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8" r:id="rId1"/>
  </p:sldMasterIdLst>
  <p:notesMasterIdLst>
    <p:notesMasterId r:id="rId52"/>
  </p:notesMasterIdLst>
  <p:sldIdLst>
    <p:sldId id="306" r:id="rId2"/>
    <p:sldId id="256" r:id="rId3"/>
    <p:sldId id="303" r:id="rId4"/>
    <p:sldId id="304" r:id="rId5"/>
    <p:sldId id="258" r:id="rId6"/>
    <p:sldId id="307" r:id="rId7"/>
    <p:sldId id="308" r:id="rId8"/>
    <p:sldId id="309" r:id="rId9"/>
    <p:sldId id="310" r:id="rId10"/>
    <p:sldId id="345" r:id="rId11"/>
    <p:sldId id="312" r:id="rId12"/>
    <p:sldId id="313" r:id="rId13"/>
    <p:sldId id="315" r:id="rId14"/>
    <p:sldId id="316" r:id="rId15"/>
    <p:sldId id="317" r:id="rId16"/>
    <p:sldId id="318" r:id="rId17"/>
    <p:sldId id="342" r:id="rId18"/>
    <p:sldId id="346" r:id="rId19"/>
    <p:sldId id="347" r:id="rId20"/>
    <p:sldId id="348" r:id="rId21"/>
    <p:sldId id="349" r:id="rId22"/>
    <p:sldId id="350" r:id="rId23"/>
    <p:sldId id="343" r:id="rId24"/>
    <p:sldId id="351" r:id="rId25"/>
    <p:sldId id="352" r:id="rId26"/>
    <p:sldId id="319" r:id="rId27"/>
    <p:sldId id="323" r:id="rId28"/>
    <p:sldId id="322" r:id="rId29"/>
    <p:sldId id="326" r:id="rId30"/>
    <p:sldId id="325" r:id="rId31"/>
    <p:sldId id="324" r:id="rId32"/>
    <p:sldId id="353" r:id="rId33"/>
    <p:sldId id="327" r:id="rId34"/>
    <p:sldId id="329" r:id="rId35"/>
    <p:sldId id="332" r:id="rId36"/>
    <p:sldId id="333" r:id="rId37"/>
    <p:sldId id="334" r:id="rId38"/>
    <p:sldId id="336" r:id="rId39"/>
    <p:sldId id="344" r:id="rId40"/>
    <p:sldId id="354" r:id="rId41"/>
    <p:sldId id="355" r:id="rId42"/>
    <p:sldId id="356" r:id="rId43"/>
    <p:sldId id="357" r:id="rId44"/>
    <p:sldId id="358" r:id="rId45"/>
    <p:sldId id="359" r:id="rId46"/>
    <p:sldId id="360" r:id="rId47"/>
    <p:sldId id="361" r:id="rId48"/>
    <p:sldId id="339" r:id="rId49"/>
    <p:sldId id="341" r:id="rId50"/>
    <p:sldId id="340" r:id="rId51"/>
  </p:sldIdLst>
  <p:sldSz cx="9144000" cy="5143500" type="screen16x9"/>
  <p:notesSz cx="6858000" cy="9144000"/>
  <p:embeddedFontLst>
    <p:embeddedFont>
      <p:font typeface="Oswald Regular" charset="0"/>
      <p:regular r:id="rId53"/>
      <p:bold r:id="rId54"/>
    </p:embeddedFont>
    <p:embeddedFont>
      <p:font typeface="Lato" charset="0"/>
      <p:regular r:id="rId55"/>
      <p:bold r:id="rId56"/>
      <p:italic r:id="rId57"/>
      <p:boldItalic r:id="rId58"/>
    </p:embeddedFont>
    <p:embeddedFont>
      <p:font typeface="Oswald" charset="0"/>
      <p:regular r:id="rId59"/>
      <p:bold r:id="rId6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 xmlns:p15="http://schemas.microsoft.com/office/powerpoint/2012/main">
        <p15:guide id="1" orient="horz" pos="3240">
          <p15:clr>
            <a:srgbClr val="9AA0A6"/>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66D55624-491F-492D-A8BB-95AED07664FA}">
  <a:tblStyle styleId="{66D55624-491F-492D-A8BB-95AED07664FA}"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6237" autoAdjust="0"/>
  </p:normalViewPr>
  <p:slideViewPr>
    <p:cSldViewPr snapToGrid="0">
      <p:cViewPr>
        <p:scale>
          <a:sx n="77" d="100"/>
          <a:sy n="77" d="100"/>
        </p:scale>
        <p:origin x="-1188" y="-360"/>
      </p:cViewPr>
      <p:guideLst>
        <p:guide orient="horz" pos="324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font" Target="fonts/font3.fntdata"/><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font" Target="fonts/font2.fntdata"/><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1.fntdata"/><Relationship Id="rId58" Type="http://schemas.openxmlformats.org/officeDocument/2006/relationships/font" Target="fonts/font6.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5.fntdata"/><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60"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4.fntdata"/><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7.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8"/>
        <p:cNvGrpSpPr/>
        <p:nvPr/>
      </p:nvGrpSpPr>
      <p:grpSpPr>
        <a:xfrm>
          <a:off x="0" y="0"/>
          <a:ext cx="0" cy="0"/>
          <a:chOff x="0" y="0"/>
          <a:chExt cx="0" cy="0"/>
        </a:xfrm>
      </p:grpSpPr>
      <p:sp>
        <p:nvSpPr>
          <p:cNvPr id="999" name="Google Shape;999;g185a78ba07300e67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0" name="Google Shape;1000;g185a78ba07300e67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 xmlns:p14="http://schemas.microsoft.com/office/powerpoint/2010/main" val="13782999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5"/>
        <p:cNvGrpSpPr/>
        <p:nvPr/>
      </p:nvGrpSpPr>
      <p:grpSpPr>
        <a:xfrm>
          <a:off x="0" y="0"/>
          <a:ext cx="0" cy="0"/>
          <a:chOff x="0" y="0"/>
          <a:chExt cx="0" cy="0"/>
        </a:xfrm>
      </p:grpSpPr>
      <p:sp>
        <p:nvSpPr>
          <p:cNvPr id="556" name="Google Shape;556;g8c1c92de1f_0_3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7" name="Google Shape;557;g8c1c92de1f_0_3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 xmlns:p14="http://schemas.microsoft.com/office/powerpoint/2010/main" val="38713488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5"/>
        <p:cNvGrpSpPr/>
        <p:nvPr/>
      </p:nvGrpSpPr>
      <p:grpSpPr>
        <a:xfrm>
          <a:off x="0" y="0"/>
          <a:ext cx="0" cy="0"/>
          <a:chOff x="0" y="0"/>
          <a:chExt cx="0" cy="0"/>
        </a:xfrm>
      </p:grpSpPr>
      <p:sp>
        <p:nvSpPr>
          <p:cNvPr id="556" name="Google Shape;556;g8c1c92de1f_0_3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7" name="Google Shape;557;g8c1c92de1f_0_3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 xmlns:p14="http://schemas.microsoft.com/office/powerpoint/2010/main" val="38577374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5"/>
        <p:cNvGrpSpPr/>
        <p:nvPr/>
      </p:nvGrpSpPr>
      <p:grpSpPr>
        <a:xfrm>
          <a:off x="0" y="0"/>
          <a:ext cx="0" cy="0"/>
          <a:chOff x="0" y="0"/>
          <a:chExt cx="0" cy="0"/>
        </a:xfrm>
      </p:grpSpPr>
      <p:sp>
        <p:nvSpPr>
          <p:cNvPr id="556" name="Google Shape;556;g8c1c92de1f_0_3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7" name="Google Shape;557;g8c1c92de1f_0_3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 xmlns:p14="http://schemas.microsoft.com/office/powerpoint/2010/main" val="16355940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7"/>
        <p:cNvGrpSpPr/>
        <p:nvPr/>
      </p:nvGrpSpPr>
      <p:grpSpPr>
        <a:xfrm>
          <a:off x="0" y="0"/>
          <a:ext cx="0" cy="0"/>
          <a:chOff x="0" y="0"/>
          <a:chExt cx="0" cy="0"/>
        </a:xfrm>
      </p:grpSpPr>
      <p:sp>
        <p:nvSpPr>
          <p:cNvPr id="568" name="Google Shape;568;g8c1c92de1f_0_3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9" name="Google Shape;569;g8c1c92de1f_0_3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 xmlns:p14="http://schemas.microsoft.com/office/powerpoint/2010/main" val="36501285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5"/>
        <p:cNvGrpSpPr/>
        <p:nvPr/>
      </p:nvGrpSpPr>
      <p:grpSpPr>
        <a:xfrm>
          <a:off x="0" y="0"/>
          <a:ext cx="0" cy="0"/>
          <a:chOff x="0" y="0"/>
          <a:chExt cx="0" cy="0"/>
        </a:xfrm>
      </p:grpSpPr>
      <p:sp>
        <p:nvSpPr>
          <p:cNvPr id="556" name="Google Shape;556;g8c1c92de1f_0_3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7" name="Google Shape;557;g8c1c92de1f_0_3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 xmlns:p14="http://schemas.microsoft.com/office/powerpoint/2010/main" val="31306063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5"/>
        <p:cNvGrpSpPr/>
        <p:nvPr/>
      </p:nvGrpSpPr>
      <p:grpSpPr>
        <a:xfrm>
          <a:off x="0" y="0"/>
          <a:ext cx="0" cy="0"/>
          <a:chOff x="0" y="0"/>
          <a:chExt cx="0" cy="0"/>
        </a:xfrm>
      </p:grpSpPr>
      <p:sp>
        <p:nvSpPr>
          <p:cNvPr id="556" name="Google Shape;556;g8c1c92de1f_0_3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7" name="Google Shape;557;g8c1c92de1f_0_3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 xmlns:p14="http://schemas.microsoft.com/office/powerpoint/2010/main" val="38182930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8"/>
        <p:cNvGrpSpPr/>
        <p:nvPr/>
      </p:nvGrpSpPr>
      <p:grpSpPr>
        <a:xfrm>
          <a:off x="0" y="0"/>
          <a:ext cx="0" cy="0"/>
          <a:chOff x="0" y="0"/>
          <a:chExt cx="0" cy="0"/>
        </a:xfrm>
      </p:grpSpPr>
      <p:sp>
        <p:nvSpPr>
          <p:cNvPr id="519" name="Google Shape;519;g8c1c92de1f_0_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0" name="Google Shape;520;g8c1c92de1f_0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 xmlns:p14="http://schemas.microsoft.com/office/powerpoint/2010/main" val="32915139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1"/>
        <p:cNvGrpSpPr/>
        <p:nvPr/>
      </p:nvGrpSpPr>
      <p:grpSpPr>
        <a:xfrm>
          <a:off x="0" y="0"/>
          <a:ext cx="0" cy="0"/>
          <a:chOff x="0" y="0"/>
          <a:chExt cx="0" cy="0"/>
        </a:xfrm>
      </p:grpSpPr>
      <p:sp>
        <p:nvSpPr>
          <p:cNvPr id="432" name="Google Shape;432;g8a01aa9b34_3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3" name="Google Shape;433;g8a01aa9b34_3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 xmlns:p14="http://schemas.microsoft.com/office/powerpoint/2010/main" val="19636977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normAutofit/>
          </a:bodyPr>
          <a:lstStyle/>
          <a:p>
            <a:endParaRPr lang="fr-F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7"/>
        <p:cNvGrpSpPr/>
        <p:nvPr/>
      </p:nvGrpSpPr>
      <p:grpSpPr>
        <a:xfrm>
          <a:off x="0" y="0"/>
          <a:ext cx="0" cy="0"/>
          <a:chOff x="0" y="0"/>
          <a:chExt cx="0" cy="0"/>
        </a:xfrm>
      </p:grpSpPr>
      <p:sp>
        <p:nvSpPr>
          <p:cNvPr id="568" name="Google Shape;568;g8c1c92de1f_0_3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9" name="Google Shape;569;g8c1c92de1f_0_3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 xmlns:p14="http://schemas.microsoft.com/office/powerpoint/2010/main" val="4554828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4" name="Google Shape;29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8"/>
        <p:cNvGrpSpPr/>
        <p:nvPr/>
      </p:nvGrpSpPr>
      <p:grpSpPr>
        <a:xfrm>
          <a:off x="0" y="0"/>
          <a:ext cx="0" cy="0"/>
          <a:chOff x="0" y="0"/>
          <a:chExt cx="0" cy="0"/>
        </a:xfrm>
      </p:grpSpPr>
      <p:sp>
        <p:nvSpPr>
          <p:cNvPr id="519" name="Google Shape;519;g8c1c92de1f_0_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0" name="Google Shape;520;g8c1c92de1f_0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 xmlns:p14="http://schemas.microsoft.com/office/powerpoint/2010/main" val="20757026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8"/>
        <p:cNvGrpSpPr/>
        <p:nvPr/>
      </p:nvGrpSpPr>
      <p:grpSpPr>
        <a:xfrm>
          <a:off x="0" y="0"/>
          <a:ext cx="0" cy="0"/>
          <a:chOff x="0" y="0"/>
          <a:chExt cx="0" cy="0"/>
        </a:xfrm>
      </p:grpSpPr>
      <p:sp>
        <p:nvSpPr>
          <p:cNvPr id="519" name="Google Shape;519;g8c1c92de1f_0_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0" name="Google Shape;520;g8c1c92de1f_0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 xmlns:p14="http://schemas.microsoft.com/office/powerpoint/2010/main" val="16373000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8"/>
        <p:cNvGrpSpPr/>
        <p:nvPr/>
      </p:nvGrpSpPr>
      <p:grpSpPr>
        <a:xfrm>
          <a:off x="0" y="0"/>
          <a:ext cx="0" cy="0"/>
          <a:chOff x="0" y="0"/>
          <a:chExt cx="0" cy="0"/>
        </a:xfrm>
      </p:grpSpPr>
      <p:sp>
        <p:nvSpPr>
          <p:cNvPr id="519" name="Google Shape;519;g8c1c92de1f_0_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0" name="Google Shape;520;g8c1c92de1f_0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 xmlns:p14="http://schemas.microsoft.com/office/powerpoint/2010/main" val="33528919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8"/>
        <p:cNvGrpSpPr/>
        <p:nvPr/>
      </p:nvGrpSpPr>
      <p:grpSpPr>
        <a:xfrm>
          <a:off x="0" y="0"/>
          <a:ext cx="0" cy="0"/>
          <a:chOff x="0" y="0"/>
          <a:chExt cx="0" cy="0"/>
        </a:xfrm>
      </p:grpSpPr>
      <p:sp>
        <p:nvSpPr>
          <p:cNvPr id="519" name="Google Shape;519;g8c1c92de1f_0_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0" name="Google Shape;520;g8c1c92de1f_0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 xmlns:p14="http://schemas.microsoft.com/office/powerpoint/2010/main" val="35322085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8"/>
        <p:cNvGrpSpPr/>
        <p:nvPr/>
      </p:nvGrpSpPr>
      <p:grpSpPr>
        <a:xfrm>
          <a:off x="0" y="0"/>
          <a:ext cx="0" cy="0"/>
          <a:chOff x="0" y="0"/>
          <a:chExt cx="0" cy="0"/>
        </a:xfrm>
      </p:grpSpPr>
      <p:sp>
        <p:nvSpPr>
          <p:cNvPr id="519" name="Google Shape;519;g8c1c92de1f_0_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0" name="Google Shape;520;g8c1c92de1f_0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 xmlns:p14="http://schemas.microsoft.com/office/powerpoint/2010/main" val="352487926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7"/>
        <p:cNvGrpSpPr/>
        <p:nvPr/>
      </p:nvGrpSpPr>
      <p:grpSpPr>
        <a:xfrm>
          <a:off x="0" y="0"/>
          <a:ext cx="0" cy="0"/>
          <a:chOff x="0" y="0"/>
          <a:chExt cx="0" cy="0"/>
        </a:xfrm>
      </p:grpSpPr>
      <p:sp>
        <p:nvSpPr>
          <p:cNvPr id="568" name="Google Shape;568;g8c1c92de1f_0_3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9" name="Google Shape;569;g8c1c92de1f_0_3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 xmlns:p14="http://schemas.microsoft.com/office/powerpoint/2010/main" val="34044523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1"/>
        <p:cNvGrpSpPr/>
        <p:nvPr/>
      </p:nvGrpSpPr>
      <p:grpSpPr>
        <a:xfrm>
          <a:off x="0" y="0"/>
          <a:ext cx="0" cy="0"/>
          <a:chOff x="0" y="0"/>
          <a:chExt cx="0" cy="0"/>
        </a:xfrm>
      </p:grpSpPr>
      <p:sp>
        <p:nvSpPr>
          <p:cNvPr id="432" name="Google Shape;432;g8a01aa9b34_3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3" name="Google Shape;433;g8a01aa9b34_3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 xmlns:p14="http://schemas.microsoft.com/office/powerpoint/2010/main" val="171629167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8"/>
        <p:cNvGrpSpPr/>
        <p:nvPr/>
      </p:nvGrpSpPr>
      <p:grpSpPr>
        <a:xfrm>
          <a:off x="0" y="0"/>
          <a:ext cx="0" cy="0"/>
          <a:chOff x="0" y="0"/>
          <a:chExt cx="0" cy="0"/>
        </a:xfrm>
      </p:grpSpPr>
      <p:sp>
        <p:nvSpPr>
          <p:cNvPr id="519" name="Google Shape;519;g8c1c92de1f_0_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0" name="Google Shape;520;g8c1c92de1f_0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 xmlns:p14="http://schemas.microsoft.com/office/powerpoint/2010/main" val="150452112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8"/>
        <p:cNvGrpSpPr/>
        <p:nvPr/>
      </p:nvGrpSpPr>
      <p:grpSpPr>
        <a:xfrm>
          <a:off x="0" y="0"/>
          <a:ext cx="0" cy="0"/>
          <a:chOff x="0" y="0"/>
          <a:chExt cx="0" cy="0"/>
        </a:xfrm>
      </p:grpSpPr>
      <p:sp>
        <p:nvSpPr>
          <p:cNvPr id="519" name="Google Shape;519;g8c1c92de1f_0_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0" name="Google Shape;520;g8c1c92de1f_0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 xmlns:p14="http://schemas.microsoft.com/office/powerpoint/2010/main" val="16039962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8"/>
        <p:cNvGrpSpPr/>
        <p:nvPr/>
      </p:nvGrpSpPr>
      <p:grpSpPr>
        <a:xfrm>
          <a:off x="0" y="0"/>
          <a:ext cx="0" cy="0"/>
          <a:chOff x="0" y="0"/>
          <a:chExt cx="0" cy="0"/>
        </a:xfrm>
      </p:grpSpPr>
      <p:sp>
        <p:nvSpPr>
          <p:cNvPr id="519" name="Google Shape;519;g8c1c92de1f_0_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0" name="Google Shape;520;g8c1c92de1f_0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 xmlns:p14="http://schemas.microsoft.com/office/powerpoint/2010/main" val="6088724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7"/>
        <p:cNvGrpSpPr/>
        <p:nvPr/>
      </p:nvGrpSpPr>
      <p:grpSpPr>
        <a:xfrm>
          <a:off x="0" y="0"/>
          <a:ext cx="0" cy="0"/>
          <a:chOff x="0" y="0"/>
          <a:chExt cx="0" cy="0"/>
        </a:xfrm>
      </p:grpSpPr>
      <p:sp>
        <p:nvSpPr>
          <p:cNvPr id="568" name="Google Shape;568;g8c1c92de1f_0_3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9" name="Google Shape;569;g8c1c92de1f_0_3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 xmlns:p14="http://schemas.microsoft.com/office/powerpoint/2010/main" val="84029095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8"/>
        <p:cNvGrpSpPr/>
        <p:nvPr/>
      </p:nvGrpSpPr>
      <p:grpSpPr>
        <a:xfrm>
          <a:off x="0" y="0"/>
          <a:ext cx="0" cy="0"/>
          <a:chOff x="0" y="0"/>
          <a:chExt cx="0" cy="0"/>
        </a:xfrm>
      </p:grpSpPr>
      <p:sp>
        <p:nvSpPr>
          <p:cNvPr id="519" name="Google Shape;519;g8c1c92de1f_0_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0" name="Google Shape;520;g8c1c92de1f_0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 xmlns:p14="http://schemas.microsoft.com/office/powerpoint/2010/main" val="375833270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1"/>
        <p:cNvGrpSpPr/>
        <p:nvPr/>
      </p:nvGrpSpPr>
      <p:grpSpPr>
        <a:xfrm>
          <a:off x="0" y="0"/>
          <a:ext cx="0" cy="0"/>
          <a:chOff x="0" y="0"/>
          <a:chExt cx="0" cy="0"/>
        </a:xfrm>
      </p:grpSpPr>
      <p:sp>
        <p:nvSpPr>
          <p:cNvPr id="432" name="Google Shape;432;g8a01aa9b34_3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3" name="Google Shape;433;g8a01aa9b34_3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 xmlns:p14="http://schemas.microsoft.com/office/powerpoint/2010/main" val="219311134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7"/>
        <p:cNvGrpSpPr/>
        <p:nvPr/>
      </p:nvGrpSpPr>
      <p:grpSpPr>
        <a:xfrm>
          <a:off x="0" y="0"/>
          <a:ext cx="0" cy="0"/>
          <a:chOff x="0" y="0"/>
          <a:chExt cx="0" cy="0"/>
        </a:xfrm>
      </p:grpSpPr>
      <p:sp>
        <p:nvSpPr>
          <p:cNvPr id="568" name="Google Shape;568;g8c1c92de1f_0_3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9" name="Google Shape;569;g8c1c92de1f_0_3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 xmlns:p14="http://schemas.microsoft.com/office/powerpoint/2010/main" val="409219030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5"/>
        <p:cNvGrpSpPr/>
        <p:nvPr/>
      </p:nvGrpSpPr>
      <p:grpSpPr>
        <a:xfrm>
          <a:off x="0" y="0"/>
          <a:ext cx="0" cy="0"/>
          <a:chOff x="0" y="0"/>
          <a:chExt cx="0" cy="0"/>
        </a:xfrm>
      </p:grpSpPr>
      <p:sp>
        <p:nvSpPr>
          <p:cNvPr id="556" name="Google Shape;556;g8c1c92de1f_0_3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7" name="Google Shape;557;g8c1c92de1f_0_3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 xmlns:p14="http://schemas.microsoft.com/office/powerpoint/2010/main" val="236714046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2"/>
        <p:cNvGrpSpPr/>
        <p:nvPr/>
      </p:nvGrpSpPr>
      <p:grpSpPr>
        <a:xfrm>
          <a:off x="0" y="0"/>
          <a:ext cx="0" cy="0"/>
          <a:chOff x="0" y="0"/>
          <a:chExt cx="0" cy="0"/>
        </a:xfrm>
      </p:grpSpPr>
      <p:sp>
        <p:nvSpPr>
          <p:cNvPr id="1153" name="Google Shape;1153;g8a01aa9b34_3_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4" name="Google Shape;1154;g8a01aa9b34_3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 xmlns:p14="http://schemas.microsoft.com/office/powerpoint/2010/main" val="510777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2"/>
        <p:cNvGrpSpPr/>
        <p:nvPr/>
      </p:nvGrpSpPr>
      <p:grpSpPr>
        <a:xfrm>
          <a:off x="0" y="0"/>
          <a:ext cx="0" cy="0"/>
          <a:chOff x="0" y="0"/>
          <a:chExt cx="0" cy="0"/>
        </a:xfrm>
      </p:grpSpPr>
      <p:sp>
        <p:nvSpPr>
          <p:cNvPr id="573" name="Google Shape;573;g86c3f04de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4" name="Google Shape;574;g86c3f04de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 xmlns:p14="http://schemas.microsoft.com/office/powerpoint/2010/main" val="25735015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Google Shape;411;g8a01aa9b34_3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2" name="Google Shape;412;g8a01aa9b34_3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7"/>
        <p:cNvGrpSpPr/>
        <p:nvPr/>
      </p:nvGrpSpPr>
      <p:grpSpPr>
        <a:xfrm>
          <a:off x="0" y="0"/>
          <a:ext cx="0" cy="0"/>
          <a:chOff x="0" y="0"/>
          <a:chExt cx="0" cy="0"/>
        </a:xfrm>
      </p:grpSpPr>
      <p:sp>
        <p:nvSpPr>
          <p:cNvPr id="568" name="Google Shape;568;g8c1c92de1f_0_3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9" name="Google Shape;569;g8c1c92de1f_0_3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 xmlns:p14="http://schemas.microsoft.com/office/powerpoint/2010/main" val="10186060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5"/>
        <p:cNvGrpSpPr/>
        <p:nvPr/>
      </p:nvGrpSpPr>
      <p:grpSpPr>
        <a:xfrm>
          <a:off x="0" y="0"/>
          <a:ext cx="0" cy="0"/>
          <a:chOff x="0" y="0"/>
          <a:chExt cx="0" cy="0"/>
        </a:xfrm>
      </p:grpSpPr>
      <p:sp>
        <p:nvSpPr>
          <p:cNvPr id="556" name="Google Shape;556;g8c1c92de1f_0_3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7" name="Google Shape;557;g8c1c92de1f_0_3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 xmlns:p14="http://schemas.microsoft.com/office/powerpoint/2010/main" val="39908300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5"/>
        <p:cNvGrpSpPr/>
        <p:nvPr/>
      </p:nvGrpSpPr>
      <p:grpSpPr>
        <a:xfrm>
          <a:off x="0" y="0"/>
          <a:ext cx="0" cy="0"/>
          <a:chOff x="0" y="0"/>
          <a:chExt cx="0" cy="0"/>
        </a:xfrm>
      </p:grpSpPr>
      <p:sp>
        <p:nvSpPr>
          <p:cNvPr id="556" name="Google Shape;556;g8c1c92de1f_0_3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7" name="Google Shape;557;g8c1c92de1f_0_3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 xmlns:p14="http://schemas.microsoft.com/office/powerpoint/2010/main" val="30829393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7"/>
        <p:cNvGrpSpPr/>
        <p:nvPr/>
      </p:nvGrpSpPr>
      <p:grpSpPr>
        <a:xfrm>
          <a:off x="0" y="0"/>
          <a:ext cx="0" cy="0"/>
          <a:chOff x="0" y="0"/>
          <a:chExt cx="0" cy="0"/>
        </a:xfrm>
      </p:grpSpPr>
      <p:sp>
        <p:nvSpPr>
          <p:cNvPr id="568" name="Google Shape;568;g8c1c92de1f_0_3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9" name="Google Shape;569;g8c1c92de1f_0_3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 xmlns:p14="http://schemas.microsoft.com/office/powerpoint/2010/main" val="11572351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hyperlink" Target="https://www.flaticon.com/" TargetMode="External"/><Relationship Id="rId2" Type="http://schemas.openxmlformats.org/officeDocument/2006/relationships/hyperlink" Target="https://slidesgo.com/" TargetMode="External"/><Relationship Id="rId1" Type="http://schemas.openxmlformats.org/officeDocument/2006/relationships/slideMaster" Target="../slideMasters/slideMaster1.xml"/><Relationship Id="rId4" Type="http://schemas.openxmlformats.org/officeDocument/2006/relationships/hyperlink" Target="https://www.freepik.com/" TargetMode="Externa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666200" y="1415203"/>
            <a:ext cx="3445800" cy="1659600"/>
          </a:xfrm>
          <a:prstGeom prst="rect">
            <a:avLst/>
          </a:prstGeom>
        </p:spPr>
        <p:txBody>
          <a:bodyPr spcFirstLastPara="1" wrap="square" lIns="91425" tIns="91425" rIns="91425" bIns="91425" anchor="t" anchorCtr="0">
            <a:noAutofit/>
          </a:bodyPr>
          <a:lstStyle>
            <a:lvl1pPr lvl="0">
              <a:spcBef>
                <a:spcPts val="0"/>
              </a:spcBef>
              <a:spcAft>
                <a:spcPts val="0"/>
              </a:spcAft>
              <a:buSzPts val="5200"/>
              <a:buNone/>
              <a:defRPr sz="51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r>
              <a:rPr lang="en-US"/>
              <a:t>Click to edit Master title style</a:t>
            </a:r>
            <a:endParaRPr/>
          </a:p>
        </p:txBody>
      </p:sp>
      <p:sp>
        <p:nvSpPr>
          <p:cNvPr id="10" name="Google Shape;10;p2"/>
          <p:cNvSpPr txBox="1">
            <a:spLocks noGrp="1"/>
          </p:cNvSpPr>
          <p:nvPr>
            <p:ph type="subTitle" idx="1"/>
          </p:nvPr>
        </p:nvSpPr>
        <p:spPr>
          <a:xfrm>
            <a:off x="666200" y="3074800"/>
            <a:ext cx="2259300" cy="682500"/>
          </a:xfrm>
          <a:prstGeom prst="rect">
            <a:avLst/>
          </a:prstGeom>
        </p:spPr>
        <p:txBody>
          <a:bodyPr spcFirstLastPara="1" wrap="square" lIns="91425" tIns="91425" rIns="91425" bIns="91425" anchor="t" anchorCtr="0">
            <a:noAutofit/>
          </a:bodyPr>
          <a:lstStyle>
            <a:lvl1pPr lvl="0">
              <a:spcBef>
                <a:spcPts val="0"/>
              </a:spcBef>
              <a:spcAft>
                <a:spcPts val="0"/>
              </a:spcAft>
              <a:buNone/>
              <a:defRPr sz="1600">
                <a:latin typeface="Lato"/>
                <a:ea typeface="Lato"/>
                <a:cs typeface="Lato"/>
                <a:sym typeface="Lato"/>
              </a:defRPr>
            </a:lvl1pPr>
            <a:lvl2pPr lvl="1">
              <a:spcBef>
                <a:spcPts val="1600"/>
              </a:spcBef>
              <a:spcAft>
                <a:spcPts val="0"/>
              </a:spcAft>
              <a:buNone/>
              <a:defRPr sz="1600">
                <a:latin typeface="Lato"/>
                <a:ea typeface="Lato"/>
                <a:cs typeface="Lato"/>
                <a:sym typeface="Lato"/>
              </a:defRPr>
            </a:lvl2pPr>
            <a:lvl3pPr lvl="2">
              <a:spcBef>
                <a:spcPts val="1600"/>
              </a:spcBef>
              <a:spcAft>
                <a:spcPts val="0"/>
              </a:spcAft>
              <a:buNone/>
              <a:defRPr sz="1600">
                <a:latin typeface="Lato"/>
                <a:ea typeface="Lato"/>
                <a:cs typeface="Lato"/>
                <a:sym typeface="Lato"/>
              </a:defRPr>
            </a:lvl3pPr>
            <a:lvl4pPr lvl="3">
              <a:spcBef>
                <a:spcPts val="1600"/>
              </a:spcBef>
              <a:spcAft>
                <a:spcPts val="0"/>
              </a:spcAft>
              <a:buNone/>
              <a:defRPr sz="1600">
                <a:latin typeface="Lato"/>
                <a:ea typeface="Lato"/>
                <a:cs typeface="Lato"/>
                <a:sym typeface="Lato"/>
              </a:defRPr>
            </a:lvl4pPr>
            <a:lvl5pPr lvl="4">
              <a:spcBef>
                <a:spcPts val="1600"/>
              </a:spcBef>
              <a:spcAft>
                <a:spcPts val="0"/>
              </a:spcAft>
              <a:buNone/>
              <a:defRPr sz="1600">
                <a:latin typeface="Lato"/>
                <a:ea typeface="Lato"/>
                <a:cs typeface="Lato"/>
                <a:sym typeface="Lato"/>
              </a:defRPr>
            </a:lvl5pPr>
            <a:lvl6pPr lvl="5">
              <a:spcBef>
                <a:spcPts val="1600"/>
              </a:spcBef>
              <a:spcAft>
                <a:spcPts val="0"/>
              </a:spcAft>
              <a:buNone/>
              <a:defRPr sz="1600">
                <a:latin typeface="Lato"/>
                <a:ea typeface="Lato"/>
                <a:cs typeface="Lato"/>
                <a:sym typeface="Lato"/>
              </a:defRPr>
            </a:lvl6pPr>
            <a:lvl7pPr lvl="6">
              <a:spcBef>
                <a:spcPts val="1600"/>
              </a:spcBef>
              <a:spcAft>
                <a:spcPts val="0"/>
              </a:spcAft>
              <a:buNone/>
              <a:defRPr sz="1600">
                <a:latin typeface="Lato"/>
                <a:ea typeface="Lato"/>
                <a:cs typeface="Lato"/>
                <a:sym typeface="Lato"/>
              </a:defRPr>
            </a:lvl7pPr>
            <a:lvl8pPr lvl="7">
              <a:spcBef>
                <a:spcPts val="1600"/>
              </a:spcBef>
              <a:spcAft>
                <a:spcPts val="0"/>
              </a:spcAft>
              <a:buNone/>
              <a:defRPr sz="1600">
                <a:latin typeface="Lato"/>
                <a:ea typeface="Lato"/>
                <a:cs typeface="Lato"/>
                <a:sym typeface="Lato"/>
              </a:defRPr>
            </a:lvl8pPr>
            <a:lvl9pPr lvl="8">
              <a:spcBef>
                <a:spcPts val="1600"/>
              </a:spcBef>
              <a:spcAft>
                <a:spcPts val="1600"/>
              </a:spcAft>
              <a:buNone/>
              <a:defRPr sz="1600">
                <a:latin typeface="Lato"/>
                <a:ea typeface="Lato"/>
                <a:cs typeface="Lato"/>
                <a:sym typeface="Lato"/>
              </a:defRPr>
            </a:lvl9pPr>
          </a:lstStyle>
          <a:p>
            <a:r>
              <a:rPr lang="en-US"/>
              <a:t>Click to edit Master subtitle style</a:t>
            </a:r>
            <a:endParaRPr/>
          </a:p>
        </p:txBody>
      </p:sp>
      <p:sp>
        <p:nvSpPr>
          <p:cNvPr id="11" name="Google Shape;11;p2"/>
          <p:cNvSpPr/>
          <p:nvPr/>
        </p:nvSpPr>
        <p:spPr>
          <a:xfrm rot="-5200701" flipH="1">
            <a:off x="3205428" y="-359657"/>
            <a:ext cx="7321312" cy="5052313"/>
          </a:xfrm>
          <a:custGeom>
            <a:avLst/>
            <a:gdLst/>
            <a:ahLst/>
            <a:cxnLst/>
            <a:rect l="l" t="t" r="r" b="b"/>
            <a:pathLst>
              <a:path w="142351" h="98234" extrusionOk="0">
                <a:moveTo>
                  <a:pt x="81862" y="0"/>
                </a:moveTo>
                <a:cubicBezTo>
                  <a:pt x="65570" y="0"/>
                  <a:pt x="64109" y="29096"/>
                  <a:pt x="45181" y="48872"/>
                </a:cubicBezTo>
                <a:cubicBezTo>
                  <a:pt x="34707" y="59813"/>
                  <a:pt x="6721" y="52075"/>
                  <a:pt x="2951" y="71122"/>
                </a:cubicBezTo>
                <a:cubicBezTo>
                  <a:pt x="1" y="86034"/>
                  <a:pt x="15920" y="98234"/>
                  <a:pt x="28240" y="98234"/>
                </a:cubicBezTo>
                <a:cubicBezTo>
                  <a:pt x="28734" y="98234"/>
                  <a:pt x="29223" y="98214"/>
                  <a:pt x="29704" y="98174"/>
                </a:cubicBezTo>
                <a:cubicBezTo>
                  <a:pt x="44940" y="96927"/>
                  <a:pt x="55602" y="88909"/>
                  <a:pt x="70683" y="88909"/>
                </a:cubicBezTo>
                <a:cubicBezTo>
                  <a:pt x="72540" y="88909"/>
                  <a:pt x="74463" y="89031"/>
                  <a:pt x="76470" y="89301"/>
                </a:cubicBezTo>
                <a:cubicBezTo>
                  <a:pt x="83132" y="90208"/>
                  <a:pt x="89465" y="91284"/>
                  <a:pt x="95552" y="91284"/>
                </a:cubicBezTo>
                <a:cubicBezTo>
                  <a:pt x="104248" y="91284"/>
                  <a:pt x="112441" y="89087"/>
                  <a:pt x="120368" y="81062"/>
                </a:cubicBezTo>
                <a:cubicBezTo>
                  <a:pt x="129308" y="71989"/>
                  <a:pt x="142351" y="47138"/>
                  <a:pt x="140816" y="34228"/>
                </a:cubicBezTo>
                <a:cubicBezTo>
                  <a:pt x="138615" y="15382"/>
                  <a:pt x="119601" y="22320"/>
                  <a:pt x="101155" y="8710"/>
                </a:cubicBezTo>
                <a:cubicBezTo>
                  <a:pt x="92850" y="2568"/>
                  <a:pt x="86702" y="0"/>
                  <a:pt x="81862" y="0"/>
                </a:cubicBezTo>
                <a:close/>
              </a:path>
            </a:pathLst>
          </a:custGeom>
          <a:solidFill>
            <a:srgbClr val="D9D2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rot="-4690715" flipH="1">
            <a:off x="3996815" y="153827"/>
            <a:ext cx="6293724" cy="4343192"/>
          </a:xfrm>
          <a:custGeom>
            <a:avLst/>
            <a:gdLst/>
            <a:ahLst/>
            <a:cxnLst/>
            <a:rect l="l" t="t" r="r" b="b"/>
            <a:pathLst>
              <a:path w="142351" h="98234" extrusionOk="0">
                <a:moveTo>
                  <a:pt x="81862" y="0"/>
                </a:moveTo>
                <a:cubicBezTo>
                  <a:pt x="65570" y="0"/>
                  <a:pt x="64109" y="29096"/>
                  <a:pt x="45181" y="48872"/>
                </a:cubicBezTo>
                <a:cubicBezTo>
                  <a:pt x="34707" y="59813"/>
                  <a:pt x="6721" y="52075"/>
                  <a:pt x="2951" y="71122"/>
                </a:cubicBezTo>
                <a:cubicBezTo>
                  <a:pt x="1" y="86034"/>
                  <a:pt x="15920" y="98234"/>
                  <a:pt x="28240" y="98234"/>
                </a:cubicBezTo>
                <a:cubicBezTo>
                  <a:pt x="28734" y="98234"/>
                  <a:pt x="29223" y="98214"/>
                  <a:pt x="29704" y="98174"/>
                </a:cubicBezTo>
                <a:cubicBezTo>
                  <a:pt x="44940" y="96927"/>
                  <a:pt x="55602" y="88909"/>
                  <a:pt x="70683" y="88909"/>
                </a:cubicBezTo>
                <a:cubicBezTo>
                  <a:pt x="72540" y="88909"/>
                  <a:pt x="74463" y="89031"/>
                  <a:pt x="76470" y="89301"/>
                </a:cubicBezTo>
                <a:cubicBezTo>
                  <a:pt x="83132" y="90208"/>
                  <a:pt x="89465" y="91284"/>
                  <a:pt x="95552" y="91284"/>
                </a:cubicBezTo>
                <a:cubicBezTo>
                  <a:pt x="104248" y="91284"/>
                  <a:pt x="112441" y="89087"/>
                  <a:pt x="120368" y="81062"/>
                </a:cubicBezTo>
                <a:cubicBezTo>
                  <a:pt x="129308" y="71989"/>
                  <a:pt x="142351" y="47138"/>
                  <a:pt x="140816" y="34228"/>
                </a:cubicBezTo>
                <a:cubicBezTo>
                  <a:pt x="138615" y="15382"/>
                  <a:pt x="119601" y="22320"/>
                  <a:pt x="101155" y="8710"/>
                </a:cubicBezTo>
                <a:cubicBezTo>
                  <a:pt x="92850" y="2568"/>
                  <a:pt x="86702" y="0"/>
                  <a:pt x="81862" y="0"/>
                </a:cubicBezTo>
                <a:close/>
              </a:path>
            </a:pathLst>
          </a:custGeom>
          <a:noFill/>
          <a:ln w="9525" cap="flat" cmpd="sng">
            <a:solidFill>
              <a:srgbClr val="351C7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rot="482722" flipH="1">
            <a:off x="4086" y="-473710"/>
            <a:ext cx="1761515" cy="1121102"/>
          </a:xfrm>
          <a:custGeom>
            <a:avLst/>
            <a:gdLst/>
            <a:ahLst/>
            <a:cxnLst/>
            <a:rect l="l" t="t" r="r" b="b"/>
            <a:pathLst>
              <a:path w="156780" h="99750" extrusionOk="0">
                <a:moveTo>
                  <a:pt x="78442" y="1"/>
                </a:moveTo>
                <a:cubicBezTo>
                  <a:pt x="38913" y="1"/>
                  <a:pt x="0" y="20209"/>
                  <a:pt x="10798" y="53477"/>
                </a:cubicBezTo>
                <a:cubicBezTo>
                  <a:pt x="16027" y="69606"/>
                  <a:pt x="25323" y="73597"/>
                  <a:pt x="36170" y="73597"/>
                </a:cubicBezTo>
                <a:cubicBezTo>
                  <a:pt x="46794" y="73597"/>
                  <a:pt x="58906" y="69768"/>
                  <a:pt x="70140" y="69768"/>
                </a:cubicBezTo>
                <a:cubicBezTo>
                  <a:pt x="75093" y="69768"/>
                  <a:pt x="79875" y="70512"/>
                  <a:pt x="84284" y="72657"/>
                </a:cubicBezTo>
                <a:cubicBezTo>
                  <a:pt x="98093" y="79362"/>
                  <a:pt x="96492" y="99276"/>
                  <a:pt x="116673" y="99743"/>
                </a:cubicBezTo>
                <a:cubicBezTo>
                  <a:pt x="116864" y="99747"/>
                  <a:pt x="117055" y="99749"/>
                  <a:pt x="117244" y="99749"/>
                </a:cubicBezTo>
                <a:cubicBezTo>
                  <a:pt x="135157" y="99749"/>
                  <a:pt x="147886" y="81163"/>
                  <a:pt x="150164" y="65418"/>
                </a:cubicBezTo>
                <a:cubicBezTo>
                  <a:pt x="156779" y="19541"/>
                  <a:pt x="117312" y="1"/>
                  <a:pt x="78442" y="1"/>
                </a:cubicBezTo>
                <a:close/>
              </a:path>
            </a:pathLst>
          </a:custGeom>
          <a:solidFill>
            <a:srgbClr val="B4A7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rot="486729">
            <a:off x="1738751" y="240157"/>
            <a:ext cx="406063" cy="406063"/>
          </a:xfrm>
          <a:prstGeom prst="ellipse">
            <a:avLst/>
          </a:prstGeom>
          <a:solidFill>
            <a:srgbClr val="D9D2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rot="-1168301" flipH="1">
            <a:off x="-97516" y="-510335"/>
            <a:ext cx="1849569" cy="1177175"/>
          </a:xfrm>
          <a:custGeom>
            <a:avLst/>
            <a:gdLst/>
            <a:ahLst/>
            <a:cxnLst/>
            <a:rect l="l" t="t" r="r" b="b"/>
            <a:pathLst>
              <a:path w="156780" h="99750" extrusionOk="0">
                <a:moveTo>
                  <a:pt x="78442" y="1"/>
                </a:moveTo>
                <a:cubicBezTo>
                  <a:pt x="38913" y="1"/>
                  <a:pt x="0" y="20209"/>
                  <a:pt x="10798" y="53477"/>
                </a:cubicBezTo>
                <a:cubicBezTo>
                  <a:pt x="16027" y="69606"/>
                  <a:pt x="25323" y="73597"/>
                  <a:pt x="36170" y="73597"/>
                </a:cubicBezTo>
                <a:cubicBezTo>
                  <a:pt x="46794" y="73597"/>
                  <a:pt x="58906" y="69768"/>
                  <a:pt x="70140" y="69768"/>
                </a:cubicBezTo>
                <a:cubicBezTo>
                  <a:pt x="75093" y="69768"/>
                  <a:pt x="79875" y="70512"/>
                  <a:pt x="84284" y="72657"/>
                </a:cubicBezTo>
                <a:cubicBezTo>
                  <a:pt x="98093" y="79362"/>
                  <a:pt x="96492" y="99276"/>
                  <a:pt x="116673" y="99743"/>
                </a:cubicBezTo>
                <a:cubicBezTo>
                  <a:pt x="116864" y="99747"/>
                  <a:pt x="117055" y="99749"/>
                  <a:pt x="117244" y="99749"/>
                </a:cubicBezTo>
                <a:cubicBezTo>
                  <a:pt x="135157" y="99749"/>
                  <a:pt x="147886" y="81163"/>
                  <a:pt x="150164" y="65418"/>
                </a:cubicBezTo>
                <a:cubicBezTo>
                  <a:pt x="156779" y="19541"/>
                  <a:pt x="117312" y="1"/>
                  <a:pt x="78442" y="1"/>
                </a:cubicBezTo>
                <a:close/>
              </a:path>
            </a:pathLst>
          </a:custGeom>
          <a:noFill/>
          <a:ln w="9525" cap="flat" cmpd="sng">
            <a:solidFill>
              <a:srgbClr val="351C7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flipH="1">
            <a:off x="963412" y="4345549"/>
            <a:ext cx="2208527" cy="1153121"/>
          </a:xfrm>
          <a:custGeom>
            <a:avLst/>
            <a:gdLst/>
            <a:ahLst/>
            <a:cxnLst/>
            <a:rect l="l" t="t" r="r" b="b"/>
            <a:pathLst>
              <a:path w="263626" h="137645" extrusionOk="0">
                <a:moveTo>
                  <a:pt x="75120" y="1"/>
                </a:moveTo>
                <a:cubicBezTo>
                  <a:pt x="68706" y="1"/>
                  <a:pt x="61958" y="879"/>
                  <a:pt x="54916" y="2857"/>
                </a:cubicBezTo>
                <a:cubicBezTo>
                  <a:pt x="12926" y="14572"/>
                  <a:pt x="1" y="57071"/>
                  <a:pt x="4171" y="85436"/>
                </a:cubicBezTo>
                <a:cubicBezTo>
                  <a:pt x="7164" y="105810"/>
                  <a:pt x="18083" y="123096"/>
                  <a:pt x="32950" y="136340"/>
                </a:cubicBezTo>
                <a:cubicBezTo>
                  <a:pt x="33427" y="136785"/>
                  <a:pt x="33937" y="137199"/>
                  <a:pt x="34446" y="137645"/>
                </a:cubicBezTo>
                <a:lnTo>
                  <a:pt x="222558" y="136976"/>
                </a:lnTo>
                <a:cubicBezTo>
                  <a:pt x="222558" y="136976"/>
                  <a:pt x="263625" y="118735"/>
                  <a:pt x="262670" y="81902"/>
                </a:cubicBezTo>
                <a:cubicBezTo>
                  <a:pt x="261989" y="56448"/>
                  <a:pt x="243231" y="40404"/>
                  <a:pt x="222985" y="40404"/>
                </a:cubicBezTo>
                <a:cubicBezTo>
                  <a:pt x="213910" y="40404"/>
                  <a:pt x="204537" y="43627"/>
                  <a:pt x="196358" y="50672"/>
                </a:cubicBezTo>
                <a:cubicBezTo>
                  <a:pt x="187785" y="58047"/>
                  <a:pt x="180194" y="61025"/>
                  <a:pt x="173382" y="61025"/>
                </a:cubicBezTo>
                <a:cubicBezTo>
                  <a:pt x="159200" y="61025"/>
                  <a:pt x="148399" y="48116"/>
                  <a:pt x="139151" y="35105"/>
                </a:cubicBezTo>
                <a:cubicBezTo>
                  <a:pt x="127871" y="19261"/>
                  <a:pt x="105156" y="1"/>
                  <a:pt x="75120" y="1"/>
                </a:cubicBezTo>
                <a:close/>
              </a:path>
            </a:pathLst>
          </a:custGeom>
          <a:solidFill>
            <a:srgbClr val="F6B2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rot="486435">
            <a:off x="1537523" y="4294613"/>
            <a:ext cx="638178" cy="638178"/>
          </a:xfrm>
          <a:prstGeom prst="ellipse">
            <a:avLst/>
          </a:prstGeom>
          <a:noFill/>
          <a:ln w="9525" cap="flat" cmpd="sng">
            <a:solidFill>
              <a:srgbClr val="20124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
  <p:cSld name="CUSTOM_7_2">
    <p:spTree>
      <p:nvGrpSpPr>
        <p:cNvPr id="1" name="Shape 250"/>
        <p:cNvGrpSpPr/>
        <p:nvPr/>
      </p:nvGrpSpPr>
      <p:grpSpPr>
        <a:xfrm>
          <a:off x="0" y="0"/>
          <a:ext cx="0" cy="0"/>
          <a:chOff x="0" y="0"/>
          <a:chExt cx="0" cy="0"/>
        </a:xfrm>
      </p:grpSpPr>
      <p:sp>
        <p:nvSpPr>
          <p:cNvPr id="251" name="Google Shape;251;p25"/>
          <p:cNvSpPr/>
          <p:nvPr/>
        </p:nvSpPr>
        <p:spPr>
          <a:xfrm rot="8565215">
            <a:off x="5551060" y="1325706"/>
            <a:ext cx="6444369" cy="4700410"/>
          </a:xfrm>
          <a:custGeom>
            <a:avLst/>
            <a:gdLst/>
            <a:ahLst/>
            <a:cxnLst/>
            <a:rect l="l" t="t" r="r" b="b"/>
            <a:pathLst>
              <a:path w="142351" h="98234" extrusionOk="0">
                <a:moveTo>
                  <a:pt x="81862" y="0"/>
                </a:moveTo>
                <a:cubicBezTo>
                  <a:pt x="65570" y="0"/>
                  <a:pt x="64109" y="29096"/>
                  <a:pt x="45181" y="48872"/>
                </a:cubicBezTo>
                <a:cubicBezTo>
                  <a:pt x="34707" y="59813"/>
                  <a:pt x="6721" y="52075"/>
                  <a:pt x="2951" y="71122"/>
                </a:cubicBezTo>
                <a:cubicBezTo>
                  <a:pt x="1" y="86034"/>
                  <a:pt x="15920" y="98234"/>
                  <a:pt x="28240" y="98234"/>
                </a:cubicBezTo>
                <a:cubicBezTo>
                  <a:pt x="28734" y="98234"/>
                  <a:pt x="29223" y="98214"/>
                  <a:pt x="29704" y="98174"/>
                </a:cubicBezTo>
                <a:cubicBezTo>
                  <a:pt x="44940" y="96927"/>
                  <a:pt x="55602" y="88909"/>
                  <a:pt x="70683" y="88909"/>
                </a:cubicBezTo>
                <a:cubicBezTo>
                  <a:pt x="72540" y="88909"/>
                  <a:pt x="74463" y="89031"/>
                  <a:pt x="76470" y="89301"/>
                </a:cubicBezTo>
                <a:cubicBezTo>
                  <a:pt x="83132" y="90208"/>
                  <a:pt x="89465" y="91284"/>
                  <a:pt x="95552" y="91284"/>
                </a:cubicBezTo>
                <a:cubicBezTo>
                  <a:pt x="104248" y="91284"/>
                  <a:pt x="112441" y="89087"/>
                  <a:pt x="120368" y="81062"/>
                </a:cubicBezTo>
                <a:cubicBezTo>
                  <a:pt x="129308" y="71989"/>
                  <a:pt x="142351" y="47138"/>
                  <a:pt x="140816" y="34228"/>
                </a:cubicBezTo>
                <a:cubicBezTo>
                  <a:pt x="138615" y="15382"/>
                  <a:pt x="119601" y="22320"/>
                  <a:pt x="101155" y="8710"/>
                </a:cubicBezTo>
                <a:cubicBezTo>
                  <a:pt x="92850" y="2568"/>
                  <a:pt x="86702" y="0"/>
                  <a:pt x="81862" y="0"/>
                </a:cubicBezTo>
                <a:close/>
              </a:path>
            </a:pathLst>
          </a:custGeom>
          <a:solidFill>
            <a:srgbClr val="D9D2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25"/>
          <p:cNvSpPr/>
          <p:nvPr/>
        </p:nvSpPr>
        <p:spPr>
          <a:xfrm rot="8353851">
            <a:off x="5580951" y="1155935"/>
            <a:ext cx="6443273" cy="4699954"/>
          </a:xfrm>
          <a:custGeom>
            <a:avLst/>
            <a:gdLst/>
            <a:ahLst/>
            <a:cxnLst/>
            <a:rect l="l" t="t" r="r" b="b"/>
            <a:pathLst>
              <a:path w="142351" h="98234" extrusionOk="0">
                <a:moveTo>
                  <a:pt x="81862" y="0"/>
                </a:moveTo>
                <a:cubicBezTo>
                  <a:pt x="65570" y="0"/>
                  <a:pt x="64109" y="29096"/>
                  <a:pt x="45181" y="48872"/>
                </a:cubicBezTo>
                <a:cubicBezTo>
                  <a:pt x="34707" y="59813"/>
                  <a:pt x="6721" y="52075"/>
                  <a:pt x="2951" y="71122"/>
                </a:cubicBezTo>
                <a:cubicBezTo>
                  <a:pt x="1" y="86034"/>
                  <a:pt x="15920" y="98234"/>
                  <a:pt x="28240" y="98234"/>
                </a:cubicBezTo>
                <a:cubicBezTo>
                  <a:pt x="28734" y="98234"/>
                  <a:pt x="29223" y="98214"/>
                  <a:pt x="29704" y="98174"/>
                </a:cubicBezTo>
                <a:cubicBezTo>
                  <a:pt x="44940" y="96927"/>
                  <a:pt x="55602" y="88909"/>
                  <a:pt x="70683" y="88909"/>
                </a:cubicBezTo>
                <a:cubicBezTo>
                  <a:pt x="72540" y="88909"/>
                  <a:pt x="74463" y="89031"/>
                  <a:pt x="76470" y="89301"/>
                </a:cubicBezTo>
                <a:cubicBezTo>
                  <a:pt x="83132" y="90208"/>
                  <a:pt x="89465" y="91284"/>
                  <a:pt x="95552" y="91284"/>
                </a:cubicBezTo>
                <a:cubicBezTo>
                  <a:pt x="104248" y="91284"/>
                  <a:pt x="112441" y="89087"/>
                  <a:pt x="120368" y="81062"/>
                </a:cubicBezTo>
                <a:cubicBezTo>
                  <a:pt x="129308" y="71989"/>
                  <a:pt x="142351" y="47138"/>
                  <a:pt x="140816" y="34228"/>
                </a:cubicBezTo>
                <a:cubicBezTo>
                  <a:pt x="138615" y="15382"/>
                  <a:pt x="119601" y="22320"/>
                  <a:pt x="101155" y="8710"/>
                </a:cubicBezTo>
                <a:cubicBezTo>
                  <a:pt x="92850" y="2568"/>
                  <a:pt x="86702" y="0"/>
                  <a:pt x="81862" y="0"/>
                </a:cubicBezTo>
                <a:close/>
              </a:path>
            </a:pathLst>
          </a:custGeom>
          <a:noFill/>
          <a:ln w="9525" cap="flat" cmpd="sng">
            <a:solidFill>
              <a:srgbClr val="351C7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2">
  <p:cSld name="CUSTOM_8">
    <p:spTree>
      <p:nvGrpSpPr>
        <p:cNvPr id="1" name="Shape 253"/>
        <p:cNvGrpSpPr/>
        <p:nvPr/>
      </p:nvGrpSpPr>
      <p:grpSpPr>
        <a:xfrm>
          <a:off x="0" y="0"/>
          <a:ext cx="0" cy="0"/>
          <a:chOff x="0" y="0"/>
          <a:chExt cx="0" cy="0"/>
        </a:xfrm>
      </p:grpSpPr>
      <p:sp>
        <p:nvSpPr>
          <p:cNvPr id="254" name="Google Shape;254;p26"/>
          <p:cNvSpPr/>
          <p:nvPr/>
        </p:nvSpPr>
        <p:spPr>
          <a:xfrm rot="8565322">
            <a:off x="6920077" y="3790171"/>
            <a:ext cx="3645687" cy="2659108"/>
          </a:xfrm>
          <a:custGeom>
            <a:avLst/>
            <a:gdLst/>
            <a:ahLst/>
            <a:cxnLst/>
            <a:rect l="l" t="t" r="r" b="b"/>
            <a:pathLst>
              <a:path w="142351" h="98234" extrusionOk="0">
                <a:moveTo>
                  <a:pt x="81862" y="0"/>
                </a:moveTo>
                <a:cubicBezTo>
                  <a:pt x="65570" y="0"/>
                  <a:pt x="64109" y="29096"/>
                  <a:pt x="45181" y="48872"/>
                </a:cubicBezTo>
                <a:cubicBezTo>
                  <a:pt x="34707" y="59813"/>
                  <a:pt x="6721" y="52075"/>
                  <a:pt x="2951" y="71122"/>
                </a:cubicBezTo>
                <a:cubicBezTo>
                  <a:pt x="1" y="86034"/>
                  <a:pt x="15920" y="98234"/>
                  <a:pt x="28240" y="98234"/>
                </a:cubicBezTo>
                <a:cubicBezTo>
                  <a:pt x="28734" y="98234"/>
                  <a:pt x="29223" y="98214"/>
                  <a:pt x="29704" y="98174"/>
                </a:cubicBezTo>
                <a:cubicBezTo>
                  <a:pt x="44940" y="96927"/>
                  <a:pt x="55602" y="88909"/>
                  <a:pt x="70683" y="88909"/>
                </a:cubicBezTo>
                <a:cubicBezTo>
                  <a:pt x="72540" y="88909"/>
                  <a:pt x="74463" y="89031"/>
                  <a:pt x="76470" y="89301"/>
                </a:cubicBezTo>
                <a:cubicBezTo>
                  <a:pt x="83132" y="90208"/>
                  <a:pt x="89465" y="91284"/>
                  <a:pt x="95552" y="91284"/>
                </a:cubicBezTo>
                <a:cubicBezTo>
                  <a:pt x="104248" y="91284"/>
                  <a:pt x="112441" y="89087"/>
                  <a:pt x="120368" y="81062"/>
                </a:cubicBezTo>
                <a:cubicBezTo>
                  <a:pt x="129308" y="71989"/>
                  <a:pt x="142351" y="47138"/>
                  <a:pt x="140816" y="34228"/>
                </a:cubicBezTo>
                <a:cubicBezTo>
                  <a:pt x="138615" y="15382"/>
                  <a:pt x="119601" y="22320"/>
                  <a:pt x="101155" y="8710"/>
                </a:cubicBezTo>
                <a:cubicBezTo>
                  <a:pt x="92850" y="2568"/>
                  <a:pt x="86702" y="0"/>
                  <a:pt x="81862" y="0"/>
                </a:cubicBezTo>
                <a:close/>
              </a:path>
            </a:pathLst>
          </a:custGeom>
          <a:solidFill>
            <a:srgbClr val="F6B2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26"/>
          <p:cNvSpPr/>
          <p:nvPr/>
        </p:nvSpPr>
        <p:spPr>
          <a:xfrm rot="8353947">
            <a:off x="6937069" y="3694179"/>
            <a:ext cx="3644929" cy="2658799"/>
          </a:xfrm>
          <a:custGeom>
            <a:avLst/>
            <a:gdLst/>
            <a:ahLst/>
            <a:cxnLst/>
            <a:rect l="l" t="t" r="r" b="b"/>
            <a:pathLst>
              <a:path w="142351" h="98234" extrusionOk="0">
                <a:moveTo>
                  <a:pt x="81862" y="0"/>
                </a:moveTo>
                <a:cubicBezTo>
                  <a:pt x="65570" y="0"/>
                  <a:pt x="64109" y="29096"/>
                  <a:pt x="45181" y="48872"/>
                </a:cubicBezTo>
                <a:cubicBezTo>
                  <a:pt x="34707" y="59813"/>
                  <a:pt x="6721" y="52075"/>
                  <a:pt x="2951" y="71122"/>
                </a:cubicBezTo>
                <a:cubicBezTo>
                  <a:pt x="1" y="86034"/>
                  <a:pt x="15920" y="98234"/>
                  <a:pt x="28240" y="98234"/>
                </a:cubicBezTo>
                <a:cubicBezTo>
                  <a:pt x="28734" y="98234"/>
                  <a:pt x="29223" y="98214"/>
                  <a:pt x="29704" y="98174"/>
                </a:cubicBezTo>
                <a:cubicBezTo>
                  <a:pt x="44940" y="96927"/>
                  <a:pt x="55602" y="88909"/>
                  <a:pt x="70683" y="88909"/>
                </a:cubicBezTo>
                <a:cubicBezTo>
                  <a:pt x="72540" y="88909"/>
                  <a:pt x="74463" y="89031"/>
                  <a:pt x="76470" y="89301"/>
                </a:cubicBezTo>
                <a:cubicBezTo>
                  <a:pt x="83132" y="90208"/>
                  <a:pt x="89465" y="91284"/>
                  <a:pt x="95552" y="91284"/>
                </a:cubicBezTo>
                <a:cubicBezTo>
                  <a:pt x="104248" y="91284"/>
                  <a:pt x="112441" y="89087"/>
                  <a:pt x="120368" y="81062"/>
                </a:cubicBezTo>
                <a:cubicBezTo>
                  <a:pt x="129308" y="71989"/>
                  <a:pt x="142351" y="47138"/>
                  <a:pt x="140816" y="34228"/>
                </a:cubicBezTo>
                <a:cubicBezTo>
                  <a:pt x="138615" y="15382"/>
                  <a:pt x="119601" y="22320"/>
                  <a:pt x="101155" y="8710"/>
                </a:cubicBezTo>
                <a:cubicBezTo>
                  <a:pt x="92850" y="2568"/>
                  <a:pt x="86702" y="0"/>
                  <a:pt x="81862" y="0"/>
                </a:cubicBezTo>
                <a:close/>
              </a:path>
            </a:pathLst>
          </a:custGeom>
          <a:noFill/>
          <a:ln w="9525" cap="flat" cmpd="sng">
            <a:solidFill>
              <a:srgbClr val="351C7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26"/>
          <p:cNvSpPr/>
          <p:nvPr/>
        </p:nvSpPr>
        <p:spPr>
          <a:xfrm rot="8565322">
            <a:off x="-904223" y="-1413879"/>
            <a:ext cx="3645687" cy="2659108"/>
          </a:xfrm>
          <a:custGeom>
            <a:avLst/>
            <a:gdLst/>
            <a:ahLst/>
            <a:cxnLst/>
            <a:rect l="l" t="t" r="r" b="b"/>
            <a:pathLst>
              <a:path w="142351" h="98234" extrusionOk="0">
                <a:moveTo>
                  <a:pt x="81862" y="0"/>
                </a:moveTo>
                <a:cubicBezTo>
                  <a:pt x="65570" y="0"/>
                  <a:pt x="64109" y="29096"/>
                  <a:pt x="45181" y="48872"/>
                </a:cubicBezTo>
                <a:cubicBezTo>
                  <a:pt x="34707" y="59813"/>
                  <a:pt x="6721" y="52075"/>
                  <a:pt x="2951" y="71122"/>
                </a:cubicBezTo>
                <a:cubicBezTo>
                  <a:pt x="1" y="86034"/>
                  <a:pt x="15920" y="98234"/>
                  <a:pt x="28240" y="98234"/>
                </a:cubicBezTo>
                <a:cubicBezTo>
                  <a:pt x="28734" y="98234"/>
                  <a:pt x="29223" y="98214"/>
                  <a:pt x="29704" y="98174"/>
                </a:cubicBezTo>
                <a:cubicBezTo>
                  <a:pt x="44940" y="96927"/>
                  <a:pt x="55602" y="88909"/>
                  <a:pt x="70683" y="88909"/>
                </a:cubicBezTo>
                <a:cubicBezTo>
                  <a:pt x="72540" y="88909"/>
                  <a:pt x="74463" y="89031"/>
                  <a:pt x="76470" y="89301"/>
                </a:cubicBezTo>
                <a:cubicBezTo>
                  <a:pt x="83132" y="90208"/>
                  <a:pt x="89465" y="91284"/>
                  <a:pt x="95552" y="91284"/>
                </a:cubicBezTo>
                <a:cubicBezTo>
                  <a:pt x="104248" y="91284"/>
                  <a:pt x="112441" y="89087"/>
                  <a:pt x="120368" y="81062"/>
                </a:cubicBezTo>
                <a:cubicBezTo>
                  <a:pt x="129308" y="71989"/>
                  <a:pt x="142351" y="47138"/>
                  <a:pt x="140816" y="34228"/>
                </a:cubicBezTo>
                <a:cubicBezTo>
                  <a:pt x="138615" y="15382"/>
                  <a:pt x="119601" y="22320"/>
                  <a:pt x="101155" y="8710"/>
                </a:cubicBezTo>
                <a:cubicBezTo>
                  <a:pt x="92850" y="2568"/>
                  <a:pt x="86702" y="0"/>
                  <a:pt x="81862" y="0"/>
                </a:cubicBezTo>
                <a:close/>
              </a:path>
            </a:pathLst>
          </a:custGeom>
          <a:solidFill>
            <a:srgbClr val="D9D2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26"/>
          <p:cNvSpPr/>
          <p:nvPr/>
        </p:nvSpPr>
        <p:spPr>
          <a:xfrm rot="8353947">
            <a:off x="-887231" y="-1509871"/>
            <a:ext cx="3644929" cy="2658799"/>
          </a:xfrm>
          <a:custGeom>
            <a:avLst/>
            <a:gdLst/>
            <a:ahLst/>
            <a:cxnLst/>
            <a:rect l="l" t="t" r="r" b="b"/>
            <a:pathLst>
              <a:path w="142351" h="98234" extrusionOk="0">
                <a:moveTo>
                  <a:pt x="81862" y="0"/>
                </a:moveTo>
                <a:cubicBezTo>
                  <a:pt x="65570" y="0"/>
                  <a:pt x="64109" y="29096"/>
                  <a:pt x="45181" y="48872"/>
                </a:cubicBezTo>
                <a:cubicBezTo>
                  <a:pt x="34707" y="59813"/>
                  <a:pt x="6721" y="52075"/>
                  <a:pt x="2951" y="71122"/>
                </a:cubicBezTo>
                <a:cubicBezTo>
                  <a:pt x="1" y="86034"/>
                  <a:pt x="15920" y="98234"/>
                  <a:pt x="28240" y="98234"/>
                </a:cubicBezTo>
                <a:cubicBezTo>
                  <a:pt x="28734" y="98234"/>
                  <a:pt x="29223" y="98214"/>
                  <a:pt x="29704" y="98174"/>
                </a:cubicBezTo>
                <a:cubicBezTo>
                  <a:pt x="44940" y="96927"/>
                  <a:pt x="55602" y="88909"/>
                  <a:pt x="70683" y="88909"/>
                </a:cubicBezTo>
                <a:cubicBezTo>
                  <a:pt x="72540" y="88909"/>
                  <a:pt x="74463" y="89031"/>
                  <a:pt x="76470" y="89301"/>
                </a:cubicBezTo>
                <a:cubicBezTo>
                  <a:pt x="83132" y="90208"/>
                  <a:pt x="89465" y="91284"/>
                  <a:pt x="95552" y="91284"/>
                </a:cubicBezTo>
                <a:cubicBezTo>
                  <a:pt x="104248" y="91284"/>
                  <a:pt x="112441" y="89087"/>
                  <a:pt x="120368" y="81062"/>
                </a:cubicBezTo>
                <a:cubicBezTo>
                  <a:pt x="129308" y="71989"/>
                  <a:pt x="142351" y="47138"/>
                  <a:pt x="140816" y="34228"/>
                </a:cubicBezTo>
                <a:cubicBezTo>
                  <a:pt x="138615" y="15382"/>
                  <a:pt x="119601" y="22320"/>
                  <a:pt x="101155" y="8710"/>
                </a:cubicBezTo>
                <a:cubicBezTo>
                  <a:pt x="92850" y="2568"/>
                  <a:pt x="86702" y="0"/>
                  <a:pt x="81862" y="0"/>
                </a:cubicBezTo>
                <a:close/>
              </a:path>
            </a:pathLst>
          </a:custGeom>
          <a:noFill/>
          <a:ln w="9525" cap="flat" cmpd="sng">
            <a:solidFill>
              <a:srgbClr val="351C7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3">
  <p:cSld name="CUSTOM_9">
    <p:spTree>
      <p:nvGrpSpPr>
        <p:cNvPr id="1" name="Shape 258"/>
        <p:cNvGrpSpPr/>
        <p:nvPr/>
      </p:nvGrpSpPr>
      <p:grpSpPr>
        <a:xfrm>
          <a:off x="0" y="0"/>
          <a:ext cx="0" cy="0"/>
          <a:chOff x="0" y="0"/>
          <a:chExt cx="0" cy="0"/>
        </a:xfrm>
      </p:grpSpPr>
      <p:sp>
        <p:nvSpPr>
          <p:cNvPr id="259" name="Google Shape;259;p27"/>
          <p:cNvSpPr/>
          <p:nvPr/>
        </p:nvSpPr>
        <p:spPr>
          <a:xfrm rot="-6784793" flipH="1">
            <a:off x="-578672" y="4142151"/>
            <a:ext cx="1614735" cy="1027919"/>
          </a:xfrm>
          <a:custGeom>
            <a:avLst/>
            <a:gdLst/>
            <a:ahLst/>
            <a:cxnLst/>
            <a:rect l="l" t="t" r="r" b="b"/>
            <a:pathLst>
              <a:path w="156780" h="99750" extrusionOk="0">
                <a:moveTo>
                  <a:pt x="78442" y="1"/>
                </a:moveTo>
                <a:cubicBezTo>
                  <a:pt x="38913" y="1"/>
                  <a:pt x="0" y="20209"/>
                  <a:pt x="10798" y="53477"/>
                </a:cubicBezTo>
                <a:cubicBezTo>
                  <a:pt x="16027" y="69606"/>
                  <a:pt x="25323" y="73597"/>
                  <a:pt x="36170" y="73597"/>
                </a:cubicBezTo>
                <a:cubicBezTo>
                  <a:pt x="46794" y="73597"/>
                  <a:pt x="58906" y="69768"/>
                  <a:pt x="70140" y="69768"/>
                </a:cubicBezTo>
                <a:cubicBezTo>
                  <a:pt x="75093" y="69768"/>
                  <a:pt x="79875" y="70512"/>
                  <a:pt x="84284" y="72657"/>
                </a:cubicBezTo>
                <a:cubicBezTo>
                  <a:pt x="98093" y="79362"/>
                  <a:pt x="96492" y="99276"/>
                  <a:pt x="116673" y="99743"/>
                </a:cubicBezTo>
                <a:cubicBezTo>
                  <a:pt x="116864" y="99747"/>
                  <a:pt x="117055" y="99749"/>
                  <a:pt x="117244" y="99749"/>
                </a:cubicBezTo>
                <a:cubicBezTo>
                  <a:pt x="135157" y="99749"/>
                  <a:pt x="147886" y="81163"/>
                  <a:pt x="150164" y="65418"/>
                </a:cubicBezTo>
                <a:cubicBezTo>
                  <a:pt x="156779" y="19541"/>
                  <a:pt x="117312" y="1"/>
                  <a:pt x="78442" y="1"/>
                </a:cubicBezTo>
                <a:close/>
              </a:path>
            </a:pathLst>
          </a:custGeom>
          <a:solidFill>
            <a:srgbClr val="B4A7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27"/>
          <p:cNvSpPr/>
          <p:nvPr/>
        </p:nvSpPr>
        <p:spPr>
          <a:xfrm rot="-6783187">
            <a:off x="456372" y="4095607"/>
            <a:ext cx="372334" cy="372334"/>
          </a:xfrm>
          <a:prstGeom prst="ellipse">
            <a:avLst/>
          </a:prstGeom>
          <a:solidFill>
            <a:srgbClr val="D9D2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27"/>
          <p:cNvSpPr/>
          <p:nvPr/>
        </p:nvSpPr>
        <p:spPr>
          <a:xfrm rot="-8437101" flipH="1">
            <a:off x="-598154" y="4165791"/>
            <a:ext cx="1695715" cy="1079429"/>
          </a:xfrm>
          <a:custGeom>
            <a:avLst/>
            <a:gdLst/>
            <a:ahLst/>
            <a:cxnLst/>
            <a:rect l="l" t="t" r="r" b="b"/>
            <a:pathLst>
              <a:path w="156780" h="99750" extrusionOk="0">
                <a:moveTo>
                  <a:pt x="78442" y="1"/>
                </a:moveTo>
                <a:cubicBezTo>
                  <a:pt x="38913" y="1"/>
                  <a:pt x="0" y="20209"/>
                  <a:pt x="10798" y="53477"/>
                </a:cubicBezTo>
                <a:cubicBezTo>
                  <a:pt x="16027" y="69606"/>
                  <a:pt x="25323" y="73597"/>
                  <a:pt x="36170" y="73597"/>
                </a:cubicBezTo>
                <a:cubicBezTo>
                  <a:pt x="46794" y="73597"/>
                  <a:pt x="58906" y="69768"/>
                  <a:pt x="70140" y="69768"/>
                </a:cubicBezTo>
                <a:cubicBezTo>
                  <a:pt x="75093" y="69768"/>
                  <a:pt x="79875" y="70512"/>
                  <a:pt x="84284" y="72657"/>
                </a:cubicBezTo>
                <a:cubicBezTo>
                  <a:pt x="98093" y="79362"/>
                  <a:pt x="96492" y="99276"/>
                  <a:pt x="116673" y="99743"/>
                </a:cubicBezTo>
                <a:cubicBezTo>
                  <a:pt x="116864" y="99747"/>
                  <a:pt x="117055" y="99749"/>
                  <a:pt x="117244" y="99749"/>
                </a:cubicBezTo>
                <a:cubicBezTo>
                  <a:pt x="135157" y="99749"/>
                  <a:pt x="147886" y="81163"/>
                  <a:pt x="150164" y="65418"/>
                </a:cubicBezTo>
                <a:cubicBezTo>
                  <a:pt x="156779" y="19541"/>
                  <a:pt x="117312" y="1"/>
                  <a:pt x="78442" y="1"/>
                </a:cubicBezTo>
                <a:close/>
              </a:path>
            </a:pathLst>
          </a:custGeom>
          <a:noFill/>
          <a:ln w="9525" cap="flat" cmpd="sng">
            <a:solidFill>
              <a:srgbClr val="351C7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27"/>
          <p:cNvSpPr/>
          <p:nvPr/>
        </p:nvSpPr>
        <p:spPr>
          <a:xfrm rot="-8100000">
            <a:off x="7813310" y="-166148"/>
            <a:ext cx="2208979" cy="1153357"/>
          </a:xfrm>
          <a:custGeom>
            <a:avLst/>
            <a:gdLst/>
            <a:ahLst/>
            <a:cxnLst/>
            <a:rect l="l" t="t" r="r" b="b"/>
            <a:pathLst>
              <a:path w="263626" h="137645" extrusionOk="0">
                <a:moveTo>
                  <a:pt x="75120" y="1"/>
                </a:moveTo>
                <a:cubicBezTo>
                  <a:pt x="68706" y="1"/>
                  <a:pt x="61958" y="879"/>
                  <a:pt x="54916" y="2857"/>
                </a:cubicBezTo>
                <a:cubicBezTo>
                  <a:pt x="12926" y="14572"/>
                  <a:pt x="1" y="57071"/>
                  <a:pt x="4171" y="85436"/>
                </a:cubicBezTo>
                <a:cubicBezTo>
                  <a:pt x="7164" y="105810"/>
                  <a:pt x="18083" y="123096"/>
                  <a:pt x="32950" y="136340"/>
                </a:cubicBezTo>
                <a:cubicBezTo>
                  <a:pt x="33427" y="136785"/>
                  <a:pt x="33937" y="137199"/>
                  <a:pt x="34446" y="137645"/>
                </a:cubicBezTo>
                <a:lnTo>
                  <a:pt x="222558" y="136976"/>
                </a:lnTo>
                <a:cubicBezTo>
                  <a:pt x="222558" y="136976"/>
                  <a:pt x="263625" y="118735"/>
                  <a:pt x="262670" y="81902"/>
                </a:cubicBezTo>
                <a:cubicBezTo>
                  <a:pt x="261989" y="56448"/>
                  <a:pt x="243231" y="40404"/>
                  <a:pt x="222985" y="40404"/>
                </a:cubicBezTo>
                <a:cubicBezTo>
                  <a:pt x="213910" y="40404"/>
                  <a:pt x="204537" y="43627"/>
                  <a:pt x="196358" y="50672"/>
                </a:cubicBezTo>
                <a:cubicBezTo>
                  <a:pt x="187785" y="58047"/>
                  <a:pt x="180194" y="61025"/>
                  <a:pt x="173382" y="61025"/>
                </a:cubicBezTo>
                <a:cubicBezTo>
                  <a:pt x="159200" y="61025"/>
                  <a:pt x="148399" y="48116"/>
                  <a:pt x="139151" y="35105"/>
                </a:cubicBezTo>
                <a:cubicBezTo>
                  <a:pt x="127871" y="19261"/>
                  <a:pt x="105156" y="1"/>
                  <a:pt x="75120" y="1"/>
                </a:cubicBezTo>
                <a:close/>
              </a:path>
            </a:pathLst>
          </a:custGeom>
          <a:solidFill>
            <a:srgbClr val="F6B2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27"/>
          <p:cNvSpPr/>
          <p:nvPr/>
        </p:nvSpPr>
        <p:spPr>
          <a:xfrm rot="-5886435" flipH="1">
            <a:off x="8348682" y="235479"/>
            <a:ext cx="638178" cy="638178"/>
          </a:xfrm>
          <a:prstGeom prst="ellipse">
            <a:avLst/>
          </a:prstGeom>
          <a:noFill/>
          <a:ln w="9525" cap="flat" cmpd="sng">
            <a:solidFill>
              <a:srgbClr val="20124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One column text 3">
  <p:cSld name="CUSTOM_10">
    <p:spTree>
      <p:nvGrpSpPr>
        <p:cNvPr id="1" name="Shape 264"/>
        <p:cNvGrpSpPr/>
        <p:nvPr/>
      </p:nvGrpSpPr>
      <p:grpSpPr>
        <a:xfrm>
          <a:off x="0" y="0"/>
          <a:ext cx="0" cy="0"/>
          <a:chOff x="0" y="0"/>
          <a:chExt cx="0" cy="0"/>
        </a:xfrm>
      </p:grpSpPr>
      <p:sp>
        <p:nvSpPr>
          <p:cNvPr id="265" name="Google Shape;265;p28"/>
          <p:cNvSpPr txBox="1">
            <a:spLocks noGrp="1"/>
          </p:cNvSpPr>
          <p:nvPr>
            <p:ph type="subTitle" idx="1"/>
          </p:nvPr>
        </p:nvSpPr>
        <p:spPr>
          <a:xfrm>
            <a:off x="1188275" y="2300025"/>
            <a:ext cx="2983500" cy="12246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600">
                <a:latin typeface="Lato"/>
                <a:ea typeface="Lato"/>
                <a:cs typeface="Lato"/>
                <a:sym typeface="Lato"/>
              </a:defRPr>
            </a:lvl1pPr>
            <a:lvl2pPr lvl="1" rtl="0">
              <a:spcBef>
                <a:spcPts val="1600"/>
              </a:spcBef>
              <a:spcAft>
                <a:spcPts val="0"/>
              </a:spcAft>
              <a:buNone/>
              <a:defRPr sz="1600">
                <a:latin typeface="Lato"/>
                <a:ea typeface="Lato"/>
                <a:cs typeface="Lato"/>
                <a:sym typeface="Lato"/>
              </a:defRPr>
            </a:lvl2pPr>
            <a:lvl3pPr lvl="2" rtl="0">
              <a:spcBef>
                <a:spcPts val="1600"/>
              </a:spcBef>
              <a:spcAft>
                <a:spcPts val="0"/>
              </a:spcAft>
              <a:buNone/>
              <a:defRPr sz="1600">
                <a:latin typeface="Lato"/>
                <a:ea typeface="Lato"/>
                <a:cs typeface="Lato"/>
                <a:sym typeface="Lato"/>
              </a:defRPr>
            </a:lvl3pPr>
            <a:lvl4pPr lvl="3" rtl="0">
              <a:spcBef>
                <a:spcPts val="1600"/>
              </a:spcBef>
              <a:spcAft>
                <a:spcPts val="0"/>
              </a:spcAft>
              <a:buNone/>
              <a:defRPr sz="1600">
                <a:latin typeface="Lato"/>
                <a:ea typeface="Lato"/>
                <a:cs typeface="Lato"/>
                <a:sym typeface="Lato"/>
              </a:defRPr>
            </a:lvl4pPr>
            <a:lvl5pPr lvl="4" rtl="0">
              <a:spcBef>
                <a:spcPts val="1600"/>
              </a:spcBef>
              <a:spcAft>
                <a:spcPts val="0"/>
              </a:spcAft>
              <a:buNone/>
              <a:defRPr sz="1600">
                <a:latin typeface="Lato"/>
                <a:ea typeface="Lato"/>
                <a:cs typeface="Lato"/>
                <a:sym typeface="Lato"/>
              </a:defRPr>
            </a:lvl5pPr>
            <a:lvl6pPr lvl="5" rtl="0">
              <a:spcBef>
                <a:spcPts val="1600"/>
              </a:spcBef>
              <a:spcAft>
                <a:spcPts val="0"/>
              </a:spcAft>
              <a:buNone/>
              <a:defRPr sz="1600">
                <a:latin typeface="Lato"/>
                <a:ea typeface="Lato"/>
                <a:cs typeface="Lato"/>
                <a:sym typeface="Lato"/>
              </a:defRPr>
            </a:lvl6pPr>
            <a:lvl7pPr lvl="6" rtl="0">
              <a:spcBef>
                <a:spcPts val="1600"/>
              </a:spcBef>
              <a:spcAft>
                <a:spcPts val="0"/>
              </a:spcAft>
              <a:buNone/>
              <a:defRPr sz="1600">
                <a:latin typeface="Lato"/>
                <a:ea typeface="Lato"/>
                <a:cs typeface="Lato"/>
                <a:sym typeface="Lato"/>
              </a:defRPr>
            </a:lvl7pPr>
            <a:lvl8pPr lvl="7" rtl="0">
              <a:spcBef>
                <a:spcPts val="1600"/>
              </a:spcBef>
              <a:spcAft>
                <a:spcPts val="0"/>
              </a:spcAft>
              <a:buNone/>
              <a:defRPr sz="1600">
                <a:latin typeface="Lato"/>
                <a:ea typeface="Lato"/>
                <a:cs typeface="Lato"/>
                <a:sym typeface="Lato"/>
              </a:defRPr>
            </a:lvl8pPr>
            <a:lvl9pPr lvl="8" rtl="0">
              <a:spcBef>
                <a:spcPts val="1600"/>
              </a:spcBef>
              <a:spcAft>
                <a:spcPts val="1600"/>
              </a:spcAft>
              <a:buNone/>
              <a:defRPr sz="1600">
                <a:latin typeface="Lato"/>
                <a:ea typeface="Lato"/>
                <a:cs typeface="Lato"/>
                <a:sym typeface="Lato"/>
              </a:defRPr>
            </a:lvl9pPr>
          </a:lstStyle>
          <a:p>
            <a:r>
              <a:rPr lang="en-US"/>
              <a:t>Click to edit Master subtitle style</a:t>
            </a:r>
            <a:endParaRPr/>
          </a:p>
        </p:txBody>
      </p:sp>
      <p:sp>
        <p:nvSpPr>
          <p:cNvPr id="266" name="Google Shape;266;p28"/>
          <p:cNvSpPr/>
          <p:nvPr/>
        </p:nvSpPr>
        <p:spPr>
          <a:xfrm rot="-4015207">
            <a:off x="-438406" y="-57634"/>
            <a:ext cx="1614735" cy="1027919"/>
          </a:xfrm>
          <a:custGeom>
            <a:avLst/>
            <a:gdLst/>
            <a:ahLst/>
            <a:cxnLst/>
            <a:rect l="l" t="t" r="r" b="b"/>
            <a:pathLst>
              <a:path w="156780" h="99750" extrusionOk="0">
                <a:moveTo>
                  <a:pt x="78442" y="1"/>
                </a:moveTo>
                <a:cubicBezTo>
                  <a:pt x="38913" y="1"/>
                  <a:pt x="0" y="20209"/>
                  <a:pt x="10798" y="53477"/>
                </a:cubicBezTo>
                <a:cubicBezTo>
                  <a:pt x="16027" y="69606"/>
                  <a:pt x="25323" y="73597"/>
                  <a:pt x="36170" y="73597"/>
                </a:cubicBezTo>
                <a:cubicBezTo>
                  <a:pt x="46794" y="73597"/>
                  <a:pt x="58906" y="69768"/>
                  <a:pt x="70140" y="69768"/>
                </a:cubicBezTo>
                <a:cubicBezTo>
                  <a:pt x="75093" y="69768"/>
                  <a:pt x="79875" y="70512"/>
                  <a:pt x="84284" y="72657"/>
                </a:cubicBezTo>
                <a:cubicBezTo>
                  <a:pt x="98093" y="79362"/>
                  <a:pt x="96492" y="99276"/>
                  <a:pt x="116673" y="99743"/>
                </a:cubicBezTo>
                <a:cubicBezTo>
                  <a:pt x="116864" y="99747"/>
                  <a:pt x="117055" y="99749"/>
                  <a:pt x="117244" y="99749"/>
                </a:cubicBezTo>
                <a:cubicBezTo>
                  <a:pt x="135157" y="99749"/>
                  <a:pt x="147886" y="81163"/>
                  <a:pt x="150164" y="65418"/>
                </a:cubicBezTo>
                <a:cubicBezTo>
                  <a:pt x="156779" y="19541"/>
                  <a:pt x="117312" y="1"/>
                  <a:pt x="78442" y="1"/>
                </a:cubicBezTo>
                <a:close/>
              </a:path>
            </a:pathLst>
          </a:custGeom>
          <a:solidFill>
            <a:srgbClr val="B4A7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28"/>
          <p:cNvSpPr/>
          <p:nvPr/>
        </p:nvSpPr>
        <p:spPr>
          <a:xfrm rot="-4016813" flipH="1">
            <a:off x="645064" y="539120"/>
            <a:ext cx="372334" cy="372334"/>
          </a:xfrm>
          <a:prstGeom prst="ellipse">
            <a:avLst/>
          </a:prstGeom>
          <a:solidFill>
            <a:srgbClr val="D9D2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28"/>
          <p:cNvSpPr/>
          <p:nvPr/>
        </p:nvSpPr>
        <p:spPr>
          <a:xfrm rot="-2362899">
            <a:off x="-457887" y="-132784"/>
            <a:ext cx="1695715" cy="1079429"/>
          </a:xfrm>
          <a:custGeom>
            <a:avLst/>
            <a:gdLst/>
            <a:ahLst/>
            <a:cxnLst/>
            <a:rect l="l" t="t" r="r" b="b"/>
            <a:pathLst>
              <a:path w="156780" h="99750" extrusionOk="0">
                <a:moveTo>
                  <a:pt x="78442" y="1"/>
                </a:moveTo>
                <a:cubicBezTo>
                  <a:pt x="38913" y="1"/>
                  <a:pt x="0" y="20209"/>
                  <a:pt x="10798" y="53477"/>
                </a:cubicBezTo>
                <a:cubicBezTo>
                  <a:pt x="16027" y="69606"/>
                  <a:pt x="25323" y="73597"/>
                  <a:pt x="36170" y="73597"/>
                </a:cubicBezTo>
                <a:cubicBezTo>
                  <a:pt x="46794" y="73597"/>
                  <a:pt x="58906" y="69768"/>
                  <a:pt x="70140" y="69768"/>
                </a:cubicBezTo>
                <a:cubicBezTo>
                  <a:pt x="75093" y="69768"/>
                  <a:pt x="79875" y="70512"/>
                  <a:pt x="84284" y="72657"/>
                </a:cubicBezTo>
                <a:cubicBezTo>
                  <a:pt x="98093" y="79362"/>
                  <a:pt x="96492" y="99276"/>
                  <a:pt x="116673" y="99743"/>
                </a:cubicBezTo>
                <a:cubicBezTo>
                  <a:pt x="116864" y="99747"/>
                  <a:pt x="117055" y="99749"/>
                  <a:pt x="117244" y="99749"/>
                </a:cubicBezTo>
                <a:cubicBezTo>
                  <a:pt x="135157" y="99749"/>
                  <a:pt x="147886" y="81163"/>
                  <a:pt x="150164" y="65418"/>
                </a:cubicBezTo>
                <a:cubicBezTo>
                  <a:pt x="156779" y="19541"/>
                  <a:pt x="117312" y="1"/>
                  <a:pt x="78442" y="1"/>
                </a:cubicBezTo>
                <a:close/>
              </a:path>
            </a:pathLst>
          </a:custGeom>
          <a:noFill/>
          <a:ln w="9525" cap="flat" cmpd="sng">
            <a:solidFill>
              <a:srgbClr val="351C7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28"/>
          <p:cNvSpPr/>
          <p:nvPr/>
        </p:nvSpPr>
        <p:spPr>
          <a:xfrm rot="2700000" flipH="1">
            <a:off x="-635240" y="4257452"/>
            <a:ext cx="2208979" cy="1153357"/>
          </a:xfrm>
          <a:custGeom>
            <a:avLst/>
            <a:gdLst/>
            <a:ahLst/>
            <a:cxnLst/>
            <a:rect l="l" t="t" r="r" b="b"/>
            <a:pathLst>
              <a:path w="263626" h="137645" extrusionOk="0">
                <a:moveTo>
                  <a:pt x="75120" y="1"/>
                </a:moveTo>
                <a:cubicBezTo>
                  <a:pt x="68706" y="1"/>
                  <a:pt x="61958" y="879"/>
                  <a:pt x="54916" y="2857"/>
                </a:cubicBezTo>
                <a:cubicBezTo>
                  <a:pt x="12926" y="14572"/>
                  <a:pt x="1" y="57071"/>
                  <a:pt x="4171" y="85436"/>
                </a:cubicBezTo>
                <a:cubicBezTo>
                  <a:pt x="7164" y="105810"/>
                  <a:pt x="18083" y="123096"/>
                  <a:pt x="32950" y="136340"/>
                </a:cubicBezTo>
                <a:cubicBezTo>
                  <a:pt x="33427" y="136785"/>
                  <a:pt x="33937" y="137199"/>
                  <a:pt x="34446" y="137645"/>
                </a:cubicBezTo>
                <a:lnTo>
                  <a:pt x="222558" y="136976"/>
                </a:lnTo>
                <a:cubicBezTo>
                  <a:pt x="222558" y="136976"/>
                  <a:pt x="263625" y="118735"/>
                  <a:pt x="262670" y="81902"/>
                </a:cubicBezTo>
                <a:cubicBezTo>
                  <a:pt x="261989" y="56448"/>
                  <a:pt x="243231" y="40404"/>
                  <a:pt x="222985" y="40404"/>
                </a:cubicBezTo>
                <a:cubicBezTo>
                  <a:pt x="213910" y="40404"/>
                  <a:pt x="204537" y="43627"/>
                  <a:pt x="196358" y="50672"/>
                </a:cubicBezTo>
                <a:cubicBezTo>
                  <a:pt x="187785" y="58047"/>
                  <a:pt x="180194" y="61025"/>
                  <a:pt x="173382" y="61025"/>
                </a:cubicBezTo>
                <a:cubicBezTo>
                  <a:pt x="159200" y="61025"/>
                  <a:pt x="148399" y="48116"/>
                  <a:pt x="139151" y="35105"/>
                </a:cubicBezTo>
                <a:cubicBezTo>
                  <a:pt x="127871" y="19261"/>
                  <a:pt x="105156" y="1"/>
                  <a:pt x="75120" y="1"/>
                </a:cubicBezTo>
                <a:close/>
              </a:path>
            </a:pathLst>
          </a:custGeom>
          <a:solidFill>
            <a:srgbClr val="F6B2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28"/>
          <p:cNvSpPr/>
          <p:nvPr/>
        </p:nvSpPr>
        <p:spPr>
          <a:xfrm rot="486435">
            <a:off x="294198" y="4265013"/>
            <a:ext cx="638178" cy="638178"/>
          </a:xfrm>
          <a:prstGeom prst="ellipse">
            <a:avLst/>
          </a:prstGeom>
          <a:noFill/>
          <a:ln w="9525" cap="flat" cmpd="sng">
            <a:solidFill>
              <a:srgbClr val="20124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28"/>
          <p:cNvSpPr txBox="1">
            <a:spLocks noGrp="1"/>
          </p:cNvSpPr>
          <p:nvPr>
            <p:ph type="title"/>
          </p:nvPr>
        </p:nvSpPr>
        <p:spPr>
          <a:xfrm>
            <a:off x="1188275" y="1627525"/>
            <a:ext cx="2892900" cy="5517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500"/>
              <a:buFont typeface="Oswald"/>
              <a:buNone/>
              <a:defRPr>
                <a:solidFill>
                  <a:schemeClr val="lt1"/>
                </a:solidFill>
              </a:defRPr>
            </a:lvl1pPr>
            <a:lvl2pPr lvl="1" rtl="0">
              <a:spcBef>
                <a:spcPts val="0"/>
              </a:spcBef>
              <a:spcAft>
                <a:spcPts val="0"/>
              </a:spcAft>
              <a:buSzPts val="2800"/>
              <a:buNone/>
              <a:defRPr>
                <a:latin typeface="Oswald"/>
                <a:ea typeface="Oswald"/>
                <a:cs typeface="Oswald"/>
                <a:sym typeface="Oswald"/>
              </a:defRPr>
            </a:lvl2pPr>
            <a:lvl3pPr lvl="2" rtl="0">
              <a:spcBef>
                <a:spcPts val="0"/>
              </a:spcBef>
              <a:spcAft>
                <a:spcPts val="0"/>
              </a:spcAft>
              <a:buSzPts val="2800"/>
              <a:buNone/>
              <a:defRPr>
                <a:latin typeface="Oswald"/>
                <a:ea typeface="Oswald"/>
                <a:cs typeface="Oswald"/>
                <a:sym typeface="Oswald"/>
              </a:defRPr>
            </a:lvl3pPr>
            <a:lvl4pPr lvl="3" rtl="0">
              <a:spcBef>
                <a:spcPts val="0"/>
              </a:spcBef>
              <a:spcAft>
                <a:spcPts val="0"/>
              </a:spcAft>
              <a:buSzPts val="2800"/>
              <a:buNone/>
              <a:defRPr>
                <a:latin typeface="Oswald"/>
                <a:ea typeface="Oswald"/>
                <a:cs typeface="Oswald"/>
                <a:sym typeface="Oswald"/>
              </a:defRPr>
            </a:lvl4pPr>
            <a:lvl5pPr lvl="4" rtl="0">
              <a:spcBef>
                <a:spcPts val="0"/>
              </a:spcBef>
              <a:spcAft>
                <a:spcPts val="0"/>
              </a:spcAft>
              <a:buSzPts val="2800"/>
              <a:buNone/>
              <a:defRPr>
                <a:latin typeface="Oswald"/>
                <a:ea typeface="Oswald"/>
                <a:cs typeface="Oswald"/>
                <a:sym typeface="Oswald"/>
              </a:defRPr>
            </a:lvl5pPr>
            <a:lvl6pPr lvl="5" rtl="0">
              <a:spcBef>
                <a:spcPts val="0"/>
              </a:spcBef>
              <a:spcAft>
                <a:spcPts val="0"/>
              </a:spcAft>
              <a:buSzPts val="2800"/>
              <a:buNone/>
              <a:defRPr>
                <a:latin typeface="Oswald"/>
                <a:ea typeface="Oswald"/>
                <a:cs typeface="Oswald"/>
                <a:sym typeface="Oswald"/>
              </a:defRPr>
            </a:lvl6pPr>
            <a:lvl7pPr lvl="6" rtl="0">
              <a:spcBef>
                <a:spcPts val="0"/>
              </a:spcBef>
              <a:spcAft>
                <a:spcPts val="0"/>
              </a:spcAft>
              <a:buSzPts val="2800"/>
              <a:buNone/>
              <a:defRPr>
                <a:latin typeface="Oswald"/>
                <a:ea typeface="Oswald"/>
                <a:cs typeface="Oswald"/>
                <a:sym typeface="Oswald"/>
              </a:defRPr>
            </a:lvl7pPr>
            <a:lvl8pPr lvl="7" rtl="0">
              <a:spcBef>
                <a:spcPts val="0"/>
              </a:spcBef>
              <a:spcAft>
                <a:spcPts val="0"/>
              </a:spcAft>
              <a:buSzPts val="2800"/>
              <a:buNone/>
              <a:defRPr>
                <a:latin typeface="Oswald"/>
                <a:ea typeface="Oswald"/>
                <a:cs typeface="Oswald"/>
                <a:sym typeface="Oswald"/>
              </a:defRPr>
            </a:lvl8pPr>
            <a:lvl9pPr lvl="8" rtl="0">
              <a:spcBef>
                <a:spcPts val="0"/>
              </a:spcBef>
              <a:spcAft>
                <a:spcPts val="0"/>
              </a:spcAft>
              <a:buSzPts val="2800"/>
              <a:buNone/>
              <a:defRPr>
                <a:latin typeface="Oswald"/>
                <a:ea typeface="Oswald"/>
                <a:cs typeface="Oswald"/>
                <a:sym typeface="Oswald"/>
              </a:defRPr>
            </a:lvl9pPr>
          </a:lstStyle>
          <a:p>
            <a:r>
              <a:rPr lang="en-US"/>
              <a:t>Click to edit Master title style</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64"/>
        <p:cNvGrpSpPr/>
        <p:nvPr/>
      </p:nvGrpSpPr>
      <p:grpSpPr>
        <a:xfrm>
          <a:off x="0" y="0"/>
          <a:ext cx="0" cy="0"/>
          <a:chOff x="0" y="0"/>
          <a:chExt cx="0" cy="0"/>
        </a:xfrm>
      </p:grpSpPr>
      <p:sp>
        <p:nvSpPr>
          <p:cNvPr id="65" name="Google Shape;65;p8"/>
          <p:cNvSpPr txBox="1">
            <a:spLocks noGrp="1"/>
          </p:cNvSpPr>
          <p:nvPr>
            <p:ph type="title"/>
          </p:nvPr>
        </p:nvSpPr>
        <p:spPr>
          <a:xfrm>
            <a:off x="3624850" y="1296500"/>
            <a:ext cx="4636200" cy="24831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4800"/>
              <a:buNone/>
              <a:defRPr sz="90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r>
              <a:rPr lang="en-US"/>
              <a:t>Click to edit Master title style</a:t>
            </a:r>
            <a:endParaRPr/>
          </a:p>
        </p:txBody>
      </p:sp>
      <p:sp>
        <p:nvSpPr>
          <p:cNvPr id="66" name="Google Shape;66;p8"/>
          <p:cNvSpPr/>
          <p:nvPr/>
        </p:nvSpPr>
        <p:spPr>
          <a:xfrm rot="-5200701" flipH="1">
            <a:off x="-3342047" y="-328769"/>
            <a:ext cx="7321312" cy="5052313"/>
          </a:xfrm>
          <a:custGeom>
            <a:avLst/>
            <a:gdLst/>
            <a:ahLst/>
            <a:cxnLst/>
            <a:rect l="l" t="t" r="r" b="b"/>
            <a:pathLst>
              <a:path w="142351" h="98234" extrusionOk="0">
                <a:moveTo>
                  <a:pt x="81862" y="0"/>
                </a:moveTo>
                <a:cubicBezTo>
                  <a:pt x="65570" y="0"/>
                  <a:pt x="64109" y="29096"/>
                  <a:pt x="45181" y="48872"/>
                </a:cubicBezTo>
                <a:cubicBezTo>
                  <a:pt x="34707" y="59813"/>
                  <a:pt x="6721" y="52075"/>
                  <a:pt x="2951" y="71122"/>
                </a:cubicBezTo>
                <a:cubicBezTo>
                  <a:pt x="1" y="86034"/>
                  <a:pt x="15920" y="98234"/>
                  <a:pt x="28240" y="98234"/>
                </a:cubicBezTo>
                <a:cubicBezTo>
                  <a:pt x="28734" y="98234"/>
                  <a:pt x="29223" y="98214"/>
                  <a:pt x="29704" y="98174"/>
                </a:cubicBezTo>
                <a:cubicBezTo>
                  <a:pt x="44940" y="96927"/>
                  <a:pt x="55602" y="88909"/>
                  <a:pt x="70683" y="88909"/>
                </a:cubicBezTo>
                <a:cubicBezTo>
                  <a:pt x="72540" y="88909"/>
                  <a:pt x="74463" y="89031"/>
                  <a:pt x="76470" y="89301"/>
                </a:cubicBezTo>
                <a:cubicBezTo>
                  <a:pt x="83132" y="90208"/>
                  <a:pt x="89465" y="91284"/>
                  <a:pt x="95552" y="91284"/>
                </a:cubicBezTo>
                <a:cubicBezTo>
                  <a:pt x="104248" y="91284"/>
                  <a:pt x="112441" y="89087"/>
                  <a:pt x="120368" y="81062"/>
                </a:cubicBezTo>
                <a:cubicBezTo>
                  <a:pt x="129308" y="71989"/>
                  <a:pt x="142351" y="47138"/>
                  <a:pt x="140816" y="34228"/>
                </a:cubicBezTo>
                <a:cubicBezTo>
                  <a:pt x="138615" y="15382"/>
                  <a:pt x="119601" y="22320"/>
                  <a:pt x="101155" y="8710"/>
                </a:cubicBezTo>
                <a:cubicBezTo>
                  <a:pt x="92850" y="2568"/>
                  <a:pt x="86702" y="0"/>
                  <a:pt x="81862" y="0"/>
                </a:cubicBezTo>
                <a:close/>
              </a:path>
            </a:pathLst>
          </a:custGeom>
          <a:solidFill>
            <a:srgbClr val="D9D2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8"/>
          <p:cNvSpPr/>
          <p:nvPr/>
        </p:nvSpPr>
        <p:spPr>
          <a:xfrm rot="-4690715" flipH="1">
            <a:off x="-2550660" y="184715"/>
            <a:ext cx="6293724" cy="4343192"/>
          </a:xfrm>
          <a:custGeom>
            <a:avLst/>
            <a:gdLst/>
            <a:ahLst/>
            <a:cxnLst/>
            <a:rect l="l" t="t" r="r" b="b"/>
            <a:pathLst>
              <a:path w="142351" h="98234" extrusionOk="0">
                <a:moveTo>
                  <a:pt x="81862" y="0"/>
                </a:moveTo>
                <a:cubicBezTo>
                  <a:pt x="65570" y="0"/>
                  <a:pt x="64109" y="29096"/>
                  <a:pt x="45181" y="48872"/>
                </a:cubicBezTo>
                <a:cubicBezTo>
                  <a:pt x="34707" y="59813"/>
                  <a:pt x="6721" y="52075"/>
                  <a:pt x="2951" y="71122"/>
                </a:cubicBezTo>
                <a:cubicBezTo>
                  <a:pt x="1" y="86034"/>
                  <a:pt x="15920" y="98234"/>
                  <a:pt x="28240" y="98234"/>
                </a:cubicBezTo>
                <a:cubicBezTo>
                  <a:pt x="28734" y="98234"/>
                  <a:pt x="29223" y="98214"/>
                  <a:pt x="29704" y="98174"/>
                </a:cubicBezTo>
                <a:cubicBezTo>
                  <a:pt x="44940" y="96927"/>
                  <a:pt x="55602" y="88909"/>
                  <a:pt x="70683" y="88909"/>
                </a:cubicBezTo>
                <a:cubicBezTo>
                  <a:pt x="72540" y="88909"/>
                  <a:pt x="74463" y="89031"/>
                  <a:pt x="76470" y="89301"/>
                </a:cubicBezTo>
                <a:cubicBezTo>
                  <a:pt x="83132" y="90208"/>
                  <a:pt x="89465" y="91284"/>
                  <a:pt x="95552" y="91284"/>
                </a:cubicBezTo>
                <a:cubicBezTo>
                  <a:pt x="104248" y="91284"/>
                  <a:pt x="112441" y="89087"/>
                  <a:pt x="120368" y="81062"/>
                </a:cubicBezTo>
                <a:cubicBezTo>
                  <a:pt x="129308" y="71989"/>
                  <a:pt x="142351" y="47138"/>
                  <a:pt x="140816" y="34228"/>
                </a:cubicBezTo>
                <a:cubicBezTo>
                  <a:pt x="138615" y="15382"/>
                  <a:pt x="119601" y="22320"/>
                  <a:pt x="101155" y="8710"/>
                </a:cubicBezTo>
                <a:cubicBezTo>
                  <a:pt x="92850" y="2568"/>
                  <a:pt x="86702" y="0"/>
                  <a:pt x="81862" y="0"/>
                </a:cubicBezTo>
                <a:close/>
              </a:path>
            </a:pathLst>
          </a:custGeom>
          <a:noFill/>
          <a:ln w="9525" cap="flat" cmpd="sng">
            <a:solidFill>
              <a:srgbClr val="351C7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8"/>
          <p:cNvSpPr txBox="1">
            <a:spLocks noGrp="1"/>
          </p:cNvSpPr>
          <p:nvPr>
            <p:ph type="sldNum" idx="12"/>
          </p:nvPr>
        </p:nvSpPr>
        <p:spPr>
          <a:xfrm rot="-5400000">
            <a:off x="8582395" y="325784"/>
            <a:ext cx="548700" cy="393600"/>
          </a:xfrm>
          <a:prstGeom prst="rect">
            <a:avLst/>
          </a:prstGeom>
          <a:noFill/>
          <a:ln>
            <a:noFill/>
          </a:ln>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pPr marL="0" lvl="0" indent="0" algn="l" rtl="0">
                <a:spcBef>
                  <a:spcPts val="0"/>
                </a:spcBef>
                <a:spcAft>
                  <a:spcPts val="0"/>
                </a:spcAft>
                <a:buNone/>
              </a:pPr>
              <a:t>‹N°›</a:t>
            </a:fld>
            <a:endParaRPr/>
          </a:p>
        </p:txBody>
      </p:sp>
      <p:sp>
        <p:nvSpPr>
          <p:cNvPr id="69" name="Google Shape;69;p8"/>
          <p:cNvSpPr/>
          <p:nvPr/>
        </p:nvSpPr>
        <p:spPr>
          <a:xfrm rot="1384793">
            <a:off x="8042119" y="-178330"/>
            <a:ext cx="1614735" cy="1027919"/>
          </a:xfrm>
          <a:custGeom>
            <a:avLst/>
            <a:gdLst/>
            <a:ahLst/>
            <a:cxnLst/>
            <a:rect l="l" t="t" r="r" b="b"/>
            <a:pathLst>
              <a:path w="156780" h="99750" extrusionOk="0">
                <a:moveTo>
                  <a:pt x="78442" y="1"/>
                </a:moveTo>
                <a:cubicBezTo>
                  <a:pt x="38913" y="1"/>
                  <a:pt x="0" y="20209"/>
                  <a:pt x="10798" y="53477"/>
                </a:cubicBezTo>
                <a:cubicBezTo>
                  <a:pt x="16027" y="69606"/>
                  <a:pt x="25323" y="73597"/>
                  <a:pt x="36170" y="73597"/>
                </a:cubicBezTo>
                <a:cubicBezTo>
                  <a:pt x="46794" y="73597"/>
                  <a:pt x="58906" y="69768"/>
                  <a:pt x="70140" y="69768"/>
                </a:cubicBezTo>
                <a:cubicBezTo>
                  <a:pt x="75093" y="69768"/>
                  <a:pt x="79875" y="70512"/>
                  <a:pt x="84284" y="72657"/>
                </a:cubicBezTo>
                <a:cubicBezTo>
                  <a:pt x="98093" y="79362"/>
                  <a:pt x="96492" y="99276"/>
                  <a:pt x="116673" y="99743"/>
                </a:cubicBezTo>
                <a:cubicBezTo>
                  <a:pt x="116864" y="99747"/>
                  <a:pt x="117055" y="99749"/>
                  <a:pt x="117244" y="99749"/>
                </a:cubicBezTo>
                <a:cubicBezTo>
                  <a:pt x="135157" y="99749"/>
                  <a:pt x="147886" y="81163"/>
                  <a:pt x="150164" y="65418"/>
                </a:cubicBezTo>
                <a:cubicBezTo>
                  <a:pt x="156779" y="19541"/>
                  <a:pt x="117312" y="1"/>
                  <a:pt x="78442" y="1"/>
                </a:cubicBezTo>
                <a:close/>
              </a:path>
            </a:pathLst>
          </a:custGeom>
          <a:solidFill>
            <a:srgbClr val="B4A7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8"/>
          <p:cNvSpPr/>
          <p:nvPr/>
        </p:nvSpPr>
        <p:spPr>
          <a:xfrm rot="1383187" flipH="1">
            <a:off x="8394358" y="611731"/>
            <a:ext cx="372334" cy="372334"/>
          </a:xfrm>
          <a:prstGeom prst="ellipse">
            <a:avLst/>
          </a:prstGeom>
          <a:solidFill>
            <a:srgbClr val="D9D2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8"/>
          <p:cNvSpPr/>
          <p:nvPr/>
        </p:nvSpPr>
        <p:spPr>
          <a:xfrm rot="3037101">
            <a:off x="8051023" y="-183077"/>
            <a:ext cx="1695715" cy="1079429"/>
          </a:xfrm>
          <a:custGeom>
            <a:avLst/>
            <a:gdLst/>
            <a:ahLst/>
            <a:cxnLst/>
            <a:rect l="l" t="t" r="r" b="b"/>
            <a:pathLst>
              <a:path w="156780" h="99750" extrusionOk="0">
                <a:moveTo>
                  <a:pt x="78442" y="1"/>
                </a:moveTo>
                <a:cubicBezTo>
                  <a:pt x="38913" y="1"/>
                  <a:pt x="0" y="20209"/>
                  <a:pt x="10798" y="53477"/>
                </a:cubicBezTo>
                <a:cubicBezTo>
                  <a:pt x="16027" y="69606"/>
                  <a:pt x="25323" y="73597"/>
                  <a:pt x="36170" y="73597"/>
                </a:cubicBezTo>
                <a:cubicBezTo>
                  <a:pt x="46794" y="73597"/>
                  <a:pt x="58906" y="69768"/>
                  <a:pt x="70140" y="69768"/>
                </a:cubicBezTo>
                <a:cubicBezTo>
                  <a:pt x="75093" y="69768"/>
                  <a:pt x="79875" y="70512"/>
                  <a:pt x="84284" y="72657"/>
                </a:cubicBezTo>
                <a:cubicBezTo>
                  <a:pt x="98093" y="79362"/>
                  <a:pt x="96492" y="99276"/>
                  <a:pt x="116673" y="99743"/>
                </a:cubicBezTo>
                <a:cubicBezTo>
                  <a:pt x="116864" y="99747"/>
                  <a:pt x="117055" y="99749"/>
                  <a:pt x="117244" y="99749"/>
                </a:cubicBezTo>
                <a:cubicBezTo>
                  <a:pt x="135157" y="99749"/>
                  <a:pt x="147886" y="81163"/>
                  <a:pt x="150164" y="65418"/>
                </a:cubicBezTo>
                <a:cubicBezTo>
                  <a:pt x="156779" y="19541"/>
                  <a:pt x="117312" y="1"/>
                  <a:pt x="78442" y="1"/>
                </a:cubicBezTo>
                <a:close/>
              </a:path>
            </a:pathLst>
          </a:custGeom>
          <a:noFill/>
          <a:ln w="9525" cap="flat" cmpd="sng">
            <a:solidFill>
              <a:srgbClr val="351C7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8"/>
          <p:cNvSpPr/>
          <p:nvPr/>
        </p:nvSpPr>
        <p:spPr>
          <a:xfrm rot="-3469443">
            <a:off x="7952652" y="4285930"/>
            <a:ext cx="1853973" cy="1021473"/>
          </a:xfrm>
          <a:custGeom>
            <a:avLst/>
            <a:gdLst/>
            <a:ahLst/>
            <a:cxnLst/>
            <a:rect l="l" t="t" r="r" b="b"/>
            <a:pathLst>
              <a:path w="263626" h="137645" extrusionOk="0">
                <a:moveTo>
                  <a:pt x="75120" y="1"/>
                </a:moveTo>
                <a:cubicBezTo>
                  <a:pt x="68706" y="1"/>
                  <a:pt x="61958" y="879"/>
                  <a:pt x="54916" y="2857"/>
                </a:cubicBezTo>
                <a:cubicBezTo>
                  <a:pt x="12926" y="14572"/>
                  <a:pt x="1" y="57071"/>
                  <a:pt x="4171" y="85436"/>
                </a:cubicBezTo>
                <a:cubicBezTo>
                  <a:pt x="7164" y="105810"/>
                  <a:pt x="18083" y="123096"/>
                  <a:pt x="32950" y="136340"/>
                </a:cubicBezTo>
                <a:cubicBezTo>
                  <a:pt x="33427" y="136785"/>
                  <a:pt x="33937" y="137199"/>
                  <a:pt x="34446" y="137645"/>
                </a:cubicBezTo>
                <a:lnTo>
                  <a:pt x="222558" y="136976"/>
                </a:lnTo>
                <a:cubicBezTo>
                  <a:pt x="222558" y="136976"/>
                  <a:pt x="263625" y="118735"/>
                  <a:pt x="262670" y="81902"/>
                </a:cubicBezTo>
                <a:cubicBezTo>
                  <a:pt x="261989" y="56448"/>
                  <a:pt x="243231" y="40404"/>
                  <a:pt x="222985" y="40404"/>
                </a:cubicBezTo>
                <a:cubicBezTo>
                  <a:pt x="213910" y="40404"/>
                  <a:pt x="204537" y="43627"/>
                  <a:pt x="196358" y="50672"/>
                </a:cubicBezTo>
                <a:cubicBezTo>
                  <a:pt x="187785" y="58047"/>
                  <a:pt x="180194" y="61025"/>
                  <a:pt x="173382" y="61025"/>
                </a:cubicBezTo>
                <a:cubicBezTo>
                  <a:pt x="159200" y="61025"/>
                  <a:pt x="148399" y="48116"/>
                  <a:pt x="139151" y="35105"/>
                </a:cubicBezTo>
                <a:cubicBezTo>
                  <a:pt x="127871" y="19261"/>
                  <a:pt x="105156" y="1"/>
                  <a:pt x="75120" y="1"/>
                </a:cubicBezTo>
                <a:close/>
              </a:path>
            </a:pathLst>
          </a:custGeom>
          <a:solidFill>
            <a:srgbClr val="F6B2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8"/>
          <p:cNvSpPr/>
          <p:nvPr/>
        </p:nvSpPr>
        <p:spPr>
          <a:xfrm rot="4913565" flipH="1">
            <a:off x="8543664" y="4279953"/>
            <a:ext cx="638178" cy="638178"/>
          </a:xfrm>
          <a:prstGeom prst="ellipse">
            <a:avLst/>
          </a:prstGeom>
          <a:noFill/>
          <a:ln w="9525" cap="flat" cmpd="sng">
            <a:solidFill>
              <a:srgbClr val="20124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74"/>
        <p:cNvGrpSpPr/>
        <p:nvPr/>
      </p:nvGrpSpPr>
      <p:grpSpPr>
        <a:xfrm>
          <a:off x="0" y="0"/>
          <a:ext cx="0" cy="0"/>
          <a:chOff x="0" y="0"/>
          <a:chExt cx="0" cy="0"/>
        </a:xfrm>
      </p:grpSpPr>
      <p:sp>
        <p:nvSpPr>
          <p:cNvPr id="75" name="Google Shape;75;p9"/>
          <p:cNvSpPr txBox="1">
            <a:spLocks noGrp="1"/>
          </p:cNvSpPr>
          <p:nvPr>
            <p:ph type="title"/>
          </p:nvPr>
        </p:nvSpPr>
        <p:spPr>
          <a:xfrm flipH="1">
            <a:off x="878450" y="2371125"/>
            <a:ext cx="5060700" cy="8418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3600"/>
              <a:buNone/>
              <a:defRPr sz="40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rPr lang="en-US"/>
              <a:t>Click to edit Master title style</a:t>
            </a:r>
            <a:endParaRPr/>
          </a:p>
        </p:txBody>
      </p:sp>
      <p:sp>
        <p:nvSpPr>
          <p:cNvPr id="76" name="Google Shape;76;p9"/>
          <p:cNvSpPr txBox="1">
            <a:spLocks noGrp="1"/>
          </p:cNvSpPr>
          <p:nvPr>
            <p:ph type="title" idx="2" hasCustomPrompt="1"/>
          </p:nvPr>
        </p:nvSpPr>
        <p:spPr>
          <a:xfrm flipH="1">
            <a:off x="878659" y="1556475"/>
            <a:ext cx="1146000" cy="888900"/>
          </a:xfrm>
          <a:prstGeom prst="rect">
            <a:avLst/>
          </a:prstGeom>
        </p:spPr>
        <p:txBody>
          <a:bodyPr spcFirstLastPara="1" wrap="square" lIns="91425" tIns="91425" rIns="91425" bIns="91425" anchor="b" anchorCtr="0">
            <a:noAutofit/>
          </a:bodyPr>
          <a:lstStyle>
            <a:lvl1pPr lvl="0" algn="l" rtl="0">
              <a:spcBef>
                <a:spcPts val="0"/>
              </a:spcBef>
              <a:spcAft>
                <a:spcPts val="0"/>
              </a:spcAft>
              <a:buSzPts val="6000"/>
              <a:buNone/>
              <a:defRPr sz="50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77" name="Google Shape;77;p9"/>
          <p:cNvSpPr txBox="1">
            <a:spLocks noGrp="1"/>
          </p:cNvSpPr>
          <p:nvPr>
            <p:ph type="title" idx="3"/>
          </p:nvPr>
        </p:nvSpPr>
        <p:spPr>
          <a:xfrm flipH="1">
            <a:off x="878659" y="3212925"/>
            <a:ext cx="2724900" cy="3741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1400"/>
              <a:buFont typeface="Lato"/>
              <a:buNone/>
              <a:defRPr sz="1600">
                <a:solidFill>
                  <a:srgbClr val="20124D"/>
                </a:solidFill>
                <a:latin typeface="Lato"/>
                <a:ea typeface="Lato"/>
                <a:cs typeface="Lato"/>
                <a:sym typeface="Lato"/>
              </a:defRPr>
            </a:lvl1pPr>
            <a:lvl2pPr lvl="1" algn="r" rtl="0">
              <a:spcBef>
                <a:spcPts val="0"/>
              </a:spcBef>
              <a:spcAft>
                <a:spcPts val="0"/>
              </a:spcAft>
              <a:buSzPts val="1400"/>
              <a:buFont typeface="Lato"/>
              <a:buNone/>
              <a:defRPr sz="1400">
                <a:latin typeface="Lato"/>
                <a:ea typeface="Lato"/>
                <a:cs typeface="Lato"/>
                <a:sym typeface="Lato"/>
              </a:defRPr>
            </a:lvl2pPr>
            <a:lvl3pPr lvl="2" algn="r" rtl="0">
              <a:spcBef>
                <a:spcPts val="0"/>
              </a:spcBef>
              <a:spcAft>
                <a:spcPts val="0"/>
              </a:spcAft>
              <a:buSzPts val="1400"/>
              <a:buFont typeface="Lato"/>
              <a:buNone/>
              <a:defRPr sz="1400">
                <a:latin typeface="Lato"/>
                <a:ea typeface="Lato"/>
                <a:cs typeface="Lato"/>
                <a:sym typeface="Lato"/>
              </a:defRPr>
            </a:lvl3pPr>
            <a:lvl4pPr lvl="3" algn="r" rtl="0">
              <a:spcBef>
                <a:spcPts val="0"/>
              </a:spcBef>
              <a:spcAft>
                <a:spcPts val="0"/>
              </a:spcAft>
              <a:buSzPts val="1400"/>
              <a:buFont typeface="Lato"/>
              <a:buNone/>
              <a:defRPr sz="1400">
                <a:latin typeface="Lato"/>
                <a:ea typeface="Lato"/>
                <a:cs typeface="Lato"/>
                <a:sym typeface="Lato"/>
              </a:defRPr>
            </a:lvl4pPr>
            <a:lvl5pPr lvl="4" algn="r" rtl="0">
              <a:spcBef>
                <a:spcPts val="0"/>
              </a:spcBef>
              <a:spcAft>
                <a:spcPts val="0"/>
              </a:spcAft>
              <a:buSzPts val="1400"/>
              <a:buFont typeface="Lato"/>
              <a:buNone/>
              <a:defRPr sz="1400">
                <a:latin typeface="Lato"/>
                <a:ea typeface="Lato"/>
                <a:cs typeface="Lato"/>
                <a:sym typeface="Lato"/>
              </a:defRPr>
            </a:lvl5pPr>
            <a:lvl6pPr lvl="5" algn="r" rtl="0">
              <a:spcBef>
                <a:spcPts val="0"/>
              </a:spcBef>
              <a:spcAft>
                <a:spcPts val="0"/>
              </a:spcAft>
              <a:buSzPts val="1400"/>
              <a:buFont typeface="Lato"/>
              <a:buNone/>
              <a:defRPr sz="1400">
                <a:latin typeface="Lato"/>
                <a:ea typeface="Lato"/>
                <a:cs typeface="Lato"/>
                <a:sym typeface="Lato"/>
              </a:defRPr>
            </a:lvl6pPr>
            <a:lvl7pPr lvl="6" algn="r" rtl="0">
              <a:spcBef>
                <a:spcPts val="0"/>
              </a:spcBef>
              <a:spcAft>
                <a:spcPts val="0"/>
              </a:spcAft>
              <a:buSzPts val="1400"/>
              <a:buFont typeface="Lato"/>
              <a:buNone/>
              <a:defRPr sz="1400">
                <a:latin typeface="Lato"/>
                <a:ea typeface="Lato"/>
                <a:cs typeface="Lato"/>
                <a:sym typeface="Lato"/>
              </a:defRPr>
            </a:lvl7pPr>
            <a:lvl8pPr lvl="7" algn="r" rtl="0">
              <a:spcBef>
                <a:spcPts val="0"/>
              </a:spcBef>
              <a:spcAft>
                <a:spcPts val="0"/>
              </a:spcAft>
              <a:buSzPts val="1400"/>
              <a:buFont typeface="Lato"/>
              <a:buNone/>
              <a:defRPr sz="1400">
                <a:latin typeface="Lato"/>
                <a:ea typeface="Lato"/>
                <a:cs typeface="Lato"/>
                <a:sym typeface="Lato"/>
              </a:defRPr>
            </a:lvl8pPr>
            <a:lvl9pPr lvl="8" algn="r" rtl="0">
              <a:spcBef>
                <a:spcPts val="0"/>
              </a:spcBef>
              <a:spcAft>
                <a:spcPts val="0"/>
              </a:spcAft>
              <a:buSzPts val="1400"/>
              <a:buFont typeface="Lato"/>
              <a:buNone/>
              <a:defRPr sz="1400">
                <a:latin typeface="Lato"/>
                <a:ea typeface="Lato"/>
                <a:cs typeface="Lato"/>
                <a:sym typeface="Lato"/>
              </a:defRPr>
            </a:lvl9pPr>
          </a:lstStyle>
          <a:p>
            <a:r>
              <a:rPr lang="en-US"/>
              <a:t>Click to edit Master title style</a:t>
            </a:r>
            <a:endParaRPr/>
          </a:p>
        </p:txBody>
      </p:sp>
      <p:sp>
        <p:nvSpPr>
          <p:cNvPr id="78" name="Google Shape;78;p9"/>
          <p:cNvSpPr/>
          <p:nvPr/>
        </p:nvSpPr>
        <p:spPr>
          <a:xfrm rot="-4733955">
            <a:off x="4486065" y="-564490"/>
            <a:ext cx="7321438" cy="5052400"/>
          </a:xfrm>
          <a:custGeom>
            <a:avLst/>
            <a:gdLst/>
            <a:ahLst/>
            <a:cxnLst/>
            <a:rect l="l" t="t" r="r" b="b"/>
            <a:pathLst>
              <a:path w="142351" h="98234" extrusionOk="0">
                <a:moveTo>
                  <a:pt x="81862" y="0"/>
                </a:moveTo>
                <a:cubicBezTo>
                  <a:pt x="65570" y="0"/>
                  <a:pt x="64109" y="29096"/>
                  <a:pt x="45181" y="48872"/>
                </a:cubicBezTo>
                <a:cubicBezTo>
                  <a:pt x="34707" y="59813"/>
                  <a:pt x="6721" y="52075"/>
                  <a:pt x="2951" y="71122"/>
                </a:cubicBezTo>
                <a:cubicBezTo>
                  <a:pt x="1" y="86034"/>
                  <a:pt x="15920" y="98234"/>
                  <a:pt x="28240" y="98234"/>
                </a:cubicBezTo>
                <a:cubicBezTo>
                  <a:pt x="28734" y="98234"/>
                  <a:pt x="29223" y="98214"/>
                  <a:pt x="29704" y="98174"/>
                </a:cubicBezTo>
                <a:cubicBezTo>
                  <a:pt x="44940" y="96927"/>
                  <a:pt x="55602" y="88909"/>
                  <a:pt x="70683" y="88909"/>
                </a:cubicBezTo>
                <a:cubicBezTo>
                  <a:pt x="72540" y="88909"/>
                  <a:pt x="74463" y="89031"/>
                  <a:pt x="76470" y="89301"/>
                </a:cubicBezTo>
                <a:cubicBezTo>
                  <a:pt x="83132" y="90208"/>
                  <a:pt x="89465" y="91284"/>
                  <a:pt x="95552" y="91284"/>
                </a:cubicBezTo>
                <a:cubicBezTo>
                  <a:pt x="104248" y="91284"/>
                  <a:pt x="112441" y="89087"/>
                  <a:pt x="120368" y="81062"/>
                </a:cubicBezTo>
                <a:cubicBezTo>
                  <a:pt x="129308" y="71989"/>
                  <a:pt x="142351" y="47138"/>
                  <a:pt x="140816" y="34228"/>
                </a:cubicBezTo>
                <a:cubicBezTo>
                  <a:pt x="138615" y="15382"/>
                  <a:pt x="119601" y="22320"/>
                  <a:pt x="101155" y="8710"/>
                </a:cubicBezTo>
                <a:cubicBezTo>
                  <a:pt x="92850" y="2568"/>
                  <a:pt x="86702" y="0"/>
                  <a:pt x="81862" y="0"/>
                </a:cubicBezTo>
                <a:close/>
              </a:path>
            </a:pathLst>
          </a:custGeom>
          <a:solidFill>
            <a:srgbClr val="D9D2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9"/>
          <p:cNvSpPr/>
          <p:nvPr/>
        </p:nvSpPr>
        <p:spPr>
          <a:xfrm rot="-5243855">
            <a:off x="5308368" y="-294566"/>
            <a:ext cx="6293779" cy="4343230"/>
          </a:xfrm>
          <a:custGeom>
            <a:avLst/>
            <a:gdLst/>
            <a:ahLst/>
            <a:cxnLst/>
            <a:rect l="l" t="t" r="r" b="b"/>
            <a:pathLst>
              <a:path w="142351" h="98234" extrusionOk="0">
                <a:moveTo>
                  <a:pt x="81862" y="0"/>
                </a:moveTo>
                <a:cubicBezTo>
                  <a:pt x="65570" y="0"/>
                  <a:pt x="64109" y="29096"/>
                  <a:pt x="45181" y="48872"/>
                </a:cubicBezTo>
                <a:cubicBezTo>
                  <a:pt x="34707" y="59813"/>
                  <a:pt x="6721" y="52075"/>
                  <a:pt x="2951" y="71122"/>
                </a:cubicBezTo>
                <a:cubicBezTo>
                  <a:pt x="1" y="86034"/>
                  <a:pt x="15920" y="98234"/>
                  <a:pt x="28240" y="98234"/>
                </a:cubicBezTo>
                <a:cubicBezTo>
                  <a:pt x="28734" y="98234"/>
                  <a:pt x="29223" y="98214"/>
                  <a:pt x="29704" y="98174"/>
                </a:cubicBezTo>
                <a:cubicBezTo>
                  <a:pt x="44940" y="96927"/>
                  <a:pt x="55602" y="88909"/>
                  <a:pt x="70683" y="88909"/>
                </a:cubicBezTo>
                <a:cubicBezTo>
                  <a:pt x="72540" y="88909"/>
                  <a:pt x="74463" y="89031"/>
                  <a:pt x="76470" y="89301"/>
                </a:cubicBezTo>
                <a:cubicBezTo>
                  <a:pt x="83132" y="90208"/>
                  <a:pt x="89465" y="91284"/>
                  <a:pt x="95552" y="91284"/>
                </a:cubicBezTo>
                <a:cubicBezTo>
                  <a:pt x="104248" y="91284"/>
                  <a:pt x="112441" y="89087"/>
                  <a:pt x="120368" y="81062"/>
                </a:cubicBezTo>
                <a:cubicBezTo>
                  <a:pt x="129308" y="71989"/>
                  <a:pt x="142351" y="47138"/>
                  <a:pt x="140816" y="34228"/>
                </a:cubicBezTo>
                <a:cubicBezTo>
                  <a:pt x="138615" y="15382"/>
                  <a:pt x="119601" y="22320"/>
                  <a:pt x="101155" y="8710"/>
                </a:cubicBezTo>
                <a:cubicBezTo>
                  <a:pt x="92850" y="2568"/>
                  <a:pt x="86702" y="0"/>
                  <a:pt x="81862" y="0"/>
                </a:cubicBezTo>
                <a:close/>
              </a:path>
            </a:pathLst>
          </a:custGeom>
          <a:noFill/>
          <a:ln w="9525" cap="flat" cmpd="sng">
            <a:solidFill>
              <a:srgbClr val="351C7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9"/>
          <p:cNvSpPr/>
          <p:nvPr/>
        </p:nvSpPr>
        <p:spPr>
          <a:xfrm rot="8100000">
            <a:off x="-728005" y="-268451"/>
            <a:ext cx="2208979" cy="1153357"/>
          </a:xfrm>
          <a:custGeom>
            <a:avLst/>
            <a:gdLst/>
            <a:ahLst/>
            <a:cxnLst/>
            <a:rect l="l" t="t" r="r" b="b"/>
            <a:pathLst>
              <a:path w="263626" h="137645" extrusionOk="0">
                <a:moveTo>
                  <a:pt x="75120" y="1"/>
                </a:moveTo>
                <a:cubicBezTo>
                  <a:pt x="68706" y="1"/>
                  <a:pt x="61958" y="879"/>
                  <a:pt x="54916" y="2857"/>
                </a:cubicBezTo>
                <a:cubicBezTo>
                  <a:pt x="12926" y="14572"/>
                  <a:pt x="1" y="57071"/>
                  <a:pt x="4171" y="85436"/>
                </a:cubicBezTo>
                <a:cubicBezTo>
                  <a:pt x="7164" y="105810"/>
                  <a:pt x="18083" y="123096"/>
                  <a:pt x="32950" y="136340"/>
                </a:cubicBezTo>
                <a:cubicBezTo>
                  <a:pt x="33427" y="136785"/>
                  <a:pt x="33937" y="137199"/>
                  <a:pt x="34446" y="137645"/>
                </a:cubicBezTo>
                <a:lnTo>
                  <a:pt x="222558" y="136976"/>
                </a:lnTo>
                <a:cubicBezTo>
                  <a:pt x="222558" y="136976"/>
                  <a:pt x="263625" y="118735"/>
                  <a:pt x="262670" y="81902"/>
                </a:cubicBezTo>
                <a:cubicBezTo>
                  <a:pt x="261989" y="56448"/>
                  <a:pt x="243231" y="40404"/>
                  <a:pt x="222985" y="40404"/>
                </a:cubicBezTo>
                <a:cubicBezTo>
                  <a:pt x="213910" y="40404"/>
                  <a:pt x="204537" y="43627"/>
                  <a:pt x="196358" y="50672"/>
                </a:cubicBezTo>
                <a:cubicBezTo>
                  <a:pt x="187785" y="58047"/>
                  <a:pt x="180194" y="61025"/>
                  <a:pt x="173382" y="61025"/>
                </a:cubicBezTo>
                <a:cubicBezTo>
                  <a:pt x="159200" y="61025"/>
                  <a:pt x="148399" y="48116"/>
                  <a:pt x="139151" y="35105"/>
                </a:cubicBezTo>
                <a:cubicBezTo>
                  <a:pt x="127871" y="19261"/>
                  <a:pt x="105156" y="1"/>
                  <a:pt x="75120" y="1"/>
                </a:cubicBezTo>
                <a:close/>
              </a:path>
            </a:pathLst>
          </a:custGeom>
          <a:solidFill>
            <a:srgbClr val="F6B2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9"/>
          <p:cNvSpPr/>
          <p:nvPr/>
        </p:nvSpPr>
        <p:spPr>
          <a:xfrm rot="10313565" flipH="1">
            <a:off x="201433" y="239167"/>
            <a:ext cx="638178" cy="638178"/>
          </a:xfrm>
          <a:prstGeom prst="ellipse">
            <a:avLst/>
          </a:prstGeom>
          <a:noFill/>
          <a:ln w="9525" cap="flat" cmpd="sng">
            <a:solidFill>
              <a:srgbClr val="20124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9"/>
          <p:cNvSpPr/>
          <p:nvPr/>
        </p:nvSpPr>
        <p:spPr>
          <a:xfrm rot="-8437101" flipH="1">
            <a:off x="-579453" y="4314338"/>
            <a:ext cx="1695715" cy="1079429"/>
          </a:xfrm>
          <a:custGeom>
            <a:avLst/>
            <a:gdLst/>
            <a:ahLst/>
            <a:cxnLst/>
            <a:rect l="l" t="t" r="r" b="b"/>
            <a:pathLst>
              <a:path w="156780" h="99750" extrusionOk="0">
                <a:moveTo>
                  <a:pt x="78442" y="1"/>
                </a:moveTo>
                <a:cubicBezTo>
                  <a:pt x="38913" y="1"/>
                  <a:pt x="0" y="20209"/>
                  <a:pt x="10798" y="53477"/>
                </a:cubicBezTo>
                <a:cubicBezTo>
                  <a:pt x="16027" y="69606"/>
                  <a:pt x="25323" y="73597"/>
                  <a:pt x="36170" y="73597"/>
                </a:cubicBezTo>
                <a:cubicBezTo>
                  <a:pt x="46794" y="73597"/>
                  <a:pt x="58906" y="69768"/>
                  <a:pt x="70140" y="69768"/>
                </a:cubicBezTo>
                <a:cubicBezTo>
                  <a:pt x="75093" y="69768"/>
                  <a:pt x="79875" y="70512"/>
                  <a:pt x="84284" y="72657"/>
                </a:cubicBezTo>
                <a:cubicBezTo>
                  <a:pt x="98093" y="79362"/>
                  <a:pt x="96492" y="99276"/>
                  <a:pt x="116673" y="99743"/>
                </a:cubicBezTo>
                <a:cubicBezTo>
                  <a:pt x="116864" y="99747"/>
                  <a:pt x="117055" y="99749"/>
                  <a:pt x="117244" y="99749"/>
                </a:cubicBezTo>
                <a:cubicBezTo>
                  <a:pt x="135157" y="99749"/>
                  <a:pt x="147886" y="81163"/>
                  <a:pt x="150164" y="65418"/>
                </a:cubicBezTo>
                <a:cubicBezTo>
                  <a:pt x="156779" y="19541"/>
                  <a:pt x="117312" y="1"/>
                  <a:pt x="78442" y="1"/>
                </a:cubicBezTo>
                <a:close/>
              </a:path>
            </a:pathLst>
          </a:custGeom>
          <a:noFill/>
          <a:ln w="9525" cap="flat" cmpd="sng">
            <a:solidFill>
              <a:srgbClr val="351C7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9"/>
          <p:cNvSpPr/>
          <p:nvPr/>
        </p:nvSpPr>
        <p:spPr>
          <a:xfrm rot="-6784793" flipH="1">
            <a:off x="-559971" y="4290699"/>
            <a:ext cx="1614735" cy="1027919"/>
          </a:xfrm>
          <a:custGeom>
            <a:avLst/>
            <a:gdLst/>
            <a:ahLst/>
            <a:cxnLst/>
            <a:rect l="l" t="t" r="r" b="b"/>
            <a:pathLst>
              <a:path w="156780" h="99750" extrusionOk="0">
                <a:moveTo>
                  <a:pt x="78442" y="1"/>
                </a:moveTo>
                <a:cubicBezTo>
                  <a:pt x="38913" y="1"/>
                  <a:pt x="0" y="20209"/>
                  <a:pt x="10798" y="53477"/>
                </a:cubicBezTo>
                <a:cubicBezTo>
                  <a:pt x="16027" y="69606"/>
                  <a:pt x="25323" y="73597"/>
                  <a:pt x="36170" y="73597"/>
                </a:cubicBezTo>
                <a:cubicBezTo>
                  <a:pt x="46794" y="73597"/>
                  <a:pt x="58906" y="69768"/>
                  <a:pt x="70140" y="69768"/>
                </a:cubicBezTo>
                <a:cubicBezTo>
                  <a:pt x="75093" y="69768"/>
                  <a:pt x="79875" y="70512"/>
                  <a:pt x="84284" y="72657"/>
                </a:cubicBezTo>
                <a:cubicBezTo>
                  <a:pt x="98093" y="79362"/>
                  <a:pt x="96492" y="99276"/>
                  <a:pt x="116673" y="99743"/>
                </a:cubicBezTo>
                <a:cubicBezTo>
                  <a:pt x="116864" y="99747"/>
                  <a:pt x="117055" y="99749"/>
                  <a:pt x="117244" y="99749"/>
                </a:cubicBezTo>
                <a:cubicBezTo>
                  <a:pt x="135157" y="99749"/>
                  <a:pt x="147886" y="81163"/>
                  <a:pt x="150164" y="65418"/>
                </a:cubicBezTo>
                <a:cubicBezTo>
                  <a:pt x="156779" y="19541"/>
                  <a:pt x="117312" y="1"/>
                  <a:pt x="78442" y="1"/>
                </a:cubicBezTo>
                <a:close/>
              </a:path>
            </a:pathLst>
          </a:custGeom>
          <a:solidFill>
            <a:srgbClr val="B4A7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9"/>
          <p:cNvSpPr/>
          <p:nvPr/>
        </p:nvSpPr>
        <p:spPr>
          <a:xfrm rot="-6783187">
            <a:off x="523498" y="4349529"/>
            <a:ext cx="372334" cy="372334"/>
          </a:xfrm>
          <a:prstGeom prst="ellipse">
            <a:avLst/>
          </a:prstGeom>
          <a:solidFill>
            <a:srgbClr val="D9D2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7"/>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98"/>
        <p:cNvGrpSpPr/>
        <p:nvPr/>
      </p:nvGrpSpPr>
      <p:grpSpPr>
        <a:xfrm>
          <a:off x="0" y="0"/>
          <a:ext cx="0" cy="0"/>
          <a:chOff x="0" y="0"/>
          <a:chExt cx="0" cy="0"/>
        </a:xfrm>
      </p:grpSpPr>
      <p:sp>
        <p:nvSpPr>
          <p:cNvPr id="99" name="Google Shape;99;p13"/>
          <p:cNvSpPr txBox="1">
            <a:spLocks noGrp="1"/>
          </p:cNvSpPr>
          <p:nvPr>
            <p:ph type="title"/>
          </p:nvPr>
        </p:nvSpPr>
        <p:spPr>
          <a:xfrm>
            <a:off x="2664000" y="390975"/>
            <a:ext cx="3816000" cy="518700"/>
          </a:xfrm>
          <a:prstGeom prst="rect">
            <a:avLst/>
          </a:prstGeom>
        </p:spPr>
        <p:txBody>
          <a:bodyPr spcFirstLastPara="1" wrap="square" lIns="91425" tIns="91425" rIns="91425" bIns="91425" anchor="t" anchorCtr="0">
            <a:noAutofit/>
          </a:bodyPr>
          <a:lstStyle>
            <a:lvl1pPr lvl="0" algn="ctr">
              <a:spcBef>
                <a:spcPts val="0"/>
              </a:spcBef>
              <a:spcAft>
                <a:spcPts val="0"/>
              </a:spcAft>
              <a:buNone/>
              <a:defRPr/>
            </a:lvl1pPr>
            <a:lvl2pPr lvl="1" algn="ctr">
              <a:spcBef>
                <a:spcPts val="0"/>
              </a:spcBef>
              <a:spcAft>
                <a:spcPts val="0"/>
              </a:spcAft>
              <a:buNone/>
              <a:defRPr/>
            </a:lvl2pPr>
            <a:lvl3pPr lvl="2" algn="ctr">
              <a:spcBef>
                <a:spcPts val="0"/>
              </a:spcBef>
              <a:spcAft>
                <a:spcPts val="0"/>
              </a:spcAft>
              <a:buNone/>
              <a:defRPr/>
            </a:lvl3pPr>
            <a:lvl4pPr lvl="3" algn="ctr">
              <a:spcBef>
                <a:spcPts val="0"/>
              </a:spcBef>
              <a:spcAft>
                <a:spcPts val="0"/>
              </a:spcAft>
              <a:buNone/>
              <a:defRPr/>
            </a:lvl4pPr>
            <a:lvl5pPr lvl="4" algn="ctr">
              <a:spcBef>
                <a:spcPts val="0"/>
              </a:spcBef>
              <a:spcAft>
                <a:spcPts val="0"/>
              </a:spcAft>
              <a:buNone/>
              <a:defRPr/>
            </a:lvl5pPr>
            <a:lvl6pPr lvl="5" algn="ctr">
              <a:spcBef>
                <a:spcPts val="0"/>
              </a:spcBef>
              <a:spcAft>
                <a:spcPts val="0"/>
              </a:spcAft>
              <a:buNone/>
              <a:defRPr/>
            </a:lvl6pPr>
            <a:lvl7pPr lvl="6" algn="ctr">
              <a:spcBef>
                <a:spcPts val="0"/>
              </a:spcBef>
              <a:spcAft>
                <a:spcPts val="0"/>
              </a:spcAft>
              <a:buNone/>
              <a:defRPr/>
            </a:lvl7pPr>
            <a:lvl8pPr lvl="7" algn="ctr">
              <a:spcBef>
                <a:spcPts val="0"/>
              </a:spcBef>
              <a:spcAft>
                <a:spcPts val="0"/>
              </a:spcAft>
              <a:buNone/>
              <a:defRPr/>
            </a:lvl8pPr>
            <a:lvl9pPr lvl="8" algn="ctr">
              <a:spcBef>
                <a:spcPts val="0"/>
              </a:spcBef>
              <a:spcAft>
                <a:spcPts val="0"/>
              </a:spcAft>
              <a:buNone/>
              <a:defRPr/>
            </a:lvl9pPr>
          </a:lstStyle>
          <a:p>
            <a:r>
              <a:rPr lang="en-US"/>
              <a:t>Click to edit Master title style</a:t>
            </a:r>
            <a:endParaRPr/>
          </a:p>
        </p:txBody>
      </p:sp>
      <p:sp>
        <p:nvSpPr>
          <p:cNvPr id="100" name="Google Shape;100;p13"/>
          <p:cNvSpPr txBox="1">
            <a:spLocks noGrp="1"/>
          </p:cNvSpPr>
          <p:nvPr>
            <p:ph type="subTitle" idx="1"/>
          </p:nvPr>
        </p:nvSpPr>
        <p:spPr>
          <a:xfrm>
            <a:off x="2014250" y="1770350"/>
            <a:ext cx="2068200" cy="598200"/>
          </a:xfrm>
          <a:prstGeom prst="rect">
            <a:avLst/>
          </a:prstGeom>
        </p:spPr>
        <p:txBody>
          <a:bodyPr spcFirstLastPara="1" wrap="square" lIns="91425" tIns="91425" rIns="91425" bIns="91425" anchor="t" anchorCtr="0">
            <a:noAutofit/>
          </a:bodyPr>
          <a:lstStyle>
            <a:lvl1pPr lvl="0">
              <a:spcBef>
                <a:spcPts val="0"/>
              </a:spcBef>
              <a:spcAft>
                <a:spcPts val="0"/>
              </a:spcAft>
              <a:buNone/>
              <a:defRPr sz="1800" b="1">
                <a:solidFill>
                  <a:srgbClr val="F6B26B"/>
                </a:solidFill>
              </a:defRPr>
            </a:lvl1pPr>
            <a:lvl2pPr lvl="1">
              <a:spcBef>
                <a:spcPts val="1600"/>
              </a:spcBef>
              <a:spcAft>
                <a:spcPts val="0"/>
              </a:spcAft>
              <a:buNone/>
              <a:defRPr sz="1800" b="1">
                <a:solidFill>
                  <a:srgbClr val="F6B26B"/>
                </a:solidFill>
              </a:defRPr>
            </a:lvl2pPr>
            <a:lvl3pPr lvl="2">
              <a:spcBef>
                <a:spcPts val="1600"/>
              </a:spcBef>
              <a:spcAft>
                <a:spcPts val="0"/>
              </a:spcAft>
              <a:buNone/>
              <a:defRPr sz="1800" b="1">
                <a:solidFill>
                  <a:srgbClr val="F6B26B"/>
                </a:solidFill>
              </a:defRPr>
            </a:lvl3pPr>
            <a:lvl4pPr lvl="3">
              <a:spcBef>
                <a:spcPts val="1600"/>
              </a:spcBef>
              <a:spcAft>
                <a:spcPts val="0"/>
              </a:spcAft>
              <a:buNone/>
              <a:defRPr sz="1800" b="1">
                <a:solidFill>
                  <a:srgbClr val="F6B26B"/>
                </a:solidFill>
              </a:defRPr>
            </a:lvl4pPr>
            <a:lvl5pPr lvl="4">
              <a:spcBef>
                <a:spcPts val="1600"/>
              </a:spcBef>
              <a:spcAft>
                <a:spcPts val="0"/>
              </a:spcAft>
              <a:buNone/>
              <a:defRPr sz="1800" b="1">
                <a:solidFill>
                  <a:srgbClr val="F6B26B"/>
                </a:solidFill>
              </a:defRPr>
            </a:lvl5pPr>
            <a:lvl6pPr lvl="5">
              <a:spcBef>
                <a:spcPts val="1600"/>
              </a:spcBef>
              <a:spcAft>
                <a:spcPts val="0"/>
              </a:spcAft>
              <a:buNone/>
              <a:defRPr sz="1800" b="1">
                <a:solidFill>
                  <a:srgbClr val="F6B26B"/>
                </a:solidFill>
              </a:defRPr>
            </a:lvl6pPr>
            <a:lvl7pPr lvl="6">
              <a:spcBef>
                <a:spcPts val="1600"/>
              </a:spcBef>
              <a:spcAft>
                <a:spcPts val="0"/>
              </a:spcAft>
              <a:buNone/>
              <a:defRPr sz="1800" b="1">
                <a:solidFill>
                  <a:srgbClr val="F6B26B"/>
                </a:solidFill>
              </a:defRPr>
            </a:lvl7pPr>
            <a:lvl8pPr lvl="7">
              <a:spcBef>
                <a:spcPts val="1600"/>
              </a:spcBef>
              <a:spcAft>
                <a:spcPts val="0"/>
              </a:spcAft>
              <a:buNone/>
              <a:defRPr sz="1800" b="1">
                <a:solidFill>
                  <a:srgbClr val="F6B26B"/>
                </a:solidFill>
              </a:defRPr>
            </a:lvl8pPr>
            <a:lvl9pPr lvl="8">
              <a:spcBef>
                <a:spcPts val="1600"/>
              </a:spcBef>
              <a:spcAft>
                <a:spcPts val="1600"/>
              </a:spcAft>
              <a:buNone/>
              <a:defRPr sz="1800" b="1">
                <a:solidFill>
                  <a:srgbClr val="F6B26B"/>
                </a:solidFill>
              </a:defRPr>
            </a:lvl9pPr>
          </a:lstStyle>
          <a:p>
            <a:r>
              <a:rPr lang="en-US"/>
              <a:t>Click to edit Master subtitle style</a:t>
            </a:r>
            <a:endParaRPr/>
          </a:p>
        </p:txBody>
      </p:sp>
      <p:sp>
        <p:nvSpPr>
          <p:cNvPr id="101" name="Google Shape;101;p13"/>
          <p:cNvSpPr txBox="1">
            <a:spLocks noGrp="1"/>
          </p:cNvSpPr>
          <p:nvPr>
            <p:ph type="subTitle" idx="2"/>
          </p:nvPr>
        </p:nvSpPr>
        <p:spPr>
          <a:xfrm>
            <a:off x="2014350" y="2369500"/>
            <a:ext cx="2270100" cy="4848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latin typeface="Lato"/>
                <a:ea typeface="Lato"/>
                <a:cs typeface="Lato"/>
                <a:sym typeface="Lato"/>
              </a:defRPr>
            </a:lvl1pPr>
            <a:lvl2pPr lvl="1" rtl="0">
              <a:spcBef>
                <a:spcPts val="1600"/>
              </a:spcBef>
              <a:spcAft>
                <a:spcPts val="0"/>
              </a:spcAft>
              <a:buNone/>
              <a:defRPr>
                <a:latin typeface="Lato"/>
                <a:ea typeface="Lato"/>
                <a:cs typeface="Lato"/>
                <a:sym typeface="Lato"/>
              </a:defRPr>
            </a:lvl2pPr>
            <a:lvl3pPr lvl="2" rtl="0">
              <a:spcBef>
                <a:spcPts val="1600"/>
              </a:spcBef>
              <a:spcAft>
                <a:spcPts val="0"/>
              </a:spcAft>
              <a:buNone/>
              <a:defRPr>
                <a:latin typeface="Lato"/>
                <a:ea typeface="Lato"/>
                <a:cs typeface="Lato"/>
                <a:sym typeface="Lato"/>
              </a:defRPr>
            </a:lvl3pPr>
            <a:lvl4pPr lvl="3" rtl="0">
              <a:spcBef>
                <a:spcPts val="1600"/>
              </a:spcBef>
              <a:spcAft>
                <a:spcPts val="0"/>
              </a:spcAft>
              <a:buNone/>
              <a:defRPr>
                <a:latin typeface="Lato"/>
                <a:ea typeface="Lato"/>
                <a:cs typeface="Lato"/>
                <a:sym typeface="Lato"/>
              </a:defRPr>
            </a:lvl4pPr>
            <a:lvl5pPr lvl="4" rtl="0">
              <a:spcBef>
                <a:spcPts val="1600"/>
              </a:spcBef>
              <a:spcAft>
                <a:spcPts val="0"/>
              </a:spcAft>
              <a:buNone/>
              <a:defRPr>
                <a:latin typeface="Lato"/>
                <a:ea typeface="Lato"/>
                <a:cs typeface="Lato"/>
                <a:sym typeface="Lato"/>
              </a:defRPr>
            </a:lvl5pPr>
            <a:lvl6pPr lvl="5" rtl="0">
              <a:spcBef>
                <a:spcPts val="1600"/>
              </a:spcBef>
              <a:spcAft>
                <a:spcPts val="0"/>
              </a:spcAft>
              <a:buNone/>
              <a:defRPr>
                <a:latin typeface="Lato"/>
                <a:ea typeface="Lato"/>
                <a:cs typeface="Lato"/>
                <a:sym typeface="Lato"/>
              </a:defRPr>
            </a:lvl6pPr>
            <a:lvl7pPr lvl="6" rtl="0">
              <a:spcBef>
                <a:spcPts val="1600"/>
              </a:spcBef>
              <a:spcAft>
                <a:spcPts val="0"/>
              </a:spcAft>
              <a:buNone/>
              <a:defRPr>
                <a:latin typeface="Lato"/>
                <a:ea typeface="Lato"/>
                <a:cs typeface="Lato"/>
                <a:sym typeface="Lato"/>
              </a:defRPr>
            </a:lvl7pPr>
            <a:lvl8pPr lvl="7" rtl="0">
              <a:spcBef>
                <a:spcPts val="1600"/>
              </a:spcBef>
              <a:spcAft>
                <a:spcPts val="0"/>
              </a:spcAft>
              <a:buNone/>
              <a:defRPr>
                <a:latin typeface="Lato"/>
                <a:ea typeface="Lato"/>
                <a:cs typeface="Lato"/>
                <a:sym typeface="Lato"/>
              </a:defRPr>
            </a:lvl8pPr>
            <a:lvl9pPr lvl="8" rtl="0">
              <a:spcBef>
                <a:spcPts val="1600"/>
              </a:spcBef>
              <a:spcAft>
                <a:spcPts val="1600"/>
              </a:spcAft>
              <a:buNone/>
              <a:defRPr>
                <a:latin typeface="Lato"/>
                <a:ea typeface="Lato"/>
                <a:cs typeface="Lato"/>
                <a:sym typeface="Lato"/>
              </a:defRPr>
            </a:lvl9pPr>
          </a:lstStyle>
          <a:p>
            <a:r>
              <a:rPr lang="en-US"/>
              <a:t>Click to edit Master subtitle style</a:t>
            </a:r>
            <a:endParaRPr/>
          </a:p>
        </p:txBody>
      </p:sp>
      <p:sp>
        <p:nvSpPr>
          <p:cNvPr id="102" name="Google Shape;102;p13"/>
          <p:cNvSpPr txBox="1">
            <a:spLocks noGrp="1"/>
          </p:cNvSpPr>
          <p:nvPr>
            <p:ph type="title" idx="3" hasCustomPrompt="1"/>
          </p:nvPr>
        </p:nvSpPr>
        <p:spPr>
          <a:xfrm>
            <a:off x="1375088" y="1770350"/>
            <a:ext cx="675900" cy="3969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lvl1pPr>
            <a:lvl2pPr lvl="1" rtl="0">
              <a:spcBef>
                <a:spcPts val="0"/>
              </a:spcBef>
              <a:spcAft>
                <a:spcPts val="0"/>
              </a:spcAft>
              <a:buClr>
                <a:srgbClr val="20124D"/>
              </a:buClr>
              <a:buSzPts val="3000"/>
              <a:buNone/>
              <a:defRPr sz="3000">
                <a:solidFill>
                  <a:srgbClr val="20124D"/>
                </a:solidFill>
              </a:defRPr>
            </a:lvl2pPr>
            <a:lvl3pPr lvl="2" rtl="0">
              <a:spcBef>
                <a:spcPts val="0"/>
              </a:spcBef>
              <a:spcAft>
                <a:spcPts val="0"/>
              </a:spcAft>
              <a:buClr>
                <a:srgbClr val="20124D"/>
              </a:buClr>
              <a:buSzPts val="3000"/>
              <a:buNone/>
              <a:defRPr sz="3000">
                <a:solidFill>
                  <a:srgbClr val="20124D"/>
                </a:solidFill>
              </a:defRPr>
            </a:lvl3pPr>
            <a:lvl4pPr lvl="3" rtl="0">
              <a:spcBef>
                <a:spcPts val="0"/>
              </a:spcBef>
              <a:spcAft>
                <a:spcPts val="0"/>
              </a:spcAft>
              <a:buClr>
                <a:srgbClr val="20124D"/>
              </a:buClr>
              <a:buSzPts val="3000"/>
              <a:buNone/>
              <a:defRPr sz="3000">
                <a:solidFill>
                  <a:srgbClr val="20124D"/>
                </a:solidFill>
              </a:defRPr>
            </a:lvl4pPr>
            <a:lvl5pPr lvl="4" rtl="0">
              <a:spcBef>
                <a:spcPts val="0"/>
              </a:spcBef>
              <a:spcAft>
                <a:spcPts val="0"/>
              </a:spcAft>
              <a:buClr>
                <a:srgbClr val="20124D"/>
              </a:buClr>
              <a:buSzPts val="3000"/>
              <a:buNone/>
              <a:defRPr sz="3000">
                <a:solidFill>
                  <a:srgbClr val="20124D"/>
                </a:solidFill>
              </a:defRPr>
            </a:lvl5pPr>
            <a:lvl6pPr lvl="5" rtl="0">
              <a:spcBef>
                <a:spcPts val="0"/>
              </a:spcBef>
              <a:spcAft>
                <a:spcPts val="0"/>
              </a:spcAft>
              <a:buClr>
                <a:srgbClr val="20124D"/>
              </a:buClr>
              <a:buSzPts val="3000"/>
              <a:buNone/>
              <a:defRPr sz="3000">
                <a:solidFill>
                  <a:srgbClr val="20124D"/>
                </a:solidFill>
              </a:defRPr>
            </a:lvl6pPr>
            <a:lvl7pPr lvl="6" rtl="0">
              <a:spcBef>
                <a:spcPts val="0"/>
              </a:spcBef>
              <a:spcAft>
                <a:spcPts val="0"/>
              </a:spcAft>
              <a:buClr>
                <a:srgbClr val="20124D"/>
              </a:buClr>
              <a:buSzPts val="3000"/>
              <a:buNone/>
              <a:defRPr sz="3000">
                <a:solidFill>
                  <a:srgbClr val="20124D"/>
                </a:solidFill>
              </a:defRPr>
            </a:lvl7pPr>
            <a:lvl8pPr lvl="7" rtl="0">
              <a:spcBef>
                <a:spcPts val="0"/>
              </a:spcBef>
              <a:spcAft>
                <a:spcPts val="0"/>
              </a:spcAft>
              <a:buClr>
                <a:srgbClr val="20124D"/>
              </a:buClr>
              <a:buSzPts val="3000"/>
              <a:buNone/>
              <a:defRPr sz="3000">
                <a:solidFill>
                  <a:srgbClr val="20124D"/>
                </a:solidFill>
              </a:defRPr>
            </a:lvl8pPr>
            <a:lvl9pPr lvl="8" rtl="0">
              <a:spcBef>
                <a:spcPts val="0"/>
              </a:spcBef>
              <a:spcAft>
                <a:spcPts val="0"/>
              </a:spcAft>
              <a:buClr>
                <a:srgbClr val="20124D"/>
              </a:buClr>
              <a:buSzPts val="3000"/>
              <a:buNone/>
              <a:defRPr sz="3000">
                <a:solidFill>
                  <a:srgbClr val="20124D"/>
                </a:solidFill>
              </a:defRPr>
            </a:lvl9pPr>
          </a:lstStyle>
          <a:p>
            <a:r>
              <a:t>xx%</a:t>
            </a:r>
          </a:p>
        </p:txBody>
      </p:sp>
      <p:sp>
        <p:nvSpPr>
          <p:cNvPr id="103" name="Google Shape;103;p13"/>
          <p:cNvSpPr txBox="1">
            <a:spLocks noGrp="1"/>
          </p:cNvSpPr>
          <p:nvPr>
            <p:ph type="subTitle" idx="4"/>
          </p:nvPr>
        </p:nvSpPr>
        <p:spPr>
          <a:xfrm>
            <a:off x="5722200" y="1770350"/>
            <a:ext cx="2068200" cy="308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800" b="1">
                <a:solidFill>
                  <a:srgbClr val="F6B26B"/>
                </a:solidFill>
              </a:defRPr>
            </a:lvl1pPr>
            <a:lvl2pPr lvl="1" rtl="0">
              <a:spcBef>
                <a:spcPts val="1600"/>
              </a:spcBef>
              <a:spcAft>
                <a:spcPts val="0"/>
              </a:spcAft>
              <a:buNone/>
              <a:defRPr sz="1800" b="1">
                <a:solidFill>
                  <a:srgbClr val="F6B26B"/>
                </a:solidFill>
              </a:defRPr>
            </a:lvl2pPr>
            <a:lvl3pPr lvl="2" rtl="0">
              <a:spcBef>
                <a:spcPts val="1600"/>
              </a:spcBef>
              <a:spcAft>
                <a:spcPts val="0"/>
              </a:spcAft>
              <a:buNone/>
              <a:defRPr sz="1800" b="1">
                <a:solidFill>
                  <a:srgbClr val="F6B26B"/>
                </a:solidFill>
              </a:defRPr>
            </a:lvl3pPr>
            <a:lvl4pPr lvl="3" rtl="0">
              <a:spcBef>
                <a:spcPts val="1600"/>
              </a:spcBef>
              <a:spcAft>
                <a:spcPts val="0"/>
              </a:spcAft>
              <a:buNone/>
              <a:defRPr sz="1800" b="1">
                <a:solidFill>
                  <a:srgbClr val="F6B26B"/>
                </a:solidFill>
              </a:defRPr>
            </a:lvl4pPr>
            <a:lvl5pPr lvl="4" rtl="0">
              <a:spcBef>
                <a:spcPts val="1600"/>
              </a:spcBef>
              <a:spcAft>
                <a:spcPts val="0"/>
              </a:spcAft>
              <a:buNone/>
              <a:defRPr sz="1800" b="1">
                <a:solidFill>
                  <a:srgbClr val="F6B26B"/>
                </a:solidFill>
              </a:defRPr>
            </a:lvl5pPr>
            <a:lvl6pPr lvl="5" rtl="0">
              <a:spcBef>
                <a:spcPts val="1600"/>
              </a:spcBef>
              <a:spcAft>
                <a:spcPts val="0"/>
              </a:spcAft>
              <a:buNone/>
              <a:defRPr sz="1800" b="1">
                <a:solidFill>
                  <a:srgbClr val="F6B26B"/>
                </a:solidFill>
              </a:defRPr>
            </a:lvl6pPr>
            <a:lvl7pPr lvl="6" rtl="0">
              <a:spcBef>
                <a:spcPts val="1600"/>
              </a:spcBef>
              <a:spcAft>
                <a:spcPts val="0"/>
              </a:spcAft>
              <a:buNone/>
              <a:defRPr sz="1800" b="1">
                <a:solidFill>
                  <a:srgbClr val="F6B26B"/>
                </a:solidFill>
              </a:defRPr>
            </a:lvl7pPr>
            <a:lvl8pPr lvl="7" rtl="0">
              <a:spcBef>
                <a:spcPts val="1600"/>
              </a:spcBef>
              <a:spcAft>
                <a:spcPts val="0"/>
              </a:spcAft>
              <a:buNone/>
              <a:defRPr sz="1800" b="1">
                <a:solidFill>
                  <a:srgbClr val="F6B26B"/>
                </a:solidFill>
              </a:defRPr>
            </a:lvl8pPr>
            <a:lvl9pPr lvl="8" rtl="0">
              <a:spcBef>
                <a:spcPts val="1600"/>
              </a:spcBef>
              <a:spcAft>
                <a:spcPts val="1600"/>
              </a:spcAft>
              <a:buNone/>
              <a:defRPr sz="1800" b="1">
                <a:solidFill>
                  <a:srgbClr val="F6B26B"/>
                </a:solidFill>
              </a:defRPr>
            </a:lvl9pPr>
          </a:lstStyle>
          <a:p>
            <a:r>
              <a:rPr lang="en-US"/>
              <a:t>Click to edit Master subtitle style</a:t>
            </a:r>
            <a:endParaRPr/>
          </a:p>
        </p:txBody>
      </p:sp>
      <p:sp>
        <p:nvSpPr>
          <p:cNvPr id="104" name="Google Shape;104;p13"/>
          <p:cNvSpPr txBox="1">
            <a:spLocks noGrp="1"/>
          </p:cNvSpPr>
          <p:nvPr>
            <p:ph type="subTitle" idx="5"/>
          </p:nvPr>
        </p:nvSpPr>
        <p:spPr>
          <a:xfrm>
            <a:off x="5722200" y="2369500"/>
            <a:ext cx="2270100" cy="4848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latin typeface="Lato"/>
                <a:ea typeface="Lato"/>
                <a:cs typeface="Lato"/>
                <a:sym typeface="Lato"/>
              </a:defRPr>
            </a:lvl1pPr>
            <a:lvl2pPr lvl="1" rtl="0">
              <a:spcBef>
                <a:spcPts val="1600"/>
              </a:spcBef>
              <a:spcAft>
                <a:spcPts val="0"/>
              </a:spcAft>
              <a:buNone/>
              <a:defRPr>
                <a:latin typeface="Lato"/>
                <a:ea typeface="Lato"/>
                <a:cs typeface="Lato"/>
                <a:sym typeface="Lato"/>
              </a:defRPr>
            </a:lvl2pPr>
            <a:lvl3pPr lvl="2" rtl="0">
              <a:spcBef>
                <a:spcPts val="1600"/>
              </a:spcBef>
              <a:spcAft>
                <a:spcPts val="0"/>
              </a:spcAft>
              <a:buNone/>
              <a:defRPr>
                <a:latin typeface="Lato"/>
                <a:ea typeface="Lato"/>
                <a:cs typeface="Lato"/>
                <a:sym typeface="Lato"/>
              </a:defRPr>
            </a:lvl3pPr>
            <a:lvl4pPr lvl="3" rtl="0">
              <a:spcBef>
                <a:spcPts val="1600"/>
              </a:spcBef>
              <a:spcAft>
                <a:spcPts val="0"/>
              </a:spcAft>
              <a:buNone/>
              <a:defRPr>
                <a:latin typeface="Lato"/>
                <a:ea typeface="Lato"/>
                <a:cs typeface="Lato"/>
                <a:sym typeface="Lato"/>
              </a:defRPr>
            </a:lvl4pPr>
            <a:lvl5pPr lvl="4" rtl="0">
              <a:spcBef>
                <a:spcPts val="1600"/>
              </a:spcBef>
              <a:spcAft>
                <a:spcPts val="0"/>
              </a:spcAft>
              <a:buNone/>
              <a:defRPr>
                <a:latin typeface="Lato"/>
                <a:ea typeface="Lato"/>
                <a:cs typeface="Lato"/>
                <a:sym typeface="Lato"/>
              </a:defRPr>
            </a:lvl5pPr>
            <a:lvl6pPr lvl="5" rtl="0">
              <a:spcBef>
                <a:spcPts val="1600"/>
              </a:spcBef>
              <a:spcAft>
                <a:spcPts val="0"/>
              </a:spcAft>
              <a:buNone/>
              <a:defRPr>
                <a:latin typeface="Lato"/>
                <a:ea typeface="Lato"/>
                <a:cs typeface="Lato"/>
                <a:sym typeface="Lato"/>
              </a:defRPr>
            </a:lvl6pPr>
            <a:lvl7pPr lvl="6" rtl="0">
              <a:spcBef>
                <a:spcPts val="1600"/>
              </a:spcBef>
              <a:spcAft>
                <a:spcPts val="0"/>
              </a:spcAft>
              <a:buNone/>
              <a:defRPr>
                <a:latin typeface="Lato"/>
                <a:ea typeface="Lato"/>
                <a:cs typeface="Lato"/>
                <a:sym typeface="Lato"/>
              </a:defRPr>
            </a:lvl7pPr>
            <a:lvl8pPr lvl="7" rtl="0">
              <a:spcBef>
                <a:spcPts val="1600"/>
              </a:spcBef>
              <a:spcAft>
                <a:spcPts val="0"/>
              </a:spcAft>
              <a:buNone/>
              <a:defRPr>
                <a:latin typeface="Lato"/>
                <a:ea typeface="Lato"/>
                <a:cs typeface="Lato"/>
                <a:sym typeface="Lato"/>
              </a:defRPr>
            </a:lvl8pPr>
            <a:lvl9pPr lvl="8" rtl="0">
              <a:spcBef>
                <a:spcPts val="1600"/>
              </a:spcBef>
              <a:spcAft>
                <a:spcPts val="1600"/>
              </a:spcAft>
              <a:buNone/>
              <a:defRPr>
                <a:latin typeface="Lato"/>
                <a:ea typeface="Lato"/>
                <a:cs typeface="Lato"/>
                <a:sym typeface="Lato"/>
              </a:defRPr>
            </a:lvl9pPr>
          </a:lstStyle>
          <a:p>
            <a:r>
              <a:rPr lang="en-US"/>
              <a:t>Click to edit Master subtitle style</a:t>
            </a:r>
            <a:endParaRPr/>
          </a:p>
        </p:txBody>
      </p:sp>
      <p:sp>
        <p:nvSpPr>
          <p:cNvPr id="105" name="Google Shape;105;p13"/>
          <p:cNvSpPr txBox="1">
            <a:spLocks noGrp="1"/>
          </p:cNvSpPr>
          <p:nvPr>
            <p:ph type="title" idx="6" hasCustomPrompt="1"/>
          </p:nvPr>
        </p:nvSpPr>
        <p:spPr>
          <a:xfrm>
            <a:off x="5081288" y="1770350"/>
            <a:ext cx="675900" cy="3969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lvl1pPr>
            <a:lvl2pPr lvl="1" rtl="0">
              <a:spcBef>
                <a:spcPts val="0"/>
              </a:spcBef>
              <a:spcAft>
                <a:spcPts val="0"/>
              </a:spcAft>
              <a:buClr>
                <a:srgbClr val="20124D"/>
              </a:buClr>
              <a:buSzPts val="3000"/>
              <a:buNone/>
              <a:defRPr sz="3000">
                <a:solidFill>
                  <a:srgbClr val="20124D"/>
                </a:solidFill>
              </a:defRPr>
            </a:lvl2pPr>
            <a:lvl3pPr lvl="2" rtl="0">
              <a:spcBef>
                <a:spcPts val="0"/>
              </a:spcBef>
              <a:spcAft>
                <a:spcPts val="0"/>
              </a:spcAft>
              <a:buClr>
                <a:srgbClr val="20124D"/>
              </a:buClr>
              <a:buSzPts val="3000"/>
              <a:buNone/>
              <a:defRPr sz="3000">
                <a:solidFill>
                  <a:srgbClr val="20124D"/>
                </a:solidFill>
              </a:defRPr>
            </a:lvl3pPr>
            <a:lvl4pPr lvl="3" rtl="0">
              <a:spcBef>
                <a:spcPts val="0"/>
              </a:spcBef>
              <a:spcAft>
                <a:spcPts val="0"/>
              </a:spcAft>
              <a:buClr>
                <a:srgbClr val="20124D"/>
              </a:buClr>
              <a:buSzPts val="3000"/>
              <a:buNone/>
              <a:defRPr sz="3000">
                <a:solidFill>
                  <a:srgbClr val="20124D"/>
                </a:solidFill>
              </a:defRPr>
            </a:lvl4pPr>
            <a:lvl5pPr lvl="4" rtl="0">
              <a:spcBef>
                <a:spcPts val="0"/>
              </a:spcBef>
              <a:spcAft>
                <a:spcPts val="0"/>
              </a:spcAft>
              <a:buClr>
                <a:srgbClr val="20124D"/>
              </a:buClr>
              <a:buSzPts val="3000"/>
              <a:buNone/>
              <a:defRPr sz="3000">
                <a:solidFill>
                  <a:srgbClr val="20124D"/>
                </a:solidFill>
              </a:defRPr>
            </a:lvl5pPr>
            <a:lvl6pPr lvl="5" rtl="0">
              <a:spcBef>
                <a:spcPts val="0"/>
              </a:spcBef>
              <a:spcAft>
                <a:spcPts val="0"/>
              </a:spcAft>
              <a:buClr>
                <a:srgbClr val="20124D"/>
              </a:buClr>
              <a:buSzPts val="3000"/>
              <a:buNone/>
              <a:defRPr sz="3000">
                <a:solidFill>
                  <a:srgbClr val="20124D"/>
                </a:solidFill>
              </a:defRPr>
            </a:lvl6pPr>
            <a:lvl7pPr lvl="6" rtl="0">
              <a:spcBef>
                <a:spcPts val="0"/>
              </a:spcBef>
              <a:spcAft>
                <a:spcPts val="0"/>
              </a:spcAft>
              <a:buClr>
                <a:srgbClr val="20124D"/>
              </a:buClr>
              <a:buSzPts val="3000"/>
              <a:buNone/>
              <a:defRPr sz="3000">
                <a:solidFill>
                  <a:srgbClr val="20124D"/>
                </a:solidFill>
              </a:defRPr>
            </a:lvl7pPr>
            <a:lvl8pPr lvl="7" rtl="0">
              <a:spcBef>
                <a:spcPts val="0"/>
              </a:spcBef>
              <a:spcAft>
                <a:spcPts val="0"/>
              </a:spcAft>
              <a:buClr>
                <a:srgbClr val="20124D"/>
              </a:buClr>
              <a:buSzPts val="3000"/>
              <a:buNone/>
              <a:defRPr sz="3000">
                <a:solidFill>
                  <a:srgbClr val="20124D"/>
                </a:solidFill>
              </a:defRPr>
            </a:lvl8pPr>
            <a:lvl9pPr lvl="8" rtl="0">
              <a:spcBef>
                <a:spcPts val="0"/>
              </a:spcBef>
              <a:spcAft>
                <a:spcPts val="0"/>
              </a:spcAft>
              <a:buClr>
                <a:srgbClr val="20124D"/>
              </a:buClr>
              <a:buSzPts val="3000"/>
              <a:buNone/>
              <a:defRPr sz="3000">
                <a:solidFill>
                  <a:srgbClr val="20124D"/>
                </a:solidFill>
              </a:defRPr>
            </a:lvl9pPr>
          </a:lstStyle>
          <a:p>
            <a:r>
              <a:t>xx%</a:t>
            </a:r>
          </a:p>
        </p:txBody>
      </p:sp>
      <p:sp>
        <p:nvSpPr>
          <p:cNvPr id="106" name="Google Shape;106;p13"/>
          <p:cNvSpPr txBox="1">
            <a:spLocks noGrp="1"/>
          </p:cNvSpPr>
          <p:nvPr>
            <p:ph type="subTitle" idx="7"/>
          </p:nvPr>
        </p:nvSpPr>
        <p:spPr>
          <a:xfrm>
            <a:off x="2014250" y="3069300"/>
            <a:ext cx="2068200" cy="5982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800" b="1">
                <a:solidFill>
                  <a:srgbClr val="F6B26B"/>
                </a:solidFill>
              </a:defRPr>
            </a:lvl1pPr>
            <a:lvl2pPr lvl="1" rtl="0">
              <a:spcBef>
                <a:spcPts val="1600"/>
              </a:spcBef>
              <a:spcAft>
                <a:spcPts val="0"/>
              </a:spcAft>
              <a:buNone/>
              <a:defRPr sz="1800" b="1">
                <a:solidFill>
                  <a:srgbClr val="F6B26B"/>
                </a:solidFill>
              </a:defRPr>
            </a:lvl2pPr>
            <a:lvl3pPr lvl="2" rtl="0">
              <a:spcBef>
                <a:spcPts val="1600"/>
              </a:spcBef>
              <a:spcAft>
                <a:spcPts val="0"/>
              </a:spcAft>
              <a:buNone/>
              <a:defRPr sz="1800" b="1">
                <a:solidFill>
                  <a:srgbClr val="F6B26B"/>
                </a:solidFill>
              </a:defRPr>
            </a:lvl3pPr>
            <a:lvl4pPr lvl="3" rtl="0">
              <a:spcBef>
                <a:spcPts val="1600"/>
              </a:spcBef>
              <a:spcAft>
                <a:spcPts val="0"/>
              </a:spcAft>
              <a:buNone/>
              <a:defRPr sz="1800" b="1">
                <a:solidFill>
                  <a:srgbClr val="F6B26B"/>
                </a:solidFill>
              </a:defRPr>
            </a:lvl4pPr>
            <a:lvl5pPr lvl="4" rtl="0">
              <a:spcBef>
                <a:spcPts val="1600"/>
              </a:spcBef>
              <a:spcAft>
                <a:spcPts val="0"/>
              </a:spcAft>
              <a:buNone/>
              <a:defRPr sz="1800" b="1">
                <a:solidFill>
                  <a:srgbClr val="F6B26B"/>
                </a:solidFill>
              </a:defRPr>
            </a:lvl5pPr>
            <a:lvl6pPr lvl="5" rtl="0">
              <a:spcBef>
                <a:spcPts val="1600"/>
              </a:spcBef>
              <a:spcAft>
                <a:spcPts val="0"/>
              </a:spcAft>
              <a:buNone/>
              <a:defRPr sz="1800" b="1">
                <a:solidFill>
                  <a:srgbClr val="F6B26B"/>
                </a:solidFill>
              </a:defRPr>
            </a:lvl6pPr>
            <a:lvl7pPr lvl="6" rtl="0">
              <a:spcBef>
                <a:spcPts val="1600"/>
              </a:spcBef>
              <a:spcAft>
                <a:spcPts val="0"/>
              </a:spcAft>
              <a:buNone/>
              <a:defRPr sz="1800" b="1">
                <a:solidFill>
                  <a:srgbClr val="F6B26B"/>
                </a:solidFill>
              </a:defRPr>
            </a:lvl7pPr>
            <a:lvl8pPr lvl="7" rtl="0">
              <a:spcBef>
                <a:spcPts val="1600"/>
              </a:spcBef>
              <a:spcAft>
                <a:spcPts val="0"/>
              </a:spcAft>
              <a:buNone/>
              <a:defRPr sz="1800" b="1">
                <a:solidFill>
                  <a:srgbClr val="F6B26B"/>
                </a:solidFill>
              </a:defRPr>
            </a:lvl8pPr>
            <a:lvl9pPr lvl="8" rtl="0">
              <a:spcBef>
                <a:spcPts val="1600"/>
              </a:spcBef>
              <a:spcAft>
                <a:spcPts val="1600"/>
              </a:spcAft>
              <a:buNone/>
              <a:defRPr sz="1800" b="1">
                <a:solidFill>
                  <a:srgbClr val="F6B26B"/>
                </a:solidFill>
              </a:defRPr>
            </a:lvl9pPr>
          </a:lstStyle>
          <a:p>
            <a:r>
              <a:rPr lang="en-US"/>
              <a:t>Click to edit Master subtitle style</a:t>
            </a:r>
            <a:endParaRPr/>
          </a:p>
        </p:txBody>
      </p:sp>
      <p:sp>
        <p:nvSpPr>
          <p:cNvPr id="107" name="Google Shape;107;p13"/>
          <p:cNvSpPr txBox="1">
            <a:spLocks noGrp="1"/>
          </p:cNvSpPr>
          <p:nvPr>
            <p:ph type="subTitle" idx="8"/>
          </p:nvPr>
        </p:nvSpPr>
        <p:spPr>
          <a:xfrm>
            <a:off x="2014250" y="3662625"/>
            <a:ext cx="2270100" cy="4848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latin typeface="Lato"/>
                <a:ea typeface="Lato"/>
                <a:cs typeface="Lato"/>
                <a:sym typeface="Lato"/>
              </a:defRPr>
            </a:lvl1pPr>
            <a:lvl2pPr lvl="1" rtl="0">
              <a:spcBef>
                <a:spcPts val="1600"/>
              </a:spcBef>
              <a:spcAft>
                <a:spcPts val="0"/>
              </a:spcAft>
              <a:buNone/>
              <a:defRPr>
                <a:latin typeface="Lato"/>
                <a:ea typeface="Lato"/>
                <a:cs typeface="Lato"/>
                <a:sym typeface="Lato"/>
              </a:defRPr>
            </a:lvl2pPr>
            <a:lvl3pPr lvl="2" rtl="0">
              <a:spcBef>
                <a:spcPts val="1600"/>
              </a:spcBef>
              <a:spcAft>
                <a:spcPts val="0"/>
              </a:spcAft>
              <a:buNone/>
              <a:defRPr>
                <a:latin typeface="Lato"/>
                <a:ea typeface="Lato"/>
                <a:cs typeface="Lato"/>
                <a:sym typeface="Lato"/>
              </a:defRPr>
            </a:lvl3pPr>
            <a:lvl4pPr lvl="3" rtl="0">
              <a:spcBef>
                <a:spcPts val="1600"/>
              </a:spcBef>
              <a:spcAft>
                <a:spcPts val="0"/>
              </a:spcAft>
              <a:buNone/>
              <a:defRPr>
                <a:latin typeface="Lato"/>
                <a:ea typeface="Lato"/>
                <a:cs typeface="Lato"/>
                <a:sym typeface="Lato"/>
              </a:defRPr>
            </a:lvl4pPr>
            <a:lvl5pPr lvl="4" rtl="0">
              <a:spcBef>
                <a:spcPts val="1600"/>
              </a:spcBef>
              <a:spcAft>
                <a:spcPts val="0"/>
              </a:spcAft>
              <a:buNone/>
              <a:defRPr>
                <a:latin typeface="Lato"/>
                <a:ea typeface="Lato"/>
                <a:cs typeface="Lato"/>
                <a:sym typeface="Lato"/>
              </a:defRPr>
            </a:lvl5pPr>
            <a:lvl6pPr lvl="5" rtl="0">
              <a:spcBef>
                <a:spcPts val="1600"/>
              </a:spcBef>
              <a:spcAft>
                <a:spcPts val="0"/>
              </a:spcAft>
              <a:buNone/>
              <a:defRPr>
                <a:latin typeface="Lato"/>
                <a:ea typeface="Lato"/>
                <a:cs typeface="Lato"/>
                <a:sym typeface="Lato"/>
              </a:defRPr>
            </a:lvl6pPr>
            <a:lvl7pPr lvl="6" rtl="0">
              <a:spcBef>
                <a:spcPts val="1600"/>
              </a:spcBef>
              <a:spcAft>
                <a:spcPts val="0"/>
              </a:spcAft>
              <a:buNone/>
              <a:defRPr>
                <a:latin typeface="Lato"/>
                <a:ea typeface="Lato"/>
                <a:cs typeface="Lato"/>
                <a:sym typeface="Lato"/>
              </a:defRPr>
            </a:lvl7pPr>
            <a:lvl8pPr lvl="7" rtl="0">
              <a:spcBef>
                <a:spcPts val="1600"/>
              </a:spcBef>
              <a:spcAft>
                <a:spcPts val="0"/>
              </a:spcAft>
              <a:buNone/>
              <a:defRPr>
                <a:latin typeface="Lato"/>
                <a:ea typeface="Lato"/>
                <a:cs typeface="Lato"/>
                <a:sym typeface="Lato"/>
              </a:defRPr>
            </a:lvl8pPr>
            <a:lvl9pPr lvl="8" rtl="0">
              <a:spcBef>
                <a:spcPts val="1600"/>
              </a:spcBef>
              <a:spcAft>
                <a:spcPts val="1600"/>
              </a:spcAft>
              <a:buNone/>
              <a:defRPr>
                <a:latin typeface="Lato"/>
                <a:ea typeface="Lato"/>
                <a:cs typeface="Lato"/>
                <a:sym typeface="Lato"/>
              </a:defRPr>
            </a:lvl9pPr>
          </a:lstStyle>
          <a:p>
            <a:r>
              <a:rPr lang="en-US"/>
              <a:t>Click to edit Master subtitle style</a:t>
            </a:r>
            <a:endParaRPr/>
          </a:p>
        </p:txBody>
      </p:sp>
      <p:sp>
        <p:nvSpPr>
          <p:cNvPr id="108" name="Google Shape;108;p13"/>
          <p:cNvSpPr txBox="1">
            <a:spLocks noGrp="1"/>
          </p:cNvSpPr>
          <p:nvPr>
            <p:ph type="title" idx="9" hasCustomPrompt="1"/>
          </p:nvPr>
        </p:nvSpPr>
        <p:spPr>
          <a:xfrm>
            <a:off x="1375088" y="3221700"/>
            <a:ext cx="675900" cy="3969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lvl1pPr>
            <a:lvl2pPr lvl="1" rtl="0">
              <a:spcBef>
                <a:spcPts val="0"/>
              </a:spcBef>
              <a:spcAft>
                <a:spcPts val="0"/>
              </a:spcAft>
              <a:buClr>
                <a:srgbClr val="20124D"/>
              </a:buClr>
              <a:buSzPts val="3000"/>
              <a:buNone/>
              <a:defRPr sz="3000">
                <a:solidFill>
                  <a:srgbClr val="20124D"/>
                </a:solidFill>
              </a:defRPr>
            </a:lvl2pPr>
            <a:lvl3pPr lvl="2" rtl="0">
              <a:spcBef>
                <a:spcPts val="0"/>
              </a:spcBef>
              <a:spcAft>
                <a:spcPts val="0"/>
              </a:spcAft>
              <a:buClr>
                <a:srgbClr val="20124D"/>
              </a:buClr>
              <a:buSzPts val="3000"/>
              <a:buNone/>
              <a:defRPr sz="3000">
                <a:solidFill>
                  <a:srgbClr val="20124D"/>
                </a:solidFill>
              </a:defRPr>
            </a:lvl3pPr>
            <a:lvl4pPr lvl="3" rtl="0">
              <a:spcBef>
                <a:spcPts val="0"/>
              </a:spcBef>
              <a:spcAft>
                <a:spcPts val="0"/>
              </a:spcAft>
              <a:buClr>
                <a:srgbClr val="20124D"/>
              </a:buClr>
              <a:buSzPts val="3000"/>
              <a:buNone/>
              <a:defRPr sz="3000">
                <a:solidFill>
                  <a:srgbClr val="20124D"/>
                </a:solidFill>
              </a:defRPr>
            </a:lvl4pPr>
            <a:lvl5pPr lvl="4" rtl="0">
              <a:spcBef>
                <a:spcPts val="0"/>
              </a:spcBef>
              <a:spcAft>
                <a:spcPts val="0"/>
              </a:spcAft>
              <a:buClr>
                <a:srgbClr val="20124D"/>
              </a:buClr>
              <a:buSzPts val="3000"/>
              <a:buNone/>
              <a:defRPr sz="3000">
                <a:solidFill>
                  <a:srgbClr val="20124D"/>
                </a:solidFill>
              </a:defRPr>
            </a:lvl5pPr>
            <a:lvl6pPr lvl="5" rtl="0">
              <a:spcBef>
                <a:spcPts val="0"/>
              </a:spcBef>
              <a:spcAft>
                <a:spcPts val="0"/>
              </a:spcAft>
              <a:buClr>
                <a:srgbClr val="20124D"/>
              </a:buClr>
              <a:buSzPts val="3000"/>
              <a:buNone/>
              <a:defRPr sz="3000">
                <a:solidFill>
                  <a:srgbClr val="20124D"/>
                </a:solidFill>
              </a:defRPr>
            </a:lvl6pPr>
            <a:lvl7pPr lvl="6" rtl="0">
              <a:spcBef>
                <a:spcPts val="0"/>
              </a:spcBef>
              <a:spcAft>
                <a:spcPts val="0"/>
              </a:spcAft>
              <a:buClr>
                <a:srgbClr val="20124D"/>
              </a:buClr>
              <a:buSzPts val="3000"/>
              <a:buNone/>
              <a:defRPr sz="3000">
                <a:solidFill>
                  <a:srgbClr val="20124D"/>
                </a:solidFill>
              </a:defRPr>
            </a:lvl7pPr>
            <a:lvl8pPr lvl="7" rtl="0">
              <a:spcBef>
                <a:spcPts val="0"/>
              </a:spcBef>
              <a:spcAft>
                <a:spcPts val="0"/>
              </a:spcAft>
              <a:buClr>
                <a:srgbClr val="20124D"/>
              </a:buClr>
              <a:buSzPts val="3000"/>
              <a:buNone/>
              <a:defRPr sz="3000">
                <a:solidFill>
                  <a:srgbClr val="20124D"/>
                </a:solidFill>
              </a:defRPr>
            </a:lvl8pPr>
            <a:lvl9pPr lvl="8" rtl="0">
              <a:spcBef>
                <a:spcPts val="0"/>
              </a:spcBef>
              <a:spcAft>
                <a:spcPts val="0"/>
              </a:spcAft>
              <a:buClr>
                <a:srgbClr val="20124D"/>
              </a:buClr>
              <a:buSzPts val="3000"/>
              <a:buNone/>
              <a:defRPr sz="3000">
                <a:solidFill>
                  <a:srgbClr val="20124D"/>
                </a:solidFill>
              </a:defRPr>
            </a:lvl9pPr>
          </a:lstStyle>
          <a:p>
            <a:r>
              <a:t>xx%</a:t>
            </a:r>
          </a:p>
        </p:txBody>
      </p:sp>
      <p:sp>
        <p:nvSpPr>
          <p:cNvPr id="109" name="Google Shape;109;p13"/>
          <p:cNvSpPr txBox="1">
            <a:spLocks noGrp="1"/>
          </p:cNvSpPr>
          <p:nvPr>
            <p:ph type="subTitle" idx="13"/>
          </p:nvPr>
        </p:nvSpPr>
        <p:spPr>
          <a:xfrm>
            <a:off x="5722200" y="3069300"/>
            <a:ext cx="2068200" cy="5982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800" b="1">
                <a:solidFill>
                  <a:srgbClr val="F6B26B"/>
                </a:solidFill>
              </a:defRPr>
            </a:lvl1pPr>
            <a:lvl2pPr lvl="1" rtl="0">
              <a:spcBef>
                <a:spcPts val="1600"/>
              </a:spcBef>
              <a:spcAft>
                <a:spcPts val="0"/>
              </a:spcAft>
              <a:buNone/>
              <a:defRPr sz="1800" b="1">
                <a:solidFill>
                  <a:srgbClr val="F6B26B"/>
                </a:solidFill>
              </a:defRPr>
            </a:lvl2pPr>
            <a:lvl3pPr lvl="2" rtl="0">
              <a:spcBef>
                <a:spcPts val="1600"/>
              </a:spcBef>
              <a:spcAft>
                <a:spcPts val="0"/>
              </a:spcAft>
              <a:buNone/>
              <a:defRPr sz="1800" b="1">
                <a:solidFill>
                  <a:srgbClr val="F6B26B"/>
                </a:solidFill>
              </a:defRPr>
            </a:lvl3pPr>
            <a:lvl4pPr lvl="3" rtl="0">
              <a:spcBef>
                <a:spcPts val="1600"/>
              </a:spcBef>
              <a:spcAft>
                <a:spcPts val="0"/>
              </a:spcAft>
              <a:buNone/>
              <a:defRPr sz="1800" b="1">
                <a:solidFill>
                  <a:srgbClr val="F6B26B"/>
                </a:solidFill>
              </a:defRPr>
            </a:lvl4pPr>
            <a:lvl5pPr lvl="4" rtl="0">
              <a:spcBef>
                <a:spcPts val="1600"/>
              </a:spcBef>
              <a:spcAft>
                <a:spcPts val="0"/>
              </a:spcAft>
              <a:buNone/>
              <a:defRPr sz="1800" b="1">
                <a:solidFill>
                  <a:srgbClr val="F6B26B"/>
                </a:solidFill>
              </a:defRPr>
            </a:lvl5pPr>
            <a:lvl6pPr lvl="5" rtl="0">
              <a:spcBef>
                <a:spcPts val="1600"/>
              </a:spcBef>
              <a:spcAft>
                <a:spcPts val="0"/>
              </a:spcAft>
              <a:buNone/>
              <a:defRPr sz="1800" b="1">
                <a:solidFill>
                  <a:srgbClr val="F6B26B"/>
                </a:solidFill>
              </a:defRPr>
            </a:lvl6pPr>
            <a:lvl7pPr lvl="6" rtl="0">
              <a:spcBef>
                <a:spcPts val="1600"/>
              </a:spcBef>
              <a:spcAft>
                <a:spcPts val="0"/>
              </a:spcAft>
              <a:buNone/>
              <a:defRPr sz="1800" b="1">
                <a:solidFill>
                  <a:srgbClr val="F6B26B"/>
                </a:solidFill>
              </a:defRPr>
            </a:lvl7pPr>
            <a:lvl8pPr lvl="7" rtl="0">
              <a:spcBef>
                <a:spcPts val="1600"/>
              </a:spcBef>
              <a:spcAft>
                <a:spcPts val="0"/>
              </a:spcAft>
              <a:buNone/>
              <a:defRPr sz="1800" b="1">
                <a:solidFill>
                  <a:srgbClr val="F6B26B"/>
                </a:solidFill>
              </a:defRPr>
            </a:lvl8pPr>
            <a:lvl9pPr lvl="8" rtl="0">
              <a:spcBef>
                <a:spcPts val="1600"/>
              </a:spcBef>
              <a:spcAft>
                <a:spcPts val="1600"/>
              </a:spcAft>
              <a:buNone/>
              <a:defRPr sz="1800" b="1">
                <a:solidFill>
                  <a:srgbClr val="F6B26B"/>
                </a:solidFill>
              </a:defRPr>
            </a:lvl9pPr>
          </a:lstStyle>
          <a:p>
            <a:r>
              <a:rPr lang="en-US"/>
              <a:t>Click to edit Master subtitle style</a:t>
            </a:r>
            <a:endParaRPr/>
          </a:p>
        </p:txBody>
      </p:sp>
      <p:sp>
        <p:nvSpPr>
          <p:cNvPr id="110" name="Google Shape;110;p13"/>
          <p:cNvSpPr txBox="1">
            <a:spLocks noGrp="1"/>
          </p:cNvSpPr>
          <p:nvPr>
            <p:ph type="subTitle" idx="14"/>
          </p:nvPr>
        </p:nvSpPr>
        <p:spPr>
          <a:xfrm>
            <a:off x="5722200" y="3662625"/>
            <a:ext cx="2270100" cy="4848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latin typeface="Lato"/>
                <a:ea typeface="Lato"/>
                <a:cs typeface="Lato"/>
                <a:sym typeface="Lato"/>
              </a:defRPr>
            </a:lvl1pPr>
            <a:lvl2pPr lvl="1" rtl="0">
              <a:spcBef>
                <a:spcPts val="1600"/>
              </a:spcBef>
              <a:spcAft>
                <a:spcPts val="0"/>
              </a:spcAft>
              <a:buNone/>
              <a:defRPr>
                <a:latin typeface="Lato"/>
                <a:ea typeface="Lato"/>
                <a:cs typeface="Lato"/>
                <a:sym typeface="Lato"/>
              </a:defRPr>
            </a:lvl2pPr>
            <a:lvl3pPr lvl="2" rtl="0">
              <a:spcBef>
                <a:spcPts val="1600"/>
              </a:spcBef>
              <a:spcAft>
                <a:spcPts val="0"/>
              </a:spcAft>
              <a:buNone/>
              <a:defRPr>
                <a:latin typeface="Lato"/>
                <a:ea typeface="Lato"/>
                <a:cs typeface="Lato"/>
                <a:sym typeface="Lato"/>
              </a:defRPr>
            </a:lvl3pPr>
            <a:lvl4pPr lvl="3" rtl="0">
              <a:spcBef>
                <a:spcPts val="1600"/>
              </a:spcBef>
              <a:spcAft>
                <a:spcPts val="0"/>
              </a:spcAft>
              <a:buNone/>
              <a:defRPr>
                <a:latin typeface="Lato"/>
                <a:ea typeface="Lato"/>
                <a:cs typeface="Lato"/>
                <a:sym typeface="Lato"/>
              </a:defRPr>
            </a:lvl4pPr>
            <a:lvl5pPr lvl="4" rtl="0">
              <a:spcBef>
                <a:spcPts val="1600"/>
              </a:spcBef>
              <a:spcAft>
                <a:spcPts val="0"/>
              </a:spcAft>
              <a:buNone/>
              <a:defRPr>
                <a:latin typeface="Lato"/>
                <a:ea typeface="Lato"/>
                <a:cs typeface="Lato"/>
                <a:sym typeface="Lato"/>
              </a:defRPr>
            </a:lvl5pPr>
            <a:lvl6pPr lvl="5" rtl="0">
              <a:spcBef>
                <a:spcPts val="1600"/>
              </a:spcBef>
              <a:spcAft>
                <a:spcPts val="0"/>
              </a:spcAft>
              <a:buNone/>
              <a:defRPr>
                <a:latin typeface="Lato"/>
                <a:ea typeface="Lato"/>
                <a:cs typeface="Lato"/>
                <a:sym typeface="Lato"/>
              </a:defRPr>
            </a:lvl6pPr>
            <a:lvl7pPr lvl="6" rtl="0">
              <a:spcBef>
                <a:spcPts val="1600"/>
              </a:spcBef>
              <a:spcAft>
                <a:spcPts val="0"/>
              </a:spcAft>
              <a:buNone/>
              <a:defRPr>
                <a:latin typeface="Lato"/>
                <a:ea typeface="Lato"/>
                <a:cs typeface="Lato"/>
                <a:sym typeface="Lato"/>
              </a:defRPr>
            </a:lvl7pPr>
            <a:lvl8pPr lvl="7" rtl="0">
              <a:spcBef>
                <a:spcPts val="1600"/>
              </a:spcBef>
              <a:spcAft>
                <a:spcPts val="0"/>
              </a:spcAft>
              <a:buNone/>
              <a:defRPr>
                <a:latin typeface="Lato"/>
                <a:ea typeface="Lato"/>
                <a:cs typeface="Lato"/>
                <a:sym typeface="Lato"/>
              </a:defRPr>
            </a:lvl8pPr>
            <a:lvl9pPr lvl="8" rtl="0">
              <a:spcBef>
                <a:spcPts val="1600"/>
              </a:spcBef>
              <a:spcAft>
                <a:spcPts val="1600"/>
              </a:spcAft>
              <a:buNone/>
              <a:defRPr>
                <a:latin typeface="Lato"/>
                <a:ea typeface="Lato"/>
                <a:cs typeface="Lato"/>
                <a:sym typeface="Lato"/>
              </a:defRPr>
            </a:lvl9pPr>
          </a:lstStyle>
          <a:p>
            <a:r>
              <a:rPr lang="en-US"/>
              <a:t>Click to edit Master subtitle style</a:t>
            </a:r>
            <a:endParaRPr/>
          </a:p>
        </p:txBody>
      </p:sp>
      <p:sp>
        <p:nvSpPr>
          <p:cNvPr id="111" name="Google Shape;111;p13"/>
          <p:cNvSpPr txBox="1">
            <a:spLocks noGrp="1"/>
          </p:cNvSpPr>
          <p:nvPr>
            <p:ph type="title" idx="15" hasCustomPrompt="1"/>
          </p:nvPr>
        </p:nvSpPr>
        <p:spPr>
          <a:xfrm>
            <a:off x="5081288" y="3221700"/>
            <a:ext cx="675900" cy="3969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lvl1pPr>
            <a:lvl2pPr lvl="1" rtl="0">
              <a:spcBef>
                <a:spcPts val="0"/>
              </a:spcBef>
              <a:spcAft>
                <a:spcPts val="0"/>
              </a:spcAft>
              <a:buClr>
                <a:srgbClr val="20124D"/>
              </a:buClr>
              <a:buSzPts val="3000"/>
              <a:buNone/>
              <a:defRPr sz="3000">
                <a:solidFill>
                  <a:srgbClr val="20124D"/>
                </a:solidFill>
              </a:defRPr>
            </a:lvl2pPr>
            <a:lvl3pPr lvl="2" rtl="0">
              <a:spcBef>
                <a:spcPts val="0"/>
              </a:spcBef>
              <a:spcAft>
                <a:spcPts val="0"/>
              </a:spcAft>
              <a:buClr>
                <a:srgbClr val="20124D"/>
              </a:buClr>
              <a:buSzPts val="3000"/>
              <a:buNone/>
              <a:defRPr sz="3000">
                <a:solidFill>
                  <a:srgbClr val="20124D"/>
                </a:solidFill>
              </a:defRPr>
            </a:lvl3pPr>
            <a:lvl4pPr lvl="3" rtl="0">
              <a:spcBef>
                <a:spcPts val="0"/>
              </a:spcBef>
              <a:spcAft>
                <a:spcPts val="0"/>
              </a:spcAft>
              <a:buClr>
                <a:srgbClr val="20124D"/>
              </a:buClr>
              <a:buSzPts val="3000"/>
              <a:buNone/>
              <a:defRPr sz="3000">
                <a:solidFill>
                  <a:srgbClr val="20124D"/>
                </a:solidFill>
              </a:defRPr>
            </a:lvl4pPr>
            <a:lvl5pPr lvl="4" rtl="0">
              <a:spcBef>
                <a:spcPts val="0"/>
              </a:spcBef>
              <a:spcAft>
                <a:spcPts val="0"/>
              </a:spcAft>
              <a:buClr>
                <a:srgbClr val="20124D"/>
              </a:buClr>
              <a:buSzPts val="3000"/>
              <a:buNone/>
              <a:defRPr sz="3000">
                <a:solidFill>
                  <a:srgbClr val="20124D"/>
                </a:solidFill>
              </a:defRPr>
            </a:lvl5pPr>
            <a:lvl6pPr lvl="5" rtl="0">
              <a:spcBef>
                <a:spcPts val="0"/>
              </a:spcBef>
              <a:spcAft>
                <a:spcPts val="0"/>
              </a:spcAft>
              <a:buClr>
                <a:srgbClr val="20124D"/>
              </a:buClr>
              <a:buSzPts val="3000"/>
              <a:buNone/>
              <a:defRPr sz="3000">
                <a:solidFill>
                  <a:srgbClr val="20124D"/>
                </a:solidFill>
              </a:defRPr>
            </a:lvl6pPr>
            <a:lvl7pPr lvl="6" rtl="0">
              <a:spcBef>
                <a:spcPts val="0"/>
              </a:spcBef>
              <a:spcAft>
                <a:spcPts val="0"/>
              </a:spcAft>
              <a:buClr>
                <a:srgbClr val="20124D"/>
              </a:buClr>
              <a:buSzPts val="3000"/>
              <a:buNone/>
              <a:defRPr sz="3000">
                <a:solidFill>
                  <a:srgbClr val="20124D"/>
                </a:solidFill>
              </a:defRPr>
            </a:lvl7pPr>
            <a:lvl8pPr lvl="7" rtl="0">
              <a:spcBef>
                <a:spcPts val="0"/>
              </a:spcBef>
              <a:spcAft>
                <a:spcPts val="0"/>
              </a:spcAft>
              <a:buClr>
                <a:srgbClr val="20124D"/>
              </a:buClr>
              <a:buSzPts val="3000"/>
              <a:buNone/>
              <a:defRPr sz="3000">
                <a:solidFill>
                  <a:srgbClr val="20124D"/>
                </a:solidFill>
              </a:defRPr>
            </a:lvl8pPr>
            <a:lvl9pPr lvl="8" rtl="0">
              <a:spcBef>
                <a:spcPts val="0"/>
              </a:spcBef>
              <a:spcAft>
                <a:spcPts val="0"/>
              </a:spcAft>
              <a:buClr>
                <a:srgbClr val="20124D"/>
              </a:buClr>
              <a:buSzPts val="3000"/>
              <a:buNone/>
              <a:defRPr sz="3000">
                <a:solidFill>
                  <a:srgbClr val="20124D"/>
                </a:solidFill>
              </a:defRPr>
            </a:lvl9pPr>
          </a:lstStyle>
          <a:p>
            <a:r>
              <a:t>xx%</a:t>
            </a:r>
          </a:p>
        </p:txBody>
      </p:sp>
      <p:sp>
        <p:nvSpPr>
          <p:cNvPr id="112" name="Google Shape;112;p13"/>
          <p:cNvSpPr/>
          <p:nvPr/>
        </p:nvSpPr>
        <p:spPr>
          <a:xfrm rot="8869443" flipH="1">
            <a:off x="-765423" y="-118770"/>
            <a:ext cx="1853973" cy="1021473"/>
          </a:xfrm>
          <a:custGeom>
            <a:avLst/>
            <a:gdLst/>
            <a:ahLst/>
            <a:cxnLst/>
            <a:rect l="l" t="t" r="r" b="b"/>
            <a:pathLst>
              <a:path w="263626" h="137645" extrusionOk="0">
                <a:moveTo>
                  <a:pt x="75120" y="1"/>
                </a:moveTo>
                <a:cubicBezTo>
                  <a:pt x="68706" y="1"/>
                  <a:pt x="61958" y="879"/>
                  <a:pt x="54916" y="2857"/>
                </a:cubicBezTo>
                <a:cubicBezTo>
                  <a:pt x="12926" y="14572"/>
                  <a:pt x="1" y="57071"/>
                  <a:pt x="4171" y="85436"/>
                </a:cubicBezTo>
                <a:cubicBezTo>
                  <a:pt x="7164" y="105810"/>
                  <a:pt x="18083" y="123096"/>
                  <a:pt x="32950" y="136340"/>
                </a:cubicBezTo>
                <a:cubicBezTo>
                  <a:pt x="33427" y="136785"/>
                  <a:pt x="33937" y="137199"/>
                  <a:pt x="34446" y="137645"/>
                </a:cubicBezTo>
                <a:lnTo>
                  <a:pt x="222558" y="136976"/>
                </a:lnTo>
                <a:cubicBezTo>
                  <a:pt x="222558" y="136976"/>
                  <a:pt x="263625" y="118735"/>
                  <a:pt x="262670" y="81902"/>
                </a:cubicBezTo>
                <a:cubicBezTo>
                  <a:pt x="261989" y="56448"/>
                  <a:pt x="243231" y="40404"/>
                  <a:pt x="222985" y="40404"/>
                </a:cubicBezTo>
                <a:cubicBezTo>
                  <a:pt x="213910" y="40404"/>
                  <a:pt x="204537" y="43627"/>
                  <a:pt x="196358" y="50672"/>
                </a:cubicBezTo>
                <a:cubicBezTo>
                  <a:pt x="187785" y="58047"/>
                  <a:pt x="180194" y="61025"/>
                  <a:pt x="173382" y="61025"/>
                </a:cubicBezTo>
                <a:cubicBezTo>
                  <a:pt x="159200" y="61025"/>
                  <a:pt x="148399" y="48116"/>
                  <a:pt x="139151" y="35105"/>
                </a:cubicBezTo>
                <a:cubicBezTo>
                  <a:pt x="127871" y="19261"/>
                  <a:pt x="105156" y="1"/>
                  <a:pt x="75120" y="1"/>
                </a:cubicBezTo>
                <a:close/>
              </a:path>
            </a:pathLst>
          </a:custGeom>
          <a:solidFill>
            <a:srgbClr val="F6B2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rot="486435">
            <a:off x="40098" y="89763"/>
            <a:ext cx="638178" cy="638178"/>
          </a:xfrm>
          <a:prstGeom prst="ellipse">
            <a:avLst/>
          </a:prstGeom>
          <a:noFill/>
          <a:ln w="9525" cap="flat" cmpd="sng">
            <a:solidFill>
              <a:srgbClr val="20124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rot="9769112" flipH="1">
            <a:off x="7940997" y="4253962"/>
            <a:ext cx="1614776" cy="1027938"/>
          </a:xfrm>
          <a:custGeom>
            <a:avLst/>
            <a:gdLst/>
            <a:ahLst/>
            <a:cxnLst/>
            <a:rect l="l" t="t" r="r" b="b"/>
            <a:pathLst>
              <a:path w="156780" h="99750" extrusionOk="0">
                <a:moveTo>
                  <a:pt x="78442" y="1"/>
                </a:moveTo>
                <a:cubicBezTo>
                  <a:pt x="38913" y="1"/>
                  <a:pt x="0" y="20209"/>
                  <a:pt x="10798" y="53477"/>
                </a:cubicBezTo>
                <a:cubicBezTo>
                  <a:pt x="16027" y="69606"/>
                  <a:pt x="25323" y="73597"/>
                  <a:pt x="36170" y="73597"/>
                </a:cubicBezTo>
                <a:cubicBezTo>
                  <a:pt x="46794" y="73597"/>
                  <a:pt x="58906" y="69768"/>
                  <a:pt x="70140" y="69768"/>
                </a:cubicBezTo>
                <a:cubicBezTo>
                  <a:pt x="75093" y="69768"/>
                  <a:pt x="79875" y="70512"/>
                  <a:pt x="84284" y="72657"/>
                </a:cubicBezTo>
                <a:cubicBezTo>
                  <a:pt x="98093" y="79362"/>
                  <a:pt x="96492" y="99276"/>
                  <a:pt x="116673" y="99743"/>
                </a:cubicBezTo>
                <a:cubicBezTo>
                  <a:pt x="116864" y="99747"/>
                  <a:pt x="117055" y="99749"/>
                  <a:pt x="117244" y="99749"/>
                </a:cubicBezTo>
                <a:cubicBezTo>
                  <a:pt x="135157" y="99749"/>
                  <a:pt x="147886" y="81163"/>
                  <a:pt x="150164" y="65418"/>
                </a:cubicBezTo>
                <a:cubicBezTo>
                  <a:pt x="156779" y="19541"/>
                  <a:pt x="117312" y="1"/>
                  <a:pt x="78442" y="1"/>
                </a:cubicBezTo>
                <a:close/>
              </a:path>
            </a:pathLst>
          </a:custGeom>
          <a:solidFill>
            <a:srgbClr val="B4A7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rot="9770985">
            <a:off x="8389335" y="4049774"/>
            <a:ext cx="372357" cy="372357"/>
          </a:xfrm>
          <a:prstGeom prst="ellipse">
            <a:avLst/>
          </a:prstGeom>
          <a:solidFill>
            <a:srgbClr val="D9D2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rot="8116857" flipH="1">
            <a:off x="7951857" y="4212530"/>
            <a:ext cx="1695627" cy="1079357"/>
          </a:xfrm>
          <a:custGeom>
            <a:avLst/>
            <a:gdLst/>
            <a:ahLst/>
            <a:cxnLst/>
            <a:rect l="l" t="t" r="r" b="b"/>
            <a:pathLst>
              <a:path w="156780" h="99750" extrusionOk="0">
                <a:moveTo>
                  <a:pt x="78442" y="1"/>
                </a:moveTo>
                <a:cubicBezTo>
                  <a:pt x="38913" y="1"/>
                  <a:pt x="0" y="20209"/>
                  <a:pt x="10798" y="53477"/>
                </a:cubicBezTo>
                <a:cubicBezTo>
                  <a:pt x="16027" y="69606"/>
                  <a:pt x="25323" y="73597"/>
                  <a:pt x="36170" y="73597"/>
                </a:cubicBezTo>
                <a:cubicBezTo>
                  <a:pt x="46794" y="73597"/>
                  <a:pt x="58906" y="69768"/>
                  <a:pt x="70140" y="69768"/>
                </a:cubicBezTo>
                <a:cubicBezTo>
                  <a:pt x="75093" y="69768"/>
                  <a:pt x="79875" y="70512"/>
                  <a:pt x="84284" y="72657"/>
                </a:cubicBezTo>
                <a:cubicBezTo>
                  <a:pt x="98093" y="79362"/>
                  <a:pt x="96492" y="99276"/>
                  <a:pt x="116673" y="99743"/>
                </a:cubicBezTo>
                <a:cubicBezTo>
                  <a:pt x="116864" y="99747"/>
                  <a:pt x="117055" y="99749"/>
                  <a:pt x="117244" y="99749"/>
                </a:cubicBezTo>
                <a:cubicBezTo>
                  <a:pt x="135157" y="99749"/>
                  <a:pt x="147886" y="81163"/>
                  <a:pt x="150164" y="65418"/>
                </a:cubicBezTo>
                <a:cubicBezTo>
                  <a:pt x="156779" y="19541"/>
                  <a:pt x="117312" y="1"/>
                  <a:pt x="78442" y="1"/>
                </a:cubicBezTo>
                <a:close/>
              </a:path>
            </a:pathLst>
          </a:custGeom>
          <a:noFill/>
          <a:ln w="9525" cap="flat" cmpd="sng">
            <a:solidFill>
              <a:srgbClr val="351C7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hanks">
  <p:cSld name="CUSTOM_1">
    <p:spTree>
      <p:nvGrpSpPr>
        <p:cNvPr id="1" name="Shape 117"/>
        <p:cNvGrpSpPr/>
        <p:nvPr/>
      </p:nvGrpSpPr>
      <p:grpSpPr>
        <a:xfrm>
          <a:off x="0" y="0"/>
          <a:ext cx="0" cy="0"/>
          <a:chOff x="0" y="0"/>
          <a:chExt cx="0" cy="0"/>
        </a:xfrm>
      </p:grpSpPr>
      <p:sp>
        <p:nvSpPr>
          <p:cNvPr id="118" name="Google Shape;118;p14"/>
          <p:cNvSpPr txBox="1">
            <a:spLocks noGrp="1"/>
          </p:cNvSpPr>
          <p:nvPr>
            <p:ph type="ctrTitle"/>
          </p:nvPr>
        </p:nvSpPr>
        <p:spPr>
          <a:xfrm>
            <a:off x="720000" y="424475"/>
            <a:ext cx="2404200" cy="880500"/>
          </a:xfrm>
          <a:prstGeom prst="rect">
            <a:avLst/>
          </a:prstGeom>
        </p:spPr>
        <p:txBody>
          <a:bodyPr spcFirstLastPara="1" wrap="square" lIns="91425" tIns="91425" rIns="91425" bIns="91425" anchor="t" anchorCtr="0">
            <a:noAutofit/>
          </a:bodyPr>
          <a:lstStyle>
            <a:lvl1pPr lvl="0" algn="l"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r>
              <a:rPr lang="en-US"/>
              <a:t>Click to edit Master title style</a:t>
            </a:r>
            <a:endParaRPr/>
          </a:p>
        </p:txBody>
      </p:sp>
      <p:sp>
        <p:nvSpPr>
          <p:cNvPr id="119" name="Google Shape;119;p14"/>
          <p:cNvSpPr txBox="1">
            <a:spLocks noGrp="1"/>
          </p:cNvSpPr>
          <p:nvPr>
            <p:ph type="subTitle" idx="1"/>
          </p:nvPr>
        </p:nvSpPr>
        <p:spPr>
          <a:xfrm>
            <a:off x="729125" y="1380725"/>
            <a:ext cx="3872400" cy="1359000"/>
          </a:xfrm>
          <a:prstGeom prst="rect">
            <a:avLst/>
          </a:prstGeom>
        </p:spPr>
        <p:txBody>
          <a:bodyPr spcFirstLastPara="1" wrap="square" lIns="91425" tIns="91425" rIns="91425" bIns="91425" anchor="t" anchorCtr="0">
            <a:noAutofit/>
          </a:bodyPr>
          <a:lstStyle>
            <a:lvl1pPr lvl="0">
              <a:spcBef>
                <a:spcPts val="0"/>
              </a:spcBef>
              <a:spcAft>
                <a:spcPts val="0"/>
              </a:spcAft>
              <a:buNone/>
              <a:defRPr sz="1600">
                <a:latin typeface="Lato"/>
                <a:ea typeface="Lato"/>
                <a:cs typeface="Lato"/>
                <a:sym typeface="Lato"/>
              </a:defRPr>
            </a:lvl1pPr>
            <a:lvl2pPr lvl="1">
              <a:spcBef>
                <a:spcPts val="1600"/>
              </a:spcBef>
              <a:spcAft>
                <a:spcPts val="0"/>
              </a:spcAft>
              <a:buNone/>
              <a:defRPr sz="1600">
                <a:latin typeface="Lato"/>
                <a:ea typeface="Lato"/>
                <a:cs typeface="Lato"/>
                <a:sym typeface="Lato"/>
              </a:defRPr>
            </a:lvl2pPr>
            <a:lvl3pPr lvl="2">
              <a:spcBef>
                <a:spcPts val="1600"/>
              </a:spcBef>
              <a:spcAft>
                <a:spcPts val="0"/>
              </a:spcAft>
              <a:buNone/>
              <a:defRPr sz="1600">
                <a:latin typeface="Lato"/>
                <a:ea typeface="Lato"/>
                <a:cs typeface="Lato"/>
                <a:sym typeface="Lato"/>
              </a:defRPr>
            </a:lvl3pPr>
            <a:lvl4pPr lvl="3">
              <a:spcBef>
                <a:spcPts val="1600"/>
              </a:spcBef>
              <a:spcAft>
                <a:spcPts val="0"/>
              </a:spcAft>
              <a:buNone/>
              <a:defRPr sz="1600">
                <a:latin typeface="Lato"/>
                <a:ea typeface="Lato"/>
                <a:cs typeface="Lato"/>
                <a:sym typeface="Lato"/>
              </a:defRPr>
            </a:lvl4pPr>
            <a:lvl5pPr lvl="4">
              <a:spcBef>
                <a:spcPts val="1600"/>
              </a:spcBef>
              <a:spcAft>
                <a:spcPts val="0"/>
              </a:spcAft>
              <a:buNone/>
              <a:defRPr sz="1600">
                <a:latin typeface="Lato"/>
                <a:ea typeface="Lato"/>
                <a:cs typeface="Lato"/>
                <a:sym typeface="Lato"/>
              </a:defRPr>
            </a:lvl5pPr>
            <a:lvl6pPr lvl="5">
              <a:spcBef>
                <a:spcPts val="1600"/>
              </a:spcBef>
              <a:spcAft>
                <a:spcPts val="0"/>
              </a:spcAft>
              <a:buNone/>
              <a:defRPr sz="1600">
                <a:latin typeface="Lato"/>
                <a:ea typeface="Lato"/>
                <a:cs typeface="Lato"/>
                <a:sym typeface="Lato"/>
              </a:defRPr>
            </a:lvl6pPr>
            <a:lvl7pPr lvl="6">
              <a:spcBef>
                <a:spcPts val="1600"/>
              </a:spcBef>
              <a:spcAft>
                <a:spcPts val="0"/>
              </a:spcAft>
              <a:buNone/>
              <a:defRPr sz="1600">
                <a:latin typeface="Lato"/>
                <a:ea typeface="Lato"/>
                <a:cs typeface="Lato"/>
                <a:sym typeface="Lato"/>
              </a:defRPr>
            </a:lvl7pPr>
            <a:lvl8pPr lvl="7">
              <a:spcBef>
                <a:spcPts val="1600"/>
              </a:spcBef>
              <a:spcAft>
                <a:spcPts val="0"/>
              </a:spcAft>
              <a:buNone/>
              <a:defRPr sz="1600">
                <a:latin typeface="Lato"/>
                <a:ea typeface="Lato"/>
                <a:cs typeface="Lato"/>
                <a:sym typeface="Lato"/>
              </a:defRPr>
            </a:lvl8pPr>
            <a:lvl9pPr lvl="8">
              <a:spcBef>
                <a:spcPts val="1600"/>
              </a:spcBef>
              <a:spcAft>
                <a:spcPts val="1600"/>
              </a:spcAft>
              <a:buNone/>
              <a:defRPr sz="1600">
                <a:latin typeface="Lato"/>
                <a:ea typeface="Lato"/>
                <a:cs typeface="Lato"/>
                <a:sym typeface="Lato"/>
              </a:defRPr>
            </a:lvl9pPr>
          </a:lstStyle>
          <a:p>
            <a:r>
              <a:rPr lang="en-US"/>
              <a:t>Click to edit Master subtitle style</a:t>
            </a:r>
            <a:endParaRPr/>
          </a:p>
        </p:txBody>
      </p:sp>
      <p:sp>
        <p:nvSpPr>
          <p:cNvPr id="120" name="Google Shape;120;p14"/>
          <p:cNvSpPr/>
          <p:nvPr/>
        </p:nvSpPr>
        <p:spPr>
          <a:xfrm rot="8565215">
            <a:off x="4363910" y="770556"/>
            <a:ext cx="6444369" cy="4700410"/>
          </a:xfrm>
          <a:custGeom>
            <a:avLst/>
            <a:gdLst/>
            <a:ahLst/>
            <a:cxnLst/>
            <a:rect l="l" t="t" r="r" b="b"/>
            <a:pathLst>
              <a:path w="142351" h="98234" extrusionOk="0">
                <a:moveTo>
                  <a:pt x="81862" y="0"/>
                </a:moveTo>
                <a:cubicBezTo>
                  <a:pt x="65570" y="0"/>
                  <a:pt x="64109" y="29096"/>
                  <a:pt x="45181" y="48872"/>
                </a:cubicBezTo>
                <a:cubicBezTo>
                  <a:pt x="34707" y="59813"/>
                  <a:pt x="6721" y="52075"/>
                  <a:pt x="2951" y="71122"/>
                </a:cubicBezTo>
                <a:cubicBezTo>
                  <a:pt x="1" y="86034"/>
                  <a:pt x="15920" y="98234"/>
                  <a:pt x="28240" y="98234"/>
                </a:cubicBezTo>
                <a:cubicBezTo>
                  <a:pt x="28734" y="98234"/>
                  <a:pt x="29223" y="98214"/>
                  <a:pt x="29704" y="98174"/>
                </a:cubicBezTo>
                <a:cubicBezTo>
                  <a:pt x="44940" y="96927"/>
                  <a:pt x="55602" y="88909"/>
                  <a:pt x="70683" y="88909"/>
                </a:cubicBezTo>
                <a:cubicBezTo>
                  <a:pt x="72540" y="88909"/>
                  <a:pt x="74463" y="89031"/>
                  <a:pt x="76470" y="89301"/>
                </a:cubicBezTo>
                <a:cubicBezTo>
                  <a:pt x="83132" y="90208"/>
                  <a:pt x="89465" y="91284"/>
                  <a:pt x="95552" y="91284"/>
                </a:cubicBezTo>
                <a:cubicBezTo>
                  <a:pt x="104248" y="91284"/>
                  <a:pt x="112441" y="89087"/>
                  <a:pt x="120368" y="81062"/>
                </a:cubicBezTo>
                <a:cubicBezTo>
                  <a:pt x="129308" y="71989"/>
                  <a:pt x="142351" y="47138"/>
                  <a:pt x="140816" y="34228"/>
                </a:cubicBezTo>
                <a:cubicBezTo>
                  <a:pt x="138615" y="15382"/>
                  <a:pt x="119601" y="22320"/>
                  <a:pt x="101155" y="8710"/>
                </a:cubicBezTo>
                <a:cubicBezTo>
                  <a:pt x="92850" y="2568"/>
                  <a:pt x="86702" y="0"/>
                  <a:pt x="81862" y="0"/>
                </a:cubicBezTo>
                <a:close/>
              </a:path>
            </a:pathLst>
          </a:custGeom>
          <a:solidFill>
            <a:srgbClr val="D9D2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4"/>
          <p:cNvSpPr/>
          <p:nvPr/>
        </p:nvSpPr>
        <p:spPr>
          <a:xfrm rot="8353851">
            <a:off x="4393801" y="600785"/>
            <a:ext cx="6443273" cy="4699954"/>
          </a:xfrm>
          <a:custGeom>
            <a:avLst/>
            <a:gdLst/>
            <a:ahLst/>
            <a:cxnLst/>
            <a:rect l="l" t="t" r="r" b="b"/>
            <a:pathLst>
              <a:path w="142351" h="98234" extrusionOk="0">
                <a:moveTo>
                  <a:pt x="81862" y="0"/>
                </a:moveTo>
                <a:cubicBezTo>
                  <a:pt x="65570" y="0"/>
                  <a:pt x="64109" y="29096"/>
                  <a:pt x="45181" y="48872"/>
                </a:cubicBezTo>
                <a:cubicBezTo>
                  <a:pt x="34707" y="59813"/>
                  <a:pt x="6721" y="52075"/>
                  <a:pt x="2951" y="71122"/>
                </a:cubicBezTo>
                <a:cubicBezTo>
                  <a:pt x="1" y="86034"/>
                  <a:pt x="15920" y="98234"/>
                  <a:pt x="28240" y="98234"/>
                </a:cubicBezTo>
                <a:cubicBezTo>
                  <a:pt x="28734" y="98234"/>
                  <a:pt x="29223" y="98214"/>
                  <a:pt x="29704" y="98174"/>
                </a:cubicBezTo>
                <a:cubicBezTo>
                  <a:pt x="44940" y="96927"/>
                  <a:pt x="55602" y="88909"/>
                  <a:pt x="70683" y="88909"/>
                </a:cubicBezTo>
                <a:cubicBezTo>
                  <a:pt x="72540" y="88909"/>
                  <a:pt x="74463" y="89031"/>
                  <a:pt x="76470" y="89301"/>
                </a:cubicBezTo>
                <a:cubicBezTo>
                  <a:pt x="83132" y="90208"/>
                  <a:pt x="89465" y="91284"/>
                  <a:pt x="95552" y="91284"/>
                </a:cubicBezTo>
                <a:cubicBezTo>
                  <a:pt x="104248" y="91284"/>
                  <a:pt x="112441" y="89087"/>
                  <a:pt x="120368" y="81062"/>
                </a:cubicBezTo>
                <a:cubicBezTo>
                  <a:pt x="129308" y="71989"/>
                  <a:pt x="142351" y="47138"/>
                  <a:pt x="140816" y="34228"/>
                </a:cubicBezTo>
                <a:cubicBezTo>
                  <a:pt x="138615" y="15382"/>
                  <a:pt x="119601" y="22320"/>
                  <a:pt x="101155" y="8710"/>
                </a:cubicBezTo>
                <a:cubicBezTo>
                  <a:pt x="92850" y="2568"/>
                  <a:pt x="86702" y="0"/>
                  <a:pt x="81862" y="0"/>
                </a:cubicBezTo>
                <a:close/>
              </a:path>
            </a:pathLst>
          </a:custGeom>
          <a:noFill/>
          <a:ln w="9525" cap="flat" cmpd="sng">
            <a:solidFill>
              <a:srgbClr val="351C7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4"/>
          <p:cNvSpPr txBox="1"/>
          <p:nvPr/>
        </p:nvSpPr>
        <p:spPr>
          <a:xfrm>
            <a:off x="720000" y="3200025"/>
            <a:ext cx="2996400" cy="6564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sz="1100">
                <a:solidFill>
                  <a:srgbClr val="20124D"/>
                </a:solidFill>
                <a:latin typeface="Lato"/>
                <a:ea typeface="Lato"/>
                <a:cs typeface="Lato"/>
                <a:sym typeface="Lato"/>
              </a:rPr>
              <a:t>CREDITS: This presentation template was created by </a:t>
            </a:r>
            <a:r>
              <a:rPr lang="en" sz="1100" b="1">
                <a:solidFill>
                  <a:srgbClr val="20124D"/>
                </a:solidFill>
                <a:uFill>
                  <a:noFill/>
                </a:uFill>
                <a:latin typeface="Lato"/>
                <a:ea typeface="Lato"/>
                <a:cs typeface="Lato"/>
                <a:sym typeface="Lato"/>
                <a:hlinkClick r:id="rId2">
                  <a:extLst>
                    <a:ext uri="{A12FA001-AC4F-418D-AE19-62706E023703}">
                      <ahyp:hlinkClr xmlns="" xmlns:ahyp="http://schemas.microsoft.com/office/drawing/2018/hyperlinkcolor" val="tx"/>
                    </a:ext>
                  </a:extLst>
                </a:hlinkClick>
              </a:rPr>
              <a:t>Slidesgo</a:t>
            </a:r>
            <a:r>
              <a:rPr lang="en" sz="1100">
                <a:solidFill>
                  <a:srgbClr val="20124D"/>
                </a:solidFill>
                <a:latin typeface="Lato"/>
                <a:ea typeface="Lato"/>
                <a:cs typeface="Lato"/>
                <a:sym typeface="Lato"/>
              </a:rPr>
              <a:t>, including icons by </a:t>
            </a:r>
            <a:r>
              <a:rPr lang="en" sz="1100" b="1">
                <a:solidFill>
                  <a:srgbClr val="20124D"/>
                </a:solidFill>
                <a:uFill>
                  <a:noFill/>
                </a:uFill>
                <a:latin typeface="Lato"/>
                <a:ea typeface="Lato"/>
                <a:cs typeface="Lato"/>
                <a:sym typeface="Lato"/>
                <a:hlinkClick r:id="rId3">
                  <a:extLst>
                    <a:ext uri="{A12FA001-AC4F-418D-AE19-62706E023703}">
                      <ahyp:hlinkClr xmlns="" xmlns:ahyp="http://schemas.microsoft.com/office/drawing/2018/hyperlinkcolor" val="tx"/>
                    </a:ext>
                  </a:extLst>
                </a:hlinkClick>
              </a:rPr>
              <a:t>Flaticon</a:t>
            </a:r>
            <a:r>
              <a:rPr lang="en" sz="1100">
                <a:solidFill>
                  <a:srgbClr val="20124D"/>
                </a:solidFill>
                <a:latin typeface="Lato"/>
                <a:ea typeface="Lato"/>
                <a:cs typeface="Lato"/>
                <a:sym typeface="Lato"/>
              </a:rPr>
              <a:t>, infographics &amp; images by </a:t>
            </a:r>
            <a:r>
              <a:rPr lang="en" sz="1100" b="1">
                <a:solidFill>
                  <a:srgbClr val="20124D"/>
                </a:solidFill>
                <a:uFill>
                  <a:noFill/>
                </a:uFill>
                <a:latin typeface="Lato"/>
                <a:ea typeface="Lato"/>
                <a:cs typeface="Lato"/>
                <a:sym typeface="Lato"/>
                <a:hlinkClick r:id="rId4">
                  <a:extLst>
                    <a:ext uri="{A12FA001-AC4F-418D-AE19-62706E023703}">
                      <ahyp:hlinkClr xmlns="" xmlns:ahyp="http://schemas.microsoft.com/office/drawing/2018/hyperlinkcolor" val="tx"/>
                    </a:ext>
                  </a:extLst>
                </a:hlinkClick>
              </a:rPr>
              <a:t>Freepik</a:t>
            </a:r>
            <a:endParaRPr sz="1100" b="1">
              <a:solidFill>
                <a:srgbClr val="20124D"/>
              </a:solidFill>
              <a:latin typeface="Lato"/>
              <a:ea typeface="Lato"/>
              <a:cs typeface="Lato"/>
              <a:sym typeface="Lato"/>
            </a:endParaRPr>
          </a:p>
        </p:txBody>
      </p:sp>
      <p:sp>
        <p:nvSpPr>
          <p:cNvPr id="123" name="Google Shape;123;p14"/>
          <p:cNvSpPr/>
          <p:nvPr/>
        </p:nvSpPr>
        <p:spPr>
          <a:xfrm rot="-7317474" flipH="1">
            <a:off x="-605083" y="4324261"/>
            <a:ext cx="1704658" cy="1084919"/>
          </a:xfrm>
          <a:custGeom>
            <a:avLst/>
            <a:gdLst/>
            <a:ahLst/>
            <a:cxnLst/>
            <a:rect l="l" t="t" r="r" b="b"/>
            <a:pathLst>
              <a:path w="156780" h="99750" extrusionOk="0">
                <a:moveTo>
                  <a:pt x="78442" y="1"/>
                </a:moveTo>
                <a:cubicBezTo>
                  <a:pt x="38913" y="1"/>
                  <a:pt x="0" y="20209"/>
                  <a:pt x="10798" y="53477"/>
                </a:cubicBezTo>
                <a:cubicBezTo>
                  <a:pt x="16027" y="69606"/>
                  <a:pt x="25323" y="73597"/>
                  <a:pt x="36170" y="73597"/>
                </a:cubicBezTo>
                <a:cubicBezTo>
                  <a:pt x="46794" y="73597"/>
                  <a:pt x="58906" y="69768"/>
                  <a:pt x="70140" y="69768"/>
                </a:cubicBezTo>
                <a:cubicBezTo>
                  <a:pt x="75093" y="69768"/>
                  <a:pt x="79875" y="70512"/>
                  <a:pt x="84284" y="72657"/>
                </a:cubicBezTo>
                <a:cubicBezTo>
                  <a:pt x="98093" y="79362"/>
                  <a:pt x="96492" y="99276"/>
                  <a:pt x="116673" y="99743"/>
                </a:cubicBezTo>
                <a:cubicBezTo>
                  <a:pt x="116864" y="99747"/>
                  <a:pt x="117055" y="99749"/>
                  <a:pt x="117244" y="99749"/>
                </a:cubicBezTo>
                <a:cubicBezTo>
                  <a:pt x="135157" y="99749"/>
                  <a:pt x="147886" y="81163"/>
                  <a:pt x="150164" y="65418"/>
                </a:cubicBezTo>
                <a:cubicBezTo>
                  <a:pt x="156779" y="19541"/>
                  <a:pt x="117312" y="1"/>
                  <a:pt x="78442" y="1"/>
                </a:cubicBezTo>
                <a:close/>
              </a:path>
            </a:pathLst>
          </a:custGeom>
          <a:solidFill>
            <a:srgbClr val="B4A7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4"/>
          <p:cNvSpPr/>
          <p:nvPr/>
        </p:nvSpPr>
        <p:spPr>
          <a:xfrm rot="-7313646">
            <a:off x="547153" y="4350463"/>
            <a:ext cx="392921" cy="392921"/>
          </a:xfrm>
          <a:prstGeom prst="ellipse">
            <a:avLst/>
          </a:prstGeom>
          <a:solidFill>
            <a:srgbClr val="D9D2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4"/>
          <p:cNvSpPr/>
          <p:nvPr/>
        </p:nvSpPr>
        <p:spPr>
          <a:xfrm rot="-8969548" flipH="1">
            <a:off x="-617830" y="4344952"/>
            <a:ext cx="1789692" cy="1139322"/>
          </a:xfrm>
          <a:custGeom>
            <a:avLst/>
            <a:gdLst/>
            <a:ahLst/>
            <a:cxnLst/>
            <a:rect l="l" t="t" r="r" b="b"/>
            <a:pathLst>
              <a:path w="156780" h="99750" extrusionOk="0">
                <a:moveTo>
                  <a:pt x="78442" y="1"/>
                </a:moveTo>
                <a:cubicBezTo>
                  <a:pt x="38913" y="1"/>
                  <a:pt x="0" y="20209"/>
                  <a:pt x="10798" y="53477"/>
                </a:cubicBezTo>
                <a:cubicBezTo>
                  <a:pt x="16027" y="69606"/>
                  <a:pt x="25323" y="73597"/>
                  <a:pt x="36170" y="73597"/>
                </a:cubicBezTo>
                <a:cubicBezTo>
                  <a:pt x="46794" y="73597"/>
                  <a:pt x="58906" y="69768"/>
                  <a:pt x="70140" y="69768"/>
                </a:cubicBezTo>
                <a:cubicBezTo>
                  <a:pt x="75093" y="69768"/>
                  <a:pt x="79875" y="70512"/>
                  <a:pt x="84284" y="72657"/>
                </a:cubicBezTo>
                <a:cubicBezTo>
                  <a:pt x="98093" y="79362"/>
                  <a:pt x="96492" y="99276"/>
                  <a:pt x="116673" y="99743"/>
                </a:cubicBezTo>
                <a:cubicBezTo>
                  <a:pt x="116864" y="99747"/>
                  <a:pt x="117055" y="99749"/>
                  <a:pt x="117244" y="99749"/>
                </a:cubicBezTo>
                <a:cubicBezTo>
                  <a:pt x="135157" y="99749"/>
                  <a:pt x="147886" y="81163"/>
                  <a:pt x="150164" y="65418"/>
                </a:cubicBezTo>
                <a:cubicBezTo>
                  <a:pt x="156779" y="19541"/>
                  <a:pt x="117312" y="1"/>
                  <a:pt x="78442" y="1"/>
                </a:cubicBezTo>
                <a:close/>
              </a:path>
            </a:pathLst>
          </a:custGeom>
          <a:noFill/>
          <a:ln w="9525" cap="flat" cmpd="sng">
            <a:solidFill>
              <a:srgbClr val="351C7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six columns ">
  <p:cSld name="CUSTOM_4">
    <p:spTree>
      <p:nvGrpSpPr>
        <p:cNvPr id="1" name="Shape 204"/>
        <p:cNvGrpSpPr/>
        <p:nvPr/>
      </p:nvGrpSpPr>
      <p:grpSpPr>
        <a:xfrm>
          <a:off x="0" y="0"/>
          <a:ext cx="0" cy="0"/>
          <a:chOff x="0" y="0"/>
          <a:chExt cx="0" cy="0"/>
        </a:xfrm>
      </p:grpSpPr>
      <p:sp>
        <p:nvSpPr>
          <p:cNvPr id="205" name="Google Shape;205;p21"/>
          <p:cNvSpPr txBox="1">
            <a:spLocks noGrp="1"/>
          </p:cNvSpPr>
          <p:nvPr>
            <p:ph type="title"/>
          </p:nvPr>
        </p:nvSpPr>
        <p:spPr>
          <a:xfrm>
            <a:off x="3152700" y="390525"/>
            <a:ext cx="2838600" cy="519300"/>
          </a:xfrm>
          <a:prstGeom prst="rect">
            <a:avLst/>
          </a:prstGeom>
        </p:spPr>
        <p:txBody>
          <a:bodyPr spcFirstLastPara="1" wrap="square" lIns="91425" tIns="91425" rIns="91425" bIns="91425" anchor="t" anchorCtr="0">
            <a:noAutofit/>
          </a:bodyPr>
          <a:lstStyle>
            <a:lvl1pPr lvl="0">
              <a:spcBef>
                <a:spcPts val="0"/>
              </a:spcBef>
              <a:spcAft>
                <a:spcPts val="0"/>
              </a:spcAft>
              <a:buSzPts val="3500"/>
              <a:buNone/>
              <a:defRPr/>
            </a:lvl1pPr>
            <a:lvl2pPr lvl="1">
              <a:spcBef>
                <a:spcPts val="0"/>
              </a:spcBef>
              <a:spcAft>
                <a:spcPts val="0"/>
              </a:spcAft>
              <a:buSzPts val="2800"/>
              <a:buNone/>
              <a:defRPr>
                <a:latin typeface="Oswald"/>
                <a:ea typeface="Oswald"/>
                <a:cs typeface="Oswald"/>
                <a:sym typeface="Oswald"/>
              </a:defRPr>
            </a:lvl2pPr>
            <a:lvl3pPr lvl="2">
              <a:spcBef>
                <a:spcPts val="0"/>
              </a:spcBef>
              <a:spcAft>
                <a:spcPts val="0"/>
              </a:spcAft>
              <a:buSzPts val="2800"/>
              <a:buNone/>
              <a:defRPr>
                <a:latin typeface="Oswald"/>
                <a:ea typeface="Oswald"/>
                <a:cs typeface="Oswald"/>
                <a:sym typeface="Oswald"/>
              </a:defRPr>
            </a:lvl3pPr>
            <a:lvl4pPr lvl="3">
              <a:spcBef>
                <a:spcPts val="0"/>
              </a:spcBef>
              <a:spcAft>
                <a:spcPts val="0"/>
              </a:spcAft>
              <a:buSzPts val="2800"/>
              <a:buNone/>
              <a:defRPr>
                <a:latin typeface="Oswald"/>
                <a:ea typeface="Oswald"/>
                <a:cs typeface="Oswald"/>
                <a:sym typeface="Oswald"/>
              </a:defRPr>
            </a:lvl4pPr>
            <a:lvl5pPr lvl="4">
              <a:spcBef>
                <a:spcPts val="0"/>
              </a:spcBef>
              <a:spcAft>
                <a:spcPts val="0"/>
              </a:spcAft>
              <a:buSzPts val="2800"/>
              <a:buNone/>
              <a:defRPr>
                <a:latin typeface="Oswald"/>
                <a:ea typeface="Oswald"/>
                <a:cs typeface="Oswald"/>
                <a:sym typeface="Oswald"/>
              </a:defRPr>
            </a:lvl5pPr>
            <a:lvl6pPr lvl="5">
              <a:spcBef>
                <a:spcPts val="0"/>
              </a:spcBef>
              <a:spcAft>
                <a:spcPts val="0"/>
              </a:spcAft>
              <a:buSzPts val="2800"/>
              <a:buNone/>
              <a:defRPr>
                <a:latin typeface="Oswald"/>
                <a:ea typeface="Oswald"/>
                <a:cs typeface="Oswald"/>
                <a:sym typeface="Oswald"/>
              </a:defRPr>
            </a:lvl6pPr>
            <a:lvl7pPr lvl="6">
              <a:spcBef>
                <a:spcPts val="0"/>
              </a:spcBef>
              <a:spcAft>
                <a:spcPts val="0"/>
              </a:spcAft>
              <a:buSzPts val="2800"/>
              <a:buNone/>
              <a:defRPr>
                <a:latin typeface="Oswald"/>
                <a:ea typeface="Oswald"/>
                <a:cs typeface="Oswald"/>
                <a:sym typeface="Oswald"/>
              </a:defRPr>
            </a:lvl7pPr>
            <a:lvl8pPr lvl="7">
              <a:spcBef>
                <a:spcPts val="0"/>
              </a:spcBef>
              <a:spcAft>
                <a:spcPts val="0"/>
              </a:spcAft>
              <a:buSzPts val="2800"/>
              <a:buNone/>
              <a:defRPr>
                <a:latin typeface="Oswald"/>
                <a:ea typeface="Oswald"/>
                <a:cs typeface="Oswald"/>
                <a:sym typeface="Oswald"/>
              </a:defRPr>
            </a:lvl8pPr>
            <a:lvl9pPr lvl="8">
              <a:spcBef>
                <a:spcPts val="0"/>
              </a:spcBef>
              <a:spcAft>
                <a:spcPts val="0"/>
              </a:spcAft>
              <a:buSzPts val="2800"/>
              <a:buNone/>
              <a:defRPr>
                <a:latin typeface="Oswald"/>
                <a:ea typeface="Oswald"/>
                <a:cs typeface="Oswald"/>
                <a:sym typeface="Oswald"/>
              </a:defRPr>
            </a:lvl9pPr>
          </a:lstStyle>
          <a:p>
            <a:r>
              <a:rPr lang="en-US"/>
              <a:t>Click to edit Master title style</a:t>
            </a:r>
            <a:endParaRPr/>
          </a:p>
        </p:txBody>
      </p:sp>
      <p:sp>
        <p:nvSpPr>
          <p:cNvPr id="206" name="Google Shape;206;p21"/>
          <p:cNvSpPr txBox="1">
            <a:spLocks noGrp="1"/>
          </p:cNvSpPr>
          <p:nvPr>
            <p:ph type="subTitle" idx="1"/>
          </p:nvPr>
        </p:nvSpPr>
        <p:spPr>
          <a:xfrm>
            <a:off x="997325" y="1839800"/>
            <a:ext cx="1316400" cy="308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800" b="1">
                <a:solidFill>
                  <a:srgbClr val="F6B26B"/>
                </a:solidFill>
              </a:defRPr>
            </a:lvl1pPr>
            <a:lvl2pPr lvl="1" rtl="0">
              <a:spcBef>
                <a:spcPts val="1600"/>
              </a:spcBef>
              <a:spcAft>
                <a:spcPts val="0"/>
              </a:spcAft>
              <a:buNone/>
              <a:defRPr sz="1800" b="1">
                <a:solidFill>
                  <a:srgbClr val="F6B26B"/>
                </a:solidFill>
              </a:defRPr>
            </a:lvl2pPr>
            <a:lvl3pPr lvl="2" rtl="0">
              <a:spcBef>
                <a:spcPts val="1600"/>
              </a:spcBef>
              <a:spcAft>
                <a:spcPts val="0"/>
              </a:spcAft>
              <a:buNone/>
              <a:defRPr sz="1800" b="1">
                <a:solidFill>
                  <a:srgbClr val="F6B26B"/>
                </a:solidFill>
              </a:defRPr>
            </a:lvl3pPr>
            <a:lvl4pPr lvl="3" rtl="0">
              <a:spcBef>
                <a:spcPts val="1600"/>
              </a:spcBef>
              <a:spcAft>
                <a:spcPts val="0"/>
              </a:spcAft>
              <a:buNone/>
              <a:defRPr sz="1800" b="1">
                <a:solidFill>
                  <a:srgbClr val="F6B26B"/>
                </a:solidFill>
              </a:defRPr>
            </a:lvl4pPr>
            <a:lvl5pPr lvl="4" rtl="0">
              <a:spcBef>
                <a:spcPts val="1600"/>
              </a:spcBef>
              <a:spcAft>
                <a:spcPts val="0"/>
              </a:spcAft>
              <a:buNone/>
              <a:defRPr sz="1800" b="1">
                <a:solidFill>
                  <a:srgbClr val="F6B26B"/>
                </a:solidFill>
              </a:defRPr>
            </a:lvl5pPr>
            <a:lvl6pPr lvl="5" rtl="0">
              <a:spcBef>
                <a:spcPts val="1600"/>
              </a:spcBef>
              <a:spcAft>
                <a:spcPts val="0"/>
              </a:spcAft>
              <a:buNone/>
              <a:defRPr sz="1800" b="1">
                <a:solidFill>
                  <a:srgbClr val="F6B26B"/>
                </a:solidFill>
              </a:defRPr>
            </a:lvl6pPr>
            <a:lvl7pPr lvl="6" rtl="0">
              <a:spcBef>
                <a:spcPts val="1600"/>
              </a:spcBef>
              <a:spcAft>
                <a:spcPts val="0"/>
              </a:spcAft>
              <a:buNone/>
              <a:defRPr sz="1800" b="1">
                <a:solidFill>
                  <a:srgbClr val="F6B26B"/>
                </a:solidFill>
              </a:defRPr>
            </a:lvl7pPr>
            <a:lvl8pPr lvl="7" rtl="0">
              <a:spcBef>
                <a:spcPts val="1600"/>
              </a:spcBef>
              <a:spcAft>
                <a:spcPts val="0"/>
              </a:spcAft>
              <a:buNone/>
              <a:defRPr sz="1800" b="1">
                <a:solidFill>
                  <a:srgbClr val="F6B26B"/>
                </a:solidFill>
              </a:defRPr>
            </a:lvl8pPr>
            <a:lvl9pPr lvl="8" rtl="0">
              <a:spcBef>
                <a:spcPts val="1600"/>
              </a:spcBef>
              <a:spcAft>
                <a:spcPts val="1600"/>
              </a:spcAft>
              <a:buNone/>
              <a:defRPr sz="1800" b="1">
                <a:solidFill>
                  <a:srgbClr val="F6B26B"/>
                </a:solidFill>
              </a:defRPr>
            </a:lvl9pPr>
          </a:lstStyle>
          <a:p>
            <a:r>
              <a:rPr lang="en-US"/>
              <a:t>Click to edit Master subtitle style</a:t>
            </a:r>
            <a:endParaRPr/>
          </a:p>
        </p:txBody>
      </p:sp>
      <p:sp>
        <p:nvSpPr>
          <p:cNvPr id="207" name="Google Shape;207;p21"/>
          <p:cNvSpPr txBox="1">
            <a:spLocks noGrp="1"/>
          </p:cNvSpPr>
          <p:nvPr>
            <p:ph type="subTitle" idx="2"/>
          </p:nvPr>
        </p:nvSpPr>
        <p:spPr>
          <a:xfrm>
            <a:off x="997325" y="2148500"/>
            <a:ext cx="2129400" cy="484800"/>
          </a:xfrm>
          <a:prstGeom prst="rect">
            <a:avLst/>
          </a:prstGeom>
        </p:spPr>
        <p:txBody>
          <a:bodyPr spcFirstLastPara="1" wrap="square" lIns="91425" tIns="91425" rIns="91425" bIns="91425" anchor="t" anchorCtr="0">
            <a:noAutofit/>
          </a:bodyPr>
          <a:lstStyle>
            <a:lvl1pPr lvl="0" rtl="0">
              <a:spcBef>
                <a:spcPts val="0"/>
              </a:spcBef>
              <a:spcAft>
                <a:spcPts val="0"/>
              </a:spcAft>
              <a:buNone/>
              <a:defRPr>
                <a:latin typeface="Lato"/>
                <a:ea typeface="Lato"/>
                <a:cs typeface="Lato"/>
                <a:sym typeface="Lato"/>
              </a:defRPr>
            </a:lvl1pPr>
            <a:lvl2pPr lvl="1" rtl="0">
              <a:spcBef>
                <a:spcPts val="1600"/>
              </a:spcBef>
              <a:spcAft>
                <a:spcPts val="0"/>
              </a:spcAft>
              <a:buNone/>
              <a:defRPr>
                <a:latin typeface="Lato"/>
                <a:ea typeface="Lato"/>
                <a:cs typeface="Lato"/>
                <a:sym typeface="Lato"/>
              </a:defRPr>
            </a:lvl2pPr>
            <a:lvl3pPr lvl="2" rtl="0">
              <a:spcBef>
                <a:spcPts val="1600"/>
              </a:spcBef>
              <a:spcAft>
                <a:spcPts val="0"/>
              </a:spcAft>
              <a:buNone/>
              <a:defRPr>
                <a:latin typeface="Lato"/>
                <a:ea typeface="Lato"/>
                <a:cs typeface="Lato"/>
                <a:sym typeface="Lato"/>
              </a:defRPr>
            </a:lvl3pPr>
            <a:lvl4pPr lvl="3" rtl="0">
              <a:spcBef>
                <a:spcPts val="1600"/>
              </a:spcBef>
              <a:spcAft>
                <a:spcPts val="0"/>
              </a:spcAft>
              <a:buNone/>
              <a:defRPr>
                <a:latin typeface="Lato"/>
                <a:ea typeface="Lato"/>
                <a:cs typeface="Lato"/>
                <a:sym typeface="Lato"/>
              </a:defRPr>
            </a:lvl4pPr>
            <a:lvl5pPr lvl="4" rtl="0">
              <a:spcBef>
                <a:spcPts val="1600"/>
              </a:spcBef>
              <a:spcAft>
                <a:spcPts val="0"/>
              </a:spcAft>
              <a:buNone/>
              <a:defRPr>
                <a:latin typeface="Lato"/>
                <a:ea typeface="Lato"/>
                <a:cs typeface="Lato"/>
                <a:sym typeface="Lato"/>
              </a:defRPr>
            </a:lvl5pPr>
            <a:lvl6pPr lvl="5" rtl="0">
              <a:spcBef>
                <a:spcPts val="1600"/>
              </a:spcBef>
              <a:spcAft>
                <a:spcPts val="0"/>
              </a:spcAft>
              <a:buNone/>
              <a:defRPr>
                <a:latin typeface="Lato"/>
                <a:ea typeface="Lato"/>
                <a:cs typeface="Lato"/>
                <a:sym typeface="Lato"/>
              </a:defRPr>
            </a:lvl6pPr>
            <a:lvl7pPr lvl="6" rtl="0">
              <a:spcBef>
                <a:spcPts val="1600"/>
              </a:spcBef>
              <a:spcAft>
                <a:spcPts val="0"/>
              </a:spcAft>
              <a:buNone/>
              <a:defRPr>
                <a:latin typeface="Lato"/>
                <a:ea typeface="Lato"/>
                <a:cs typeface="Lato"/>
                <a:sym typeface="Lato"/>
              </a:defRPr>
            </a:lvl7pPr>
            <a:lvl8pPr lvl="7" rtl="0">
              <a:spcBef>
                <a:spcPts val="1600"/>
              </a:spcBef>
              <a:spcAft>
                <a:spcPts val="0"/>
              </a:spcAft>
              <a:buNone/>
              <a:defRPr>
                <a:latin typeface="Lato"/>
                <a:ea typeface="Lato"/>
                <a:cs typeface="Lato"/>
                <a:sym typeface="Lato"/>
              </a:defRPr>
            </a:lvl8pPr>
            <a:lvl9pPr lvl="8" rtl="0">
              <a:spcBef>
                <a:spcPts val="1600"/>
              </a:spcBef>
              <a:spcAft>
                <a:spcPts val="1600"/>
              </a:spcAft>
              <a:buNone/>
              <a:defRPr>
                <a:latin typeface="Lato"/>
                <a:ea typeface="Lato"/>
                <a:cs typeface="Lato"/>
                <a:sym typeface="Lato"/>
              </a:defRPr>
            </a:lvl9pPr>
          </a:lstStyle>
          <a:p>
            <a:r>
              <a:rPr lang="en-US"/>
              <a:t>Click to edit Master subtitle style</a:t>
            </a:r>
            <a:endParaRPr/>
          </a:p>
        </p:txBody>
      </p:sp>
      <p:sp>
        <p:nvSpPr>
          <p:cNvPr id="208" name="Google Shape;208;p21"/>
          <p:cNvSpPr txBox="1">
            <a:spLocks noGrp="1"/>
          </p:cNvSpPr>
          <p:nvPr>
            <p:ph type="subTitle" idx="3"/>
          </p:nvPr>
        </p:nvSpPr>
        <p:spPr>
          <a:xfrm>
            <a:off x="3497500" y="1839800"/>
            <a:ext cx="1316400" cy="308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800" b="1">
                <a:solidFill>
                  <a:srgbClr val="F6B26B"/>
                </a:solidFill>
              </a:defRPr>
            </a:lvl1pPr>
            <a:lvl2pPr lvl="1" rtl="0">
              <a:spcBef>
                <a:spcPts val="1600"/>
              </a:spcBef>
              <a:spcAft>
                <a:spcPts val="0"/>
              </a:spcAft>
              <a:buNone/>
              <a:defRPr sz="1800" b="1">
                <a:solidFill>
                  <a:srgbClr val="F6B26B"/>
                </a:solidFill>
              </a:defRPr>
            </a:lvl2pPr>
            <a:lvl3pPr lvl="2" rtl="0">
              <a:spcBef>
                <a:spcPts val="1600"/>
              </a:spcBef>
              <a:spcAft>
                <a:spcPts val="0"/>
              </a:spcAft>
              <a:buNone/>
              <a:defRPr sz="1800" b="1">
                <a:solidFill>
                  <a:srgbClr val="F6B26B"/>
                </a:solidFill>
              </a:defRPr>
            </a:lvl3pPr>
            <a:lvl4pPr lvl="3" rtl="0">
              <a:spcBef>
                <a:spcPts val="1600"/>
              </a:spcBef>
              <a:spcAft>
                <a:spcPts val="0"/>
              </a:spcAft>
              <a:buNone/>
              <a:defRPr sz="1800" b="1">
                <a:solidFill>
                  <a:srgbClr val="F6B26B"/>
                </a:solidFill>
              </a:defRPr>
            </a:lvl4pPr>
            <a:lvl5pPr lvl="4" rtl="0">
              <a:spcBef>
                <a:spcPts val="1600"/>
              </a:spcBef>
              <a:spcAft>
                <a:spcPts val="0"/>
              </a:spcAft>
              <a:buNone/>
              <a:defRPr sz="1800" b="1">
                <a:solidFill>
                  <a:srgbClr val="F6B26B"/>
                </a:solidFill>
              </a:defRPr>
            </a:lvl5pPr>
            <a:lvl6pPr lvl="5" rtl="0">
              <a:spcBef>
                <a:spcPts val="1600"/>
              </a:spcBef>
              <a:spcAft>
                <a:spcPts val="0"/>
              </a:spcAft>
              <a:buNone/>
              <a:defRPr sz="1800" b="1">
                <a:solidFill>
                  <a:srgbClr val="F6B26B"/>
                </a:solidFill>
              </a:defRPr>
            </a:lvl6pPr>
            <a:lvl7pPr lvl="6" rtl="0">
              <a:spcBef>
                <a:spcPts val="1600"/>
              </a:spcBef>
              <a:spcAft>
                <a:spcPts val="0"/>
              </a:spcAft>
              <a:buNone/>
              <a:defRPr sz="1800" b="1">
                <a:solidFill>
                  <a:srgbClr val="F6B26B"/>
                </a:solidFill>
              </a:defRPr>
            </a:lvl7pPr>
            <a:lvl8pPr lvl="7" rtl="0">
              <a:spcBef>
                <a:spcPts val="1600"/>
              </a:spcBef>
              <a:spcAft>
                <a:spcPts val="0"/>
              </a:spcAft>
              <a:buNone/>
              <a:defRPr sz="1800" b="1">
                <a:solidFill>
                  <a:srgbClr val="F6B26B"/>
                </a:solidFill>
              </a:defRPr>
            </a:lvl8pPr>
            <a:lvl9pPr lvl="8" rtl="0">
              <a:spcBef>
                <a:spcPts val="1600"/>
              </a:spcBef>
              <a:spcAft>
                <a:spcPts val="1600"/>
              </a:spcAft>
              <a:buNone/>
              <a:defRPr sz="1800" b="1">
                <a:solidFill>
                  <a:srgbClr val="F6B26B"/>
                </a:solidFill>
              </a:defRPr>
            </a:lvl9pPr>
          </a:lstStyle>
          <a:p>
            <a:r>
              <a:rPr lang="en-US"/>
              <a:t>Click to edit Master subtitle style</a:t>
            </a:r>
            <a:endParaRPr/>
          </a:p>
        </p:txBody>
      </p:sp>
      <p:sp>
        <p:nvSpPr>
          <p:cNvPr id="209" name="Google Shape;209;p21"/>
          <p:cNvSpPr txBox="1">
            <a:spLocks noGrp="1"/>
          </p:cNvSpPr>
          <p:nvPr>
            <p:ph type="subTitle" idx="4"/>
          </p:nvPr>
        </p:nvSpPr>
        <p:spPr>
          <a:xfrm>
            <a:off x="3497500" y="2148500"/>
            <a:ext cx="2129400" cy="484800"/>
          </a:xfrm>
          <a:prstGeom prst="rect">
            <a:avLst/>
          </a:prstGeom>
        </p:spPr>
        <p:txBody>
          <a:bodyPr spcFirstLastPara="1" wrap="square" lIns="91425" tIns="91425" rIns="91425" bIns="91425" anchor="t" anchorCtr="0">
            <a:noAutofit/>
          </a:bodyPr>
          <a:lstStyle>
            <a:lvl1pPr lvl="0" rtl="0">
              <a:spcBef>
                <a:spcPts val="0"/>
              </a:spcBef>
              <a:spcAft>
                <a:spcPts val="0"/>
              </a:spcAft>
              <a:buNone/>
              <a:defRPr>
                <a:latin typeface="Lato"/>
                <a:ea typeface="Lato"/>
                <a:cs typeface="Lato"/>
                <a:sym typeface="Lato"/>
              </a:defRPr>
            </a:lvl1pPr>
            <a:lvl2pPr lvl="1" rtl="0">
              <a:spcBef>
                <a:spcPts val="1600"/>
              </a:spcBef>
              <a:spcAft>
                <a:spcPts val="0"/>
              </a:spcAft>
              <a:buNone/>
              <a:defRPr>
                <a:latin typeface="Lato"/>
                <a:ea typeface="Lato"/>
                <a:cs typeface="Lato"/>
                <a:sym typeface="Lato"/>
              </a:defRPr>
            </a:lvl2pPr>
            <a:lvl3pPr lvl="2" rtl="0">
              <a:spcBef>
                <a:spcPts val="1600"/>
              </a:spcBef>
              <a:spcAft>
                <a:spcPts val="0"/>
              </a:spcAft>
              <a:buNone/>
              <a:defRPr>
                <a:latin typeface="Lato"/>
                <a:ea typeface="Lato"/>
                <a:cs typeface="Lato"/>
                <a:sym typeface="Lato"/>
              </a:defRPr>
            </a:lvl3pPr>
            <a:lvl4pPr lvl="3" rtl="0">
              <a:spcBef>
                <a:spcPts val="1600"/>
              </a:spcBef>
              <a:spcAft>
                <a:spcPts val="0"/>
              </a:spcAft>
              <a:buNone/>
              <a:defRPr>
                <a:latin typeface="Lato"/>
                <a:ea typeface="Lato"/>
                <a:cs typeface="Lato"/>
                <a:sym typeface="Lato"/>
              </a:defRPr>
            </a:lvl4pPr>
            <a:lvl5pPr lvl="4" rtl="0">
              <a:spcBef>
                <a:spcPts val="1600"/>
              </a:spcBef>
              <a:spcAft>
                <a:spcPts val="0"/>
              </a:spcAft>
              <a:buNone/>
              <a:defRPr>
                <a:latin typeface="Lato"/>
                <a:ea typeface="Lato"/>
                <a:cs typeface="Lato"/>
                <a:sym typeface="Lato"/>
              </a:defRPr>
            </a:lvl5pPr>
            <a:lvl6pPr lvl="5" rtl="0">
              <a:spcBef>
                <a:spcPts val="1600"/>
              </a:spcBef>
              <a:spcAft>
                <a:spcPts val="0"/>
              </a:spcAft>
              <a:buNone/>
              <a:defRPr>
                <a:latin typeface="Lato"/>
                <a:ea typeface="Lato"/>
                <a:cs typeface="Lato"/>
                <a:sym typeface="Lato"/>
              </a:defRPr>
            </a:lvl6pPr>
            <a:lvl7pPr lvl="6" rtl="0">
              <a:spcBef>
                <a:spcPts val="1600"/>
              </a:spcBef>
              <a:spcAft>
                <a:spcPts val="0"/>
              </a:spcAft>
              <a:buNone/>
              <a:defRPr>
                <a:latin typeface="Lato"/>
                <a:ea typeface="Lato"/>
                <a:cs typeface="Lato"/>
                <a:sym typeface="Lato"/>
              </a:defRPr>
            </a:lvl7pPr>
            <a:lvl8pPr lvl="7" rtl="0">
              <a:spcBef>
                <a:spcPts val="1600"/>
              </a:spcBef>
              <a:spcAft>
                <a:spcPts val="0"/>
              </a:spcAft>
              <a:buNone/>
              <a:defRPr>
                <a:latin typeface="Lato"/>
                <a:ea typeface="Lato"/>
                <a:cs typeface="Lato"/>
                <a:sym typeface="Lato"/>
              </a:defRPr>
            </a:lvl8pPr>
            <a:lvl9pPr lvl="8" rtl="0">
              <a:spcBef>
                <a:spcPts val="1600"/>
              </a:spcBef>
              <a:spcAft>
                <a:spcPts val="1600"/>
              </a:spcAft>
              <a:buNone/>
              <a:defRPr>
                <a:latin typeface="Lato"/>
                <a:ea typeface="Lato"/>
                <a:cs typeface="Lato"/>
                <a:sym typeface="Lato"/>
              </a:defRPr>
            </a:lvl9pPr>
          </a:lstStyle>
          <a:p>
            <a:r>
              <a:rPr lang="en-US"/>
              <a:t>Click to edit Master subtitle style</a:t>
            </a:r>
            <a:endParaRPr/>
          </a:p>
        </p:txBody>
      </p:sp>
      <p:sp>
        <p:nvSpPr>
          <p:cNvPr id="210" name="Google Shape;210;p21"/>
          <p:cNvSpPr txBox="1">
            <a:spLocks noGrp="1"/>
          </p:cNvSpPr>
          <p:nvPr>
            <p:ph type="subTitle" idx="5"/>
          </p:nvPr>
        </p:nvSpPr>
        <p:spPr>
          <a:xfrm>
            <a:off x="5997675" y="1839800"/>
            <a:ext cx="1316400" cy="308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800" b="1">
                <a:solidFill>
                  <a:srgbClr val="F6B26B"/>
                </a:solidFill>
              </a:defRPr>
            </a:lvl1pPr>
            <a:lvl2pPr lvl="1" rtl="0">
              <a:spcBef>
                <a:spcPts val="1600"/>
              </a:spcBef>
              <a:spcAft>
                <a:spcPts val="0"/>
              </a:spcAft>
              <a:buNone/>
              <a:defRPr sz="1800" b="1">
                <a:solidFill>
                  <a:srgbClr val="F6B26B"/>
                </a:solidFill>
              </a:defRPr>
            </a:lvl2pPr>
            <a:lvl3pPr lvl="2" rtl="0">
              <a:spcBef>
                <a:spcPts val="1600"/>
              </a:spcBef>
              <a:spcAft>
                <a:spcPts val="0"/>
              </a:spcAft>
              <a:buNone/>
              <a:defRPr sz="1800" b="1">
                <a:solidFill>
                  <a:srgbClr val="F6B26B"/>
                </a:solidFill>
              </a:defRPr>
            </a:lvl3pPr>
            <a:lvl4pPr lvl="3" rtl="0">
              <a:spcBef>
                <a:spcPts val="1600"/>
              </a:spcBef>
              <a:spcAft>
                <a:spcPts val="0"/>
              </a:spcAft>
              <a:buNone/>
              <a:defRPr sz="1800" b="1">
                <a:solidFill>
                  <a:srgbClr val="F6B26B"/>
                </a:solidFill>
              </a:defRPr>
            </a:lvl4pPr>
            <a:lvl5pPr lvl="4" rtl="0">
              <a:spcBef>
                <a:spcPts val="1600"/>
              </a:spcBef>
              <a:spcAft>
                <a:spcPts val="0"/>
              </a:spcAft>
              <a:buNone/>
              <a:defRPr sz="1800" b="1">
                <a:solidFill>
                  <a:srgbClr val="F6B26B"/>
                </a:solidFill>
              </a:defRPr>
            </a:lvl5pPr>
            <a:lvl6pPr lvl="5" rtl="0">
              <a:spcBef>
                <a:spcPts val="1600"/>
              </a:spcBef>
              <a:spcAft>
                <a:spcPts val="0"/>
              </a:spcAft>
              <a:buNone/>
              <a:defRPr sz="1800" b="1">
                <a:solidFill>
                  <a:srgbClr val="F6B26B"/>
                </a:solidFill>
              </a:defRPr>
            </a:lvl6pPr>
            <a:lvl7pPr lvl="6" rtl="0">
              <a:spcBef>
                <a:spcPts val="1600"/>
              </a:spcBef>
              <a:spcAft>
                <a:spcPts val="0"/>
              </a:spcAft>
              <a:buNone/>
              <a:defRPr sz="1800" b="1">
                <a:solidFill>
                  <a:srgbClr val="F6B26B"/>
                </a:solidFill>
              </a:defRPr>
            </a:lvl7pPr>
            <a:lvl8pPr lvl="7" rtl="0">
              <a:spcBef>
                <a:spcPts val="1600"/>
              </a:spcBef>
              <a:spcAft>
                <a:spcPts val="0"/>
              </a:spcAft>
              <a:buNone/>
              <a:defRPr sz="1800" b="1">
                <a:solidFill>
                  <a:srgbClr val="F6B26B"/>
                </a:solidFill>
              </a:defRPr>
            </a:lvl8pPr>
            <a:lvl9pPr lvl="8" rtl="0">
              <a:spcBef>
                <a:spcPts val="1600"/>
              </a:spcBef>
              <a:spcAft>
                <a:spcPts val="1600"/>
              </a:spcAft>
              <a:buNone/>
              <a:defRPr sz="1800" b="1">
                <a:solidFill>
                  <a:srgbClr val="F6B26B"/>
                </a:solidFill>
              </a:defRPr>
            </a:lvl9pPr>
          </a:lstStyle>
          <a:p>
            <a:r>
              <a:rPr lang="en-US"/>
              <a:t>Click to edit Master subtitle style</a:t>
            </a:r>
            <a:endParaRPr/>
          </a:p>
        </p:txBody>
      </p:sp>
      <p:sp>
        <p:nvSpPr>
          <p:cNvPr id="211" name="Google Shape;211;p21"/>
          <p:cNvSpPr txBox="1">
            <a:spLocks noGrp="1"/>
          </p:cNvSpPr>
          <p:nvPr>
            <p:ph type="subTitle" idx="6"/>
          </p:nvPr>
        </p:nvSpPr>
        <p:spPr>
          <a:xfrm>
            <a:off x="5997675" y="2148500"/>
            <a:ext cx="2129400" cy="484800"/>
          </a:xfrm>
          <a:prstGeom prst="rect">
            <a:avLst/>
          </a:prstGeom>
        </p:spPr>
        <p:txBody>
          <a:bodyPr spcFirstLastPara="1" wrap="square" lIns="91425" tIns="91425" rIns="91425" bIns="91425" anchor="t" anchorCtr="0">
            <a:noAutofit/>
          </a:bodyPr>
          <a:lstStyle>
            <a:lvl1pPr lvl="0" rtl="0">
              <a:spcBef>
                <a:spcPts val="0"/>
              </a:spcBef>
              <a:spcAft>
                <a:spcPts val="0"/>
              </a:spcAft>
              <a:buNone/>
              <a:defRPr>
                <a:latin typeface="Lato"/>
                <a:ea typeface="Lato"/>
                <a:cs typeface="Lato"/>
                <a:sym typeface="Lato"/>
              </a:defRPr>
            </a:lvl1pPr>
            <a:lvl2pPr lvl="1" rtl="0">
              <a:spcBef>
                <a:spcPts val="1600"/>
              </a:spcBef>
              <a:spcAft>
                <a:spcPts val="0"/>
              </a:spcAft>
              <a:buNone/>
              <a:defRPr>
                <a:latin typeface="Lato"/>
                <a:ea typeface="Lato"/>
                <a:cs typeface="Lato"/>
                <a:sym typeface="Lato"/>
              </a:defRPr>
            </a:lvl2pPr>
            <a:lvl3pPr lvl="2" rtl="0">
              <a:spcBef>
                <a:spcPts val="1600"/>
              </a:spcBef>
              <a:spcAft>
                <a:spcPts val="0"/>
              </a:spcAft>
              <a:buNone/>
              <a:defRPr>
                <a:latin typeface="Lato"/>
                <a:ea typeface="Lato"/>
                <a:cs typeface="Lato"/>
                <a:sym typeface="Lato"/>
              </a:defRPr>
            </a:lvl3pPr>
            <a:lvl4pPr lvl="3" rtl="0">
              <a:spcBef>
                <a:spcPts val="1600"/>
              </a:spcBef>
              <a:spcAft>
                <a:spcPts val="0"/>
              </a:spcAft>
              <a:buNone/>
              <a:defRPr>
                <a:latin typeface="Lato"/>
                <a:ea typeface="Lato"/>
                <a:cs typeface="Lato"/>
                <a:sym typeface="Lato"/>
              </a:defRPr>
            </a:lvl4pPr>
            <a:lvl5pPr lvl="4" rtl="0">
              <a:spcBef>
                <a:spcPts val="1600"/>
              </a:spcBef>
              <a:spcAft>
                <a:spcPts val="0"/>
              </a:spcAft>
              <a:buNone/>
              <a:defRPr>
                <a:latin typeface="Lato"/>
                <a:ea typeface="Lato"/>
                <a:cs typeface="Lato"/>
                <a:sym typeface="Lato"/>
              </a:defRPr>
            </a:lvl5pPr>
            <a:lvl6pPr lvl="5" rtl="0">
              <a:spcBef>
                <a:spcPts val="1600"/>
              </a:spcBef>
              <a:spcAft>
                <a:spcPts val="0"/>
              </a:spcAft>
              <a:buNone/>
              <a:defRPr>
                <a:latin typeface="Lato"/>
                <a:ea typeface="Lato"/>
                <a:cs typeface="Lato"/>
                <a:sym typeface="Lato"/>
              </a:defRPr>
            </a:lvl6pPr>
            <a:lvl7pPr lvl="6" rtl="0">
              <a:spcBef>
                <a:spcPts val="1600"/>
              </a:spcBef>
              <a:spcAft>
                <a:spcPts val="0"/>
              </a:spcAft>
              <a:buNone/>
              <a:defRPr>
                <a:latin typeface="Lato"/>
                <a:ea typeface="Lato"/>
                <a:cs typeface="Lato"/>
                <a:sym typeface="Lato"/>
              </a:defRPr>
            </a:lvl7pPr>
            <a:lvl8pPr lvl="7" rtl="0">
              <a:spcBef>
                <a:spcPts val="1600"/>
              </a:spcBef>
              <a:spcAft>
                <a:spcPts val="0"/>
              </a:spcAft>
              <a:buNone/>
              <a:defRPr>
                <a:latin typeface="Lato"/>
                <a:ea typeface="Lato"/>
                <a:cs typeface="Lato"/>
                <a:sym typeface="Lato"/>
              </a:defRPr>
            </a:lvl8pPr>
            <a:lvl9pPr lvl="8" rtl="0">
              <a:spcBef>
                <a:spcPts val="1600"/>
              </a:spcBef>
              <a:spcAft>
                <a:spcPts val="1600"/>
              </a:spcAft>
              <a:buNone/>
              <a:defRPr>
                <a:latin typeface="Lato"/>
                <a:ea typeface="Lato"/>
                <a:cs typeface="Lato"/>
                <a:sym typeface="Lato"/>
              </a:defRPr>
            </a:lvl9pPr>
          </a:lstStyle>
          <a:p>
            <a:r>
              <a:rPr lang="en-US"/>
              <a:t>Click to edit Master subtitle style</a:t>
            </a:r>
            <a:endParaRPr/>
          </a:p>
        </p:txBody>
      </p:sp>
      <p:sp>
        <p:nvSpPr>
          <p:cNvPr id="212" name="Google Shape;212;p21"/>
          <p:cNvSpPr txBox="1">
            <a:spLocks noGrp="1"/>
          </p:cNvSpPr>
          <p:nvPr>
            <p:ph type="subTitle" idx="7"/>
          </p:nvPr>
        </p:nvSpPr>
        <p:spPr>
          <a:xfrm>
            <a:off x="997325" y="3202375"/>
            <a:ext cx="1316400" cy="308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800" b="1">
                <a:solidFill>
                  <a:srgbClr val="F6B26B"/>
                </a:solidFill>
              </a:defRPr>
            </a:lvl1pPr>
            <a:lvl2pPr lvl="1" rtl="0">
              <a:spcBef>
                <a:spcPts val="1600"/>
              </a:spcBef>
              <a:spcAft>
                <a:spcPts val="0"/>
              </a:spcAft>
              <a:buNone/>
              <a:defRPr sz="1800" b="1">
                <a:solidFill>
                  <a:srgbClr val="F6B26B"/>
                </a:solidFill>
              </a:defRPr>
            </a:lvl2pPr>
            <a:lvl3pPr lvl="2" rtl="0">
              <a:spcBef>
                <a:spcPts val="1600"/>
              </a:spcBef>
              <a:spcAft>
                <a:spcPts val="0"/>
              </a:spcAft>
              <a:buNone/>
              <a:defRPr sz="1800" b="1">
                <a:solidFill>
                  <a:srgbClr val="F6B26B"/>
                </a:solidFill>
              </a:defRPr>
            </a:lvl3pPr>
            <a:lvl4pPr lvl="3" rtl="0">
              <a:spcBef>
                <a:spcPts val="1600"/>
              </a:spcBef>
              <a:spcAft>
                <a:spcPts val="0"/>
              </a:spcAft>
              <a:buNone/>
              <a:defRPr sz="1800" b="1">
                <a:solidFill>
                  <a:srgbClr val="F6B26B"/>
                </a:solidFill>
              </a:defRPr>
            </a:lvl4pPr>
            <a:lvl5pPr lvl="4" rtl="0">
              <a:spcBef>
                <a:spcPts val="1600"/>
              </a:spcBef>
              <a:spcAft>
                <a:spcPts val="0"/>
              </a:spcAft>
              <a:buNone/>
              <a:defRPr sz="1800" b="1">
                <a:solidFill>
                  <a:srgbClr val="F6B26B"/>
                </a:solidFill>
              </a:defRPr>
            </a:lvl5pPr>
            <a:lvl6pPr lvl="5" rtl="0">
              <a:spcBef>
                <a:spcPts val="1600"/>
              </a:spcBef>
              <a:spcAft>
                <a:spcPts val="0"/>
              </a:spcAft>
              <a:buNone/>
              <a:defRPr sz="1800" b="1">
                <a:solidFill>
                  <a:srgbClr val="F6B26B"/>
                </a:solidFill>
              </a:defRPr>
            </a:lvl6pPr>
            <a:lvl7pPr lvl="6" rtl="0">
              <a:spcBef>
                <a:spcPts val="1600"/>
              </a:spcBef>
              <a:spcAft>
                <a:spcPts val="0"/>
              </a:spcAft>
              <a:buNone/>
              <a:defRPr sz="1800" b="1">
                <a:solidFill>
                  <a:srgbClr val="F6B26B"/>
                </a:solidFill>
              </a:defRPr>
            </a:lvl7pPr>
            <a:lvl8pPr lvl="7" rtl="0">
              <a:spcBef>
                <a:spcPts val="1600"/>
              </a:spcBef>
              <a:spcAft>
                <a:spcPts val="0"/>
              </a:spcAft>
              <a:buNone/>
              <a:defRPr sz="1800" b="1">
                <a:solidFill>
                  <a:srgbClr val="F6B26B"/>
                </a:solidFill>
              </a:defRPr>
            </a:lvl8pPr>
            <a:lvl9pPr lvl="8" rtl="0">
              <a:spcBef>
                <a:spcPts val="1600"/>
              </a:spcBef>
              <a:spcAft>
                <a:spcPts val="1600"/>
              </a:spcAft>
              <a:buNone/>
              <a:defRPr sz="1800" b="1">
                <a:solidFill>
                  <a:srgbClr val="F6B26B"/>
                </a:solidFill>
              </a:defRPr>
            </a:lvl9pPr>
          </a:lstStyle>
          <a:p>
            <a:r>
              <a:rPr lang="en-US"/>
              <a:t>Click to edit Master subtitle style</a:t>
            </a:r>
            <a:endParaRPr/>
          </a:p>
        </p:txBody>
      </p:sp>
      <p:sp>
        <p:nvSpPr>
          <p:cNvPr id="213" name="Google Shape;213;p21"/>
          <p:cNvSpPr txBox="1">
            <a:spLocks noGrp="1"/>
          </p:cNvSpPr>
          <p:nvPr>
            <p:ph type="subTitle" idx="8"/>
          </p:nvPr>
        </p:nvSpPr>
        <p:spPr>
          <a:xfrm>
            <a:off x="997325" y="3511075"/>
            <a:ext cx="2129400" cy="484800"/>
          </a:xfrm>
          <a:prstGeom prst="rect">
            <a:avLst/>
          </a:prstGeom>
        </p:spPr>
        <p:txBody>
          <a:bodyPr spcFirstLastPara="1" wrap="square" lIns="91425" tIns="91425" rIns="91425" bIns="91425" anchor="t" anchorCtr="0">
            <a:noAutofit/>
          </a:bodyPr>
          <a:lstStyle>
            <a:lvl1pPr lvl="0" rtl="0">
              <a:spcBef>
                <a:spcPts val="0"/>
              </a:spcBef>
              <a:spcAft>
                <a:spcPts val="0"/>
              </a:spcAft>
              <a:buNone/>
              <a:defRPr>
                <a:latin typeface="Lato"/>
                <a:ea typeface="Lato"/>
                <a:cs typeface="Lato"/>
                <a:sym typeface="Lato"/>
              </a:defRPr>
            </a:lvl1pPr>
            <a:lvl2pPr lvl="1" rtl="0">
              <a:spcBef>
                <a:spcPts val="1600"/>
              </a:spcBef>
              <a:spcAft>
                <a:spcPts val="0"/>
              </a:spcAft>
              <a:buNone/>
              <a:defRPr>
                <a:latin typeface="Lato"/>
                <a:ea typeface="Lato"/>
                <a:cs typeface="Lato"/>
                <a:sym typeface="Lato"/>
              </a:defRPr>
            </a:lvl2pPr>
            <a:lvl3pPr lvl="2" rtl="0">
              <a:spcBef>
                <a:spcPts val="1600"/>
              </a:spcBef>
              <a:spcAft>
                <a:spcPts val="0"/>
              </a:spcAft>
              <a:buNone/>
              <a:defRPr>
                <a:latin typeface="Lato"/>
                <a:ea typeface="Lato"/>
                <a:cs typeface="Lato"/>
                <a:sym typeface="Lato"/>
              </a:defRPr>
            </a:lvl3pPr>
            <a:lvl4pPr lvl="3" rtl="0">
              <a:spcBef>
                <a:spcPts val="1600"/>
              </a:spcBef>
              <a:spcAft>
                <a:spcPts val="0"/>
              </a:spcAft>
              <a:buNone/>
              <a:defRPr>
                <a:latin typeface="Lato"/>
                <a:ea typeface="Lato"/>
                <a:cs typeface="Lato"/>
                <a:sym typeface="Lato"/>
              </a:defRPr>
            </a:lvl4pPr>
            <a:lvl5pPr lvl="4" rtl="0">
              <a:spcBef>
                <a:spcPts val="1600"/>
              </a:spcBef>
              <a:spcAft>
                <a:spcPts val="0"/>
              </a:spcAft>
              <a:buNone/>
              <a:defRPr>
                <a:latin typeface="Lato"/>
                <a:ea typeface="Lato"/>
                <a:cs typeface="Lato"/>
                <a:sym typeface="Lato"/>
              </a:defRPr>
            </a:lvl5pPr>
            <a:lvl6pPr lvl="5" rtl="0">
              <a:spcBef>
                <a:spcPts val="1600"/>
              </a:spcBef>
              <a:spcAft>
                <a:spcPts val="0"/>
              </a:spcAft>
              <a:buNone/>
              <a:defRPr>
                <a:latin typeface="Lato"/>
                <a:ea typeface="Lato"/>
                <a:cs typeface="Lato"/>
                <a:sym typeface="Lato"/>
              </a:defRPr>
            </a:lvl6pPr>
            <a:lvl7pPr lvl="6" rtl="0">
              <a:spcBef>
                <a:spcPts val="1600"/>
              </a:spcBef>
              <a:spcAft>
                <a:spcPts val="0"/>
              </a:spcAft>
              <a:buNone/>
              <a:defRPr>
                <a:latin typeface="Lato"/>
                <a:ea typeface="Lato"/>
                <a:cs typeface="Lato"/>
                <a:sym typeface="Lato"/>
              </a:defRPr>
            </a:lvl7pPr>
            <a:lvl8pPr lvl="7" rtl="0">
              <a:spcBef>
                <a:spcPts val="1600"/>
              </a:spcBef>
              <a:spcAft>
                <a:spcPts val="0"/>
              </a:spcAft>
              <a:buNone/>
              <a:defRPr>
                <a:latin typeface="Lato"/>
                <a:ea typeface="Lato"/>
                <a:cs typeface="Lato"/>
                <a:sym typeface="Lato"/>
              </a:defRPr>
            </a:lvl8pPr>
            <a:lvl9pPr lvl="8" rtl="0">
              <a:spcBef>
                <a:spcPts val="1600"/>
              </a:spcBef>
              <a:spcAft>
                <a:spcPts val="1600"/>
              </a:spcAft>
              <a:buNone/>
              <a:defRPr>
                <a:latin typeface="Lato"/>
                <a:ea typeface="Lato"/>
                <a:cs typeface="Lato"/>
                <a:sym typeface="Lato"/>
              </a:defRPr>
            </a:lvl9pPr>
          </a:lstStyle>
          <a:p>
            <a:r>
              <a:rPr lang="en-US"/>
              <a:t>Click to edit Master subtitle style</a:t>
            </a:r>
            <a:endParaRPr/>
          </a:p>
        </p:txBody>
      </p:sp>
      <p:sp>
        <p:nvSpPr>
          <p:cNvPr id="214" name="Google Shape;214;p21"/>
          <p:cNvSpPr txBox="1">
            <a:spLocks noGrp="1"/>
          </p:cNvSpPr>
          <p:nvPr>
            <p:ph type="subTitle" idx="9"/>
          </p:nvPr>
        </p:nvSpPr>
        <p:spPr>
          <a:xfrm>
            <a:off x="3497500" y="3202375"/>
            <a:ext cx="1316400" cy="308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800" b="1">
                <a:solidFill>
                  <a:srgbClr val="F6B26B"/>
                </a:solidFill>
              </a:defRPr>
            </a:lvl1pPr>
            <a:lvl2pPr lvl="1" rtl="0">
              <a:spcBef>
                <a:spcPts val="1600"/>
              </a:spcBef>
              <a:spcAft>
                <a:spcPts val="0"/>
              </a:spcAft>
              <a:buNone/>
              <a:defRPr sz="1800" b="1">
                <a:solidFill>
                  <a:srgbClr val="F6B26B"/>
                </a:solidFill>
              </a:defRPr>
            </a:lvl2pPr>
            <a:lvl3pPr lvl="2" rtl="0">
              <a:spcBef>
                <a:spcPts val="1600"/>
              </a:spcBef>
              <a:spcAft>
                <a:spcPts val="0"/>
              </a:spcAft>
              <a:buNone/>
              <a:defRPr sz="1800" b="1">
                <a:solidFill>
                  <a:srgbClr val="F6B26B"/>
                </a:solidFill>
              </a:defRPr>
            </a:lvl3pPr>
            <a:lvl4pPr lvl="3" rtl="0">
              <a:spcBef>
                <a:spcPts val="1600"/>
              </a:spcBef>
              <a:spcAft>
                <a:spcPts val="0"/>
              </a:spcAft>
              <a:buNone/>
              <a:defRPr sz="1800" b="1">
                <a:solidFill>
                  <a:srgbClr val="F6B26B"/>
                </a:solidFill>
              </a:defRPr>
            </a:lvl4pPr>
            <a:lvl5pPr lvl="4" rtl="0">
              <a:spcBef>
                <a:spcPts val="1600"/>
              </a:spcBef>
              <a:spcAft>
                <a:spcPts val="0"/>
              </a:spcAft>
              <a:buNone/>
              <a:defRPr sz="1800" b="1">
                <a:solidFill>
                  <a:srgbClr val="F6B26B"/>
                </a:solidFill>
              </a:defRPr>
            </a:lvl5pPr>
            <a:lvl6pPr lvl="5" rtl="0">
              <a:spcBef>
                <a:spcPts val="1600"/>
              </a:spcBef>
              <a:spcAft>
                <a:spcPts val="0"/>
              </a:spcAft>
              <a:buNone/>
              <a:defRPr sz="1800" b="1">
                <a:solidFill>
                  <a:srgbClr val="F6B26B"/>
                </a:solidFill>
              </a:defRPr>
            </a:lvl6pPr>
            <a:lvl7pPr lvl="6" rtl="0">
              <a:spcBef>
                <a:spcPts val="1600"/>
              </a:spcBef>
              <a:spcAft>
                <a:spcPts val="0"/>
              </a:spcAft>
              <a:buNone/>
              <a:defRPr sz="1800" b="1">
                <a:solidFill>
                  <a:srgbClr val="F6B26B"/>
                </a:solidFill>
              </a:defRPr>
            </a:lvl7pPr>
            <a:lvl8pPr lvl="7" rtl="0">
              <a:spcBef>
                <a:spcPts val="1600"/>
              </a:spcBef>
              <a:spcAft>
                <a:spcPts val="0"/>
              </a:spcAft>
              <a:buNone/>
              <a:defRPr sz="1800" b="1">
                <a:solidFill>
                  <a:srgbClr val="F6B26B"/>
                </a:solidFill>
              </a:defRPr>
            </a:lvl8pPr>
            <a:lvl9pPr lvl="8" rtl="0">
              <a:spcBef>
                <a:spcPts val="1600"/>
              </a:spcBef>
              <a:spcAft>
                <a:spcPts val="1600"/>
              </a:spcAft>
              <a:buNone/>
              <a:defRPr sz="1800" b="1">
                <a:solidFill>
                  <a:srgbClr val="F6B26B"/>
                </a:solidFill>
              </a:defRPr>
            </a:lvl9pPr>
          </a:lstStyle>
          <a:p>
            <a:r>
              <a:rPr lang="en-US"/>
              <a:t>Click to edit Master subtitle style</a:t>
            </a:r>
            <a:endParaRPr/>
          </a:p>
        </p:txBody>
      </p:sp>
      <p:sp>
        <p:nvSpPr>
          <p:cNvPr id="215" name="Google Shape;215;p21"/>
          <p:cNvSpPr txBox="1">
            <a:spLocks noGrp="1"/>
          </p:cNvSpPr>
          <p:nvPr>
            <p:ph type="subTitle" idx="13"/>
          </p:nvPr>
        </p:nvSpPr>
        <p:spPr>
          <a:xfrm>
            <a:off x="3497500" y="3511075"/>
            <a:ext cx="2129400" cy="484800"/>
          </a:xfrm>
          <a:prstGeom prst="rect">
            <a:avLst/>
          </a:prstGeom>
        </p:spPr>
        <p:txBody>
          <a:bodyPr spcFirstLastPara="1" wrap="square" lIns="91425" tIns="91425" rIns="91425" bIns="91425" anchor="t" anchorCtr="0">
            <a:noAutofit/>
          </a:bodyPr>
          <a:lstStyle>
            <a:lvl1pPr lvl="0" rtl="0">
              <a:spcBef>
                <a:spcPts val="0"/>
              </a:spcBef>
              <a:spcAft>
                <a:spcPts val="0"/>
              </a:spcAft>
              <a:buNone/>
              <a:defRPr>
                <a:latin typeface="Lato"/>
                <a:ea typeface="Lato"/>
                <a:cs typeface="Lato"/>
                <a:sym typeface="Lato"/>
              </a:defRPr>
            </a:lvl1pPr>
            <a:lvl2pPr lvl="1" rtl="0">
              <a:spcBef>
                <a:spcPts val="1600"/>
              </a:spcBef>
              <a:spcAft>
                <a:spcPts val="0"/>
              </a:spcAft>
              <a:buNone/>
              <a:defRPr>
                <a:latin typeface="Lato"/>
                <a:ea typeface="Lato"/>
                <a:cs typeface="Lato"/>
                <a:sym typeface="Lato"/>
              </a:defRPr>
            </a:lvl2pPr>
            <a:lvl3pPr lvl="2" rtl="0">
              <a:spcBef>
                <a:spcPts val="1600"/>
              </a:spcBef>
              <a:spcAft>
                <a:spcPts val="0"/>
              </a:spcAft>
              <a:buNone/>
              <a:defRPr>
                <a:latin typeface="Lato"/>
                <a:ea typeface="Lato"/>
                <a:cs typeface="Lato"/>
                <a:sym typeface="Lato"/>
              </a:defRPr>
            </a:lvl3pPr>
            <a:lvl4pPr lvl="3" rtl="0">
              <a:spcBef>
                <a:spcPts val="1600"/>
              </a:spcBef>
              <a:spcAft>
                <a:spcPts val="0"/>
              </a:spcAft>
              <a:buNone/>
              <a:defRPr>
                <a:latin typeface="Lato"/>
                <a:ea typeface="Lato"/>
                <a:cs typeface="Lato"/>
                <a:sym typeface="Lato"/>
              </a:defRPr>
            </a:lvl4pPr>
            <a:lvl5pPr lvl="4" rtl="0">
              <a:spcBef>
                <a:spcPts val="1600"/>
              </a:spcBef>
              <a:spcAft>
                <a:spcPts val="0"/>
              </a:spcAft>
              <a:buNone/>
              <a:defRPr>
                <a:latin typeface="Lato"/>
                <a:ea typeface="Lato"/>
                <a:cs typeface="Lato"/>
                <a:sym typeface="Lato"/>
              </a:defRPr>
            </a:lvl5pPr>
            <a:lvl6pPr lvl="5" rtl="0">
              <a:spcBef>
                <a:spcPts val="1600"/>
              </a:spcBef>
              <a:spcAft>
                <a:spcPts val="0"/>
              </a:spcAft>
              <a:buNone/>
              <a:defRPr>
                <a:latin typeface="Lato"/>
                <a:ea typeface="Lato"/>
                <a:cs typeface="Lato"/>
                <a:sym typeface="Lato"/>
              </a:defRPr>
            </a:lvl6pPr>
            <a:lvl7pPr lvl="6" rtl="0">
              <a:spcBef>
                <a:spcPts val="1600"/>
              </a:spcBef>
              <a:spcAft>
                <a:spcPts val="0"/>
              </a:spcAft>
              <a:buNone/>
              <a:defRPr>
                <a:latin typeface="Lato"/>
                <a:ea typeface="Lato"/>
                <a:cs typeface="Lato"/>
                <a:sym typeface="Lato"/>
              </a:defRPr>
            </a:lvl7pPr>
            <a:lvl8pPr lvl="7" rtl="0">
              <a:spcBef>
                <a:spcPts val="1600"/>
              </a:spcBef>
              <a:spcAft>
                <a:spcPts val="0"/>
              </a:spcAft>
              <a:buNone/>
              <a:defRPr>
                <a:latin typeface="Lato"/>
                <a:ea typeface="Lato"/>
                <a:cs typeface="Lato"/>
                <a:sym typeface="Lato"/>
              </a:defRPr>
            </a:lvl8pPr>
            <a:lvl9pPr lvl="8" rtl="0">
              <a:spcBef>
                <a:spcPts val="1600"/>
              </a:spcBef>
              <a:spcAft>
                <a:spcPts val="1600"/>
              </a:spcAft>
              <a:buNone/>
              <a:defRPr>
                <a:latin typeface="Lato"/>
                <a:ea typeface="Lato"/>
                <a:cs typeface="Lato"/>
                <a:sym typeface="Lato"/>
              </a:defRPr>
            </a:lvl9pPr>
          </a:lstStyle>
          <a:p>
            <a:r>
              <a:rPr lang="en-US"/>
              <a:t>Click to edit Master subtitle style</a:t>
            </a:r>
            <a:endParaRPr/>
          </a:p>
        </p:txBody>
      </p:sp>
      <p:sp>
        <p:nvSpPr>
          <p:cNvPr id="216" name="Google Shape;216;p21"/>
          <p:cNvSpPr txBox="1">
            <a:spLocks noGrp="1"/>
          </p:cNvSpPr>
          <p:nvPr>
            <p:ph type="subTitle" idx="14"/>
          </p:nvPr>
        </p:nvSpPr>
        <p:spPr>
          <a:xfrm>
            <a:off x="5997675" y="3202375"/>
            <a:ext cx="1316400" cy="3087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800" b="1">
                <a:solidFill>
                  <a:srgbClr val="F6B26B"/>
                </a:solidFill>
              </a:defRPr>
            </a:lvl1pPr>
            <a:lvl2pPr lvl="1" rtl="0">
              <a:spcBef>
                <a:spcPts val="1600"/>
              </a:spcBef>
              <a:spcAft>
                <a:spcPts val="0"/>
              </a:spcAft>
              <a:buNone/>
              <a:defRPr sz="1800" b="1">
                <a:solidFill>
                  <a:srgbClr val="F6B26B"/>
                </a:solidFill>
              </a:defRPr>
            </a:lvl2pPr>
            <a:lvl3pPr lvl="2" rtl="0">
              <a:spcBef>
                <a:spcPts val="1600"/>
              </a:spcBef>
              <a:spcAft>
                <a:spcPts val="0"/>
              </a:spcAft>
              <a:buNone/>
              <a:defRPr sz="1800" b="1">
                <a:solidFill>
                  <a:srgbClr val="F6B26B"/>
                </a:solidFill>
              </a:defRPr>
            </a:lvl3pPr>
            <a:lvl4pPr lvl="3" rtl="0">
              <a:spcBef>
                <a:spcPts val="1600"/>
              </a:spcBef>
              <a:spcAft>
                <a:spcPts val="0"/>
              </a:spcAft>
              <a:buNone/>
              <a:defRPr sz="1800" b="1">
                <a:solidFill>
                  <a:srgbClr val="F6B26B"/>
                </a:solidFill>
              </a:defRPr>
            </a:lvl4pPr>
            <a:lvl5pPr lvl="4" rtl="0">
              <a:spcBef>
                <a:spcPts val="1600"/>
              </a:spcBef>
              <a:spcAft>
                <a:spcPts val="0"/>
              </a:spcAft>
              <a:buNone/>
              <a:defRPr sz="1800" b="1">
                <a:solidFill>
                  <a:srgbClr val="F6B26B"/>
                </a:solidFill>
              </a:defRPr>
            </a:lvl5pPr>
            <a:lvl6pPr lvl="5" rtl="0">
              <a:spcBef>
                <a:spcPts val="1600"/>
              </a:spcBef>
              <a:spcAft>
                <a:spcPts val="0"/>
              </a:spcAft>
              <a:buNone/>
              <a:defRPr sz="1800" b="1">
                <a:solidFill>
                  <a:srgbClr val="F6B26B"/>
                </a:solidFill>
              </a:defRPr>
            </a:lvl6pPr>
            <a:lvl7pPr lvl="6" rtl="0">
              <a:spcBef>
                <a:spcPts val="1600"/>
              </a:spcBef>
              <a:spcAft>
                <a:spcPts val="0"/>
              </a:spcAft>
              <a:buNone/>
              <a:defRPr sz="1800" b="1">
                <a:solidFill>
                  <a:srgbClr val="F6B26B"/>
                </a:solidFill>
              </a:defRPr>
            </a:lvl7pPr>
            <a:lvl8pPr lvl="7" rtl="0">
              <a:spcBef>
                <a:spcPts val="1600"/>
              </a:spcBef>
              <a:spcAft>
                <a:spcPts val="0"/>
              </a:spcAft>
              <a:buNone/>
              <a:defRPr sz="1800" b="1">
                <a:solidFill>
                  <a:srgbClr val="F6B26B"/>
                </a:solidFill>
              </a:defRPr>
            </a:lvl8pPr>
            <a:lvl9pPr lvl="8" rtl="0">
              <a:spcBef>
                <a:spcPts val="1600"/>
              </a:spcBef>
              <a:spcAft>
                <a:spcPts val="1600"/>
              </a:spcAft>
              <a:buNone/>
              <a:defRPr sz="1800" b="1">
                <a:solidFill>
                  <a:srgbClr val="F6B26B"/>
                </a:solidFill>
              </a:defRPr>
            </a:lvl9pPr>
          </a:lstStyle>
          <a:p>
            <a:r>
              <a:rPr lang="en-US"/>
              <a:t>Click to edit Master subtitle style</a:t>
            </a:r>
            <a:endParaRPr/>
          </a:p>
        </p:txBody>
      </p:sp>
      <p:sp>
        <p:nvSpPr>
          <p:cNvPr id="217" name="Google Shape;217;p21"/>
          <p:cNvSpPr txBox="1">
            <a:spLocks noGrp="1"/>
          </p:cNvSpPr>
          <p:nvPr>
            <p:ph type="subTitle" idx="15"/>
          </p:nvPr>
        </p:nvSpPr>
        <p:spPr>
          <a:xfrm>
            <a:off x="5997675" y="3511075"/>
            <a:ext cx="2129400" cy="484800"/>
          </a:xfrm>
          <a:prstGeom prst="rect">
            <a:avLst/>
          </a:prstGeom>
        </p:spPr>
        <p:txBody>
          <a:bodyPr spcFirstLastPara="1" wrap="square" lIns="91425" tIns="91425" rIns="91425" bIns="91425" anchor="t" anchorCtr="0">
            <a:noAutofit/>
          </a:bodyPr>
          <a:lstStyle>
            <a:lvl1pPr lvl="0" rtl="0">
              <a:spcBef>
                <a:spcPts val="0"/>
              </a:spcBef>
              <a:spcAft>
                <a:spcPts val="0"/>
              </a:spcAft>
              <a:buNone/>
              <a:defRPr>
                <a:latin typeface="Lato"/>
                <a:ea typeface="Lato"/>
                <a:cs typeface="Lato"/>
                <a:sym typeface="Lato"/>
              </a:defRPr>
            </a:lvl1pPr>
            <a:lvl2pPr lvl="1" rtl="0">
              <a:spcBef>
                <a:spcPts val="1600"/>
              </a:spcBef>
              <a:spcAft>
                <a:spcPts val="0"/>
              </a:spcAft>
              <a:buNone/>
              <a:defRPr>
                <a:latin typeface="Lato"/>
                <a:ea typeface="Lato"/>
                <a:cs typeface="Lato"/>
                <a:sym typeface="Lato"/>
              </a:defRPr>
            </a:lvl2pPr>
            <a:lvl3pPr lvl="2" rtl="0">
              <a:spcBef>
                <a:spcPts val="1600"/>
              </a:spcBef>
              <a:spcAft>
                <a:spcPts val="0"/>
              </a:spcAft>
              <a:buNone/>
              <a:defRPr>
                <a:latin typeface="Lato"/>
                <a:ea typeface="Lato"/>
                <a:cs typeface="Lato"/>
                <a:sym typeface="Lato"/>
              </a:defRPr>
            </a:lvl3pPr>
            <a:lvl4pPr lvl="3" rtl="0">
              <a:spcBef>
                <a:spcPts val="1600"/>
              </a:spcBef>
              <a:spcAft>
                <a:spcPts val="0"/>
              </a:spcAft>
              <a:buNone/>
              <a:defRPr>
                <a:latin typeface="Lato"/>
                <a:ea typeface="Lato"/>
                <a:cs typeface="Lato"/>
                <a:sym typeface="Lato"/>
              </a:defRPr>
            </a:lvl4pPr>
            <a:lvl5pPr lvl="4" rtl="0">
              <a:spcBef>
                <a:spcPts val="1600"/>
              </a:spcBef>
              <a:spcAft>
                <a:spcPts val="0"/>
              </a:spcAft>
              <a:buNone/>
              <a:defRPr>
                <a:latin typeface="Lato"/>
                <a:ea typeface="Lato"/>
                <a:cs typeface="Lato"/>
                <a:sym typeface="Lato"/>
              </a:defRPr>
            </a:lvl5pPr>
            <a:lvl6pPr lvl="5" rtl="0">
              <a:spcBef>
                <a:spcPts val="1600"/>
              </a:spcBef>
              <a:spcAft>
                <a:spcPts val="0"/>
              </a:spcAft>
              <a:buNone/>
              <a:defRPr>
                <a:latin typeface="Lato"/>
                <a:ea typeface="Lato"/>
                <a:cs typeface="Lato"/>
                <a:sym typeface="Lato"/>
              </a:defRPr>
            </a:lvl6pPr>
            <a:lvl7pPr lvl="6" rtl="0">
              <a:spcBef>
                <a:spcPts val="1600"/>
              </a:spcBef>
              <a:spcAft>
                <a:spcPts val="0"/>
              </a:spcAft>
              <a:buNone/>
              <a:defRPr>
                <a:latin typeface="Lato"/>
                <a:ea typeface="Lato"/>
                <a:cs typeface="Lato"/>
                <a:sym typeface="Lato"/>
              </a:defRPr>
            </a:lvl7pPr>
            <a:lvl8pPr lvl="7" rtl="0">
              <a:spcBef>
                <a:spcPts val="1600"/>
              </a:spcBef>
              <a:spcAft>
                <a:spcPts val="0"/>
              </a:spcAft>
              <a:buNone/>
              <a:defRPr>
                <a:latin typeface="Lato"/>
                <a:ea typeface="Lato"/>
                <a:cs typeface="Lato"/>
                <a:sym typeface="Lato"/>
              </a:defRPr>
            </a:lvl8pPr>
            <a:lvl9pPr lvl="8" rtl="0">
              <a:spcBef>
                <a:spcPts val="1600"/>
              </a:spcBef>
              <a:spcAft>
                <a:spcPts val="1600"/>
              </a:spcAft>
              <a:buNone/>
              <a:defRPr>
                <a:latin typeface="Lato"/>
                <a:ea typeface="Lato"/>
                <a:cs typeface="Lato"/>
                <a:sym typeface="Lato"/>
              </a:defRPr>
            </a:lvl9pPr>
          </a:lstStyle>
          <a:p>
            <a:r>
              <a:rPr lang="en-US"/>
              <a:t>Click to edit Master subtitle style</a:t>
            </a:r>
            <a:endParaRPr/>
          </a:p>
        </p:txBody>
      </p:sp>
      <p:sp>
        <p:nvSpPr>
          <p:cNvPr id="218" name="Google Shape;218;p21"/>
          <p:cNvSpPr/>
          <p:nvPr/>
        </p:nvSpPr>
        <p:spPr>
          <a:xfrm rot="2403701">
            <a:off x="-780947" y="4345721"/>
            <a:ext cx="2208790" cy="1153258"/>
          </a:xfrm>
          <a:custGeom>
            <a:avLst/>
            <a:gdLst/>
            <a:ahLst/>
            <a:cxnLst/>
            <a:rect l="l" t="t" r="r" b="b"/>
            <a:pathLst>
              <a:path w="263626" h="137645" extrusionOk="0">
                <a:moveTo>
                  <a:pt x="75120" y="1"/>
                </a:moveTo>
                <a:cubicBezTo>
                  <a:pt x="68706" y="1"/>
                  <a:pt x="61958" y="879"/>
                  <a:pt x="54916" y="2857"/>
                </a:cubicBezTo>
                <a:cubicBezTo>
                  <a:pt x="12926" y="14572"/>
                  <a:pt x="1" y="57071"/>
                  <a:pt x="4171" y="85436"/>
                </a:cubicBezTo>
                <a:cubicBezTo>
                  <a:pt x="7164" y="105810"/>
                  <a:pt x="18083" y="123096"/>
                  <a:pt x="32950" y="136340"/>
                </a:cubicBezTo>
                <a:cubicBezTo>
                  <a:pt x="33427" y="136785"/>
                  <a:pt x="33937" y="137199"/>
                  <a:pt x="34446" y="137645"/>
                </a:cubicBezTo>
                <a:lnTo>
                  <a:pt x="222558" y="136976"/>
                </a:lnTo>
                <a:cubicBezTo>
                  <a:pt x="222558" y="136976"/>
                  <a:pt x="263625" y="118735"/>
                  <a:pt x="262670" y="81902"/>
                </a:cubicBezTo>
                <a:cubicBezTo>
                  <a:pt x="261989" y="56448"/>
                  <a:pt x="243231" y="40404"/>
                  <a:pt x="222985" y="40404"/>
                </a:cubicBezTo>
                <a:cubicBezTo>
                  <a:pt x="213910" y="40404"/>
                  <a:pt x="204537" y="43627"/>
                  <a:pt x="196358" y="50672"/>
                </a:cubicBezTo>
                <a:cubicBezTo>
                  <a:pt x="187785" y="58047"/>
                  <a:pt x="180194" y="61025"/>
                  <a:pt x="173382" y="61025"/>
                </a:cubicBezTo>
                <a:cubicBezTo>
                  <a:pt x="159200" y="61025"/>
                  <a:pt x="148399" y="48116"/>
                  <a:pt x="139151" y="35105"/>
                </a:cubicBezTo>
                <a:cubicBezTo>
                  <a:pt x="127871" y="19261"/>
                  <a:pt x="105156" y="1"/>
                  <a:pt x="75120" y="1"/>
                </a:cubicBezTo>
                <a:close/>
              </a:path>
            </a:pathLst>
          </a:custGeom>
          <a:solidFill>
            <a:srgbClr val="F6B2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21"/>
          <p:cNvSpPr/>
          <p:nvPr/>
        </p:nvSpPr>
        <p:spPr>
          <a:xfrm rot="4617780" flipH="1">
            <a:off x="240630" y="4438401"/>
            <a:ext cx="638354" cy="638354"/>
          </a:xfrm>
          <a:prstGeom prst="ellipse">
            <a:avLst/>
          </a:prstGeom>
          <a:noFill/>
          <a:ln w="9525" cap="flat" cmpd="sng">
            <a:solidFill>
              <a:srgbClr val="20124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21"/>
          <p:cNvSpPr/>
          <p:nvPr/>
        </p:nvSpPr>
        <p:spPr>
          <a:xfrm rot="4369112" flipH="1">
            <a:off x="8123105" y="23874"/>
            <a:ext cx="1614776" cy="1027938"/>
          </a:xfrm>
          <a:custGeom>
            <a:avLst/>
            <a:gdLst/>
            <a:ahLst/>
            <a:cxnLst/>
            <a:rect l="l" t="t" r="r" b="b"/>
            <a:pathLst>
              <a:path w="156780" h="99750" extrusionOk="0">
                <a:moveTo>
                  <a:pt x="78442" y="1"/>
                </a:moveTo>
                <a:cubicBezTo>
                  <a:pt x="38913" y="1"/>
                  <a:pt x="0" y="20209"/>
                  <a:pt x="10798" y="53477"/>
                </a:cubicBezTo>
                <a:cubicBezTo>
                  <a:pt x="16027" y="69606"/>
                  <a:pt x="25323" y="73597"/>
                  <a:pt x="36170" y="73597"/>
                </a:cubicBezTo>
                <a:cubicBezTo>
                  <a:pt x="46794" y="73597"/>
                  <a:pt x="58906" y="69768"/>
                  <a:pt x="70140" y="69768"/>
                </a:cubicBezTo>
                <a:cubicBezTo>
                  <a:pt x="75093" y="69768"/>
                  <a:pt x="79875" y="70512"/>
                  <a:pt x="84284" y="72657"/>
                </a:cubicBezTo>
                <a:cubicBezTo>
                  <a:pt x="98093" y="79362"/>
                  <a:pt x="96492" y="99276"/>
                  <a:pt x="116673" y="99743"/>
                </a:cubicBezTo>
                <a:cubicBezTo>
                  <a:pt x="116864" y="99747"/>
                  <a:pt x="117055" y="99749"/>
                  <a:pt x="117244" y="99749"/>
                </a:cubicBezTo>
                <a:cubicBezTo>
                  <a:pt x="135157" y="99749"/>
                  <a:pt x="147886" y="81163"/>
                  <a:pt x="150164" y="65418"/>
                </a:cubicBezTo>
                <a:cubicBezTo>
                  <a:pt x="156779" y="19541"/>
                  <a:pt x="117312" y="1"/>
                  <a:pt x="78442" y="1"/>
                </a:cubicBezTo>
                <a:close/>
              </a:path>
            </a:pathLst>
          </a:custGeom>
          <a:solidFill>
            <a:srgbClr val="B4A7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21"/>
          <p:cNvSpPr/>
          <p:nvPr/>
        </p:nvSpPr>
        <p:spPr>
          <a:xfrm rot="4370985">
            <a:off x="8212335" y="524537"/>
            <a:ext cx="372357" cy="372357"/>
          </a:xfrm>
          <a:prstGeom prst="ellipse">
            <a:avLst/>
          </a:prstGeom>
          <a:solidFill>
            <a:srgbClr val="D9D2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21"/>
          <p:cNvSpPr/>
          <p:nvPr/>
        </p:nvSpPr>
        <p:spPr>
          <a:xfrm rot="2716857" flipH="1">
            <a:off x="8066957" y="-53120"/>
            <a:ext cx="1695627" cy="1079357"/>
          </a:xfrm>
          <a:custGeom>
            <a:avLst/>
            <a:gdLst/>
            <a:ahLst/>
            <a:cxnLst/>
            <a:rect l="l" t="t" r="r" b="b"/>
            <a:pathLst>
              <a:path w="156780" h="99750" extrusionOk="0">
                <a:moveTo>
                  <a:pt x="78442" y="1"/>
                </a:moveTo>
                <a:cubicBezTo>
                  <a:pt x="38913" y="1"/>
                  <a:pt x="0" y="20209"/>
                  <a:pt x="10798" y="53477"/>
                </a:cubicBezTo>
                <a:cubicBezTo>
                  <a:pt x="16027" y="69606"/>
                  <a:pt x="25323" y="73597"/>
                  <a:pt x="36170" y="73597"/>
                </a:cubicBezTo>
                <a:cubicBezTo>
                  <a:pt x="46794" y="73597"/>
                  <a:pt x="58906" y="69768"/>
                  <a:pt x="70140" y="69768"/>
                </a:cubicBezTo>
                <a:cubicBezTo>
                  <a:pt x="75093" y="69768"/>
                  <a:pt x="79875" y="70512"/>
                  <a:pt x="84284" y="72657"/>
                </a:cubicBezTo>
                <a:cubicBezTo>
                  <a:pt x="98093" y="79362"/>
                  <a:pt x="96492" y="99276"/>
                  <a:pt x="116673" y="99743"/>
                </a:cubicBezTo>
                <a:cubicBezTo>
                  <a:pt x="116864" y="99747"/>
                  <a:pt x="117055" y="99749"/>
                  <a:pt x="117244" y="99749"/>
                </a:cubicBezTo>
                <a:cubicBezTo>
                  <a:pt x="135157" y="99749"/>
                  <a:pt x="147886" y="81163"/>
                  <a:pt x="150164" y="65418"/>
                </a:cubicBezTo>
                <a:cubicBezTo>
                  <a:pt x="156779" y="19541"/>
                  <a:pt x="117312" y="1"/>
                  <a:pt x="78442" y="1"/>
                </a:cubicBezTo>
                <a:close/>
              </a:path>
            </a:pathLst>
          </a:custGeom>
          <a:noFill/>
          <a:ln w="9525" cap="flat" cmpd="sng">
            <a:solidFill>
              <a:srgbClr val="351C7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list">
  <p:cSld name="CUSTOM_5">
    <p:spTree>
      <p:nvGrpSpPr>
        <p:cNvPr id="1" name="Shape 223"/>
        <p:cNvGrpSpPr/>
        <p:nvPr/>
      </p:nvGrpSpPr>
      <p:grpSpPr>
        <a:xfrm>
          <a:off x="0" y="0"/>
          <a:ext cx="0" cy="0"/>
          <a:chOff x="0" y="0"/>
          <a:chExt cx="0" cy="0"/>
        </a:xfrm>
      </p:grpSpPr>
      <p:sp>
        <p:nvSpPr>
          <p:cNvPr id="224" name="Google Shape;224;p22"/>
          <p:cNvSpPr txBox="1">
            <a:spLocks noGrp="1"/>
          </p:cNvSpPr>
          <p:nvPr>
            <p:ph type="title"/>
          </p:nvPr>
        </p:nvSpPr>
        <p:spPr>
          <a:xfrm>
            <a:off x="1445350" y="388150"/>
            <a:ext cx="6253200" cy="521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n-US"/>
              <a:t>Click to edit Master title style</a:t>
            </a:r>
            <a:endParaRPr/>
          </a:p>
        </p:txBody>
      </p:sp>
      <p:sp>
        <p:nvSpPr>
          <p:cNvPr id="225" name="Google Shape;225;p22"/>
          <p:cNvSpPr txBox="1">
            <a:spLocks noGrp="1"/>
          </p:cNvSpPr>
          <p:nvPr>
            <p:ph type="body" idx="1"/>
          </p:nvPr>
        </p:nvSpPr>
        <p:spPr>
          <a:xfrm>
            <a:off x="2599200" y="1601275"/>
            <a:ext cx="3945600" cy="2990700"/>
          </a:xfrm>
          <a:prstGeom prst="rect">
            <a:avLst/>
          </a:prstGeom>
        </p:spPr>
        <p:txBody>
          <a:bodyPr spcFirstLastPara="1" wrap="square" lIns="91425" tIns="91425" rIns="91425" bIns="91425" anchor="t" anchorCtr="0">
            <a:noAutofit/>
          </a:bodyPr>
          <a:lstStyle>
            <a:lvl1pPr marL="457200" marR="38100" lvl="0" indent="-317500">
              <a:lnSpc>
                <a:spcPct val="128571"/>
              </a:lnSpc>
              <a:spcBef>
                <a:spcPts val="0"/>
              </a:spcBef>
              <a:spcAft>
                <a:spcPts val="0"/>
              </a:spcAft>
              <a:buSzPts val="1400"/>
              <a:buFont typeface="Lato Black"/>
              <a:buAutoNum type="arabicPeriod"/>
              <a:defRPr>
                <a:latin typeface="Lato"/>
                <a:ea typeface="Lato"/>
                <a:cs typeface="Lato"/>
                <a:sym typeface="Lato"/>
              </a:defRPr>
            </a:lvl1pPr>
            <a:lvl2pPr marL="914400" lvl="1" indent="-317500">
              <a:spcBef>
                <a:spcPts val="0"/>
              </a:spcBef>
              <a:spcAft>
                <a:spcPts val="0"/>
              </a:spcAft>
              <a:buSzPts val="1400"/>
              <a:buAutoNum type="alphaLcPeriod"/>
              <a:defRPr/>
            </a:lvl2pPr>
            <a:lvl3pPr marL="1371600" lvl="2" indent="-317500">
              <a:spcBef>
                <a:spcPts val="1600"/>
              </a:spcBef>
              <a:spcAft>
                <a:spcPts val="0"/>
              </a:spcAft>
              <a:buSzPts val="1400"/>
              <a:buAutoNum type="romanLcPeriod"/>
              <a:defRPr/>
            </a:lvl3pPr>
            <a:lvl4pPr marL="1828800" lvl="3" indent="-317500">
              <a:spcBef>
                <a:spcPts val="1600"/>
              </a:spcBef>
              <a:spcAft>
                <a:spcPts val="0"/>
              </a:spcAft>
              <a:buSzPts val="1400"/>
              <a:buAutoNum type="arabicPeriod"/>
              <a:defRPr/>
            </a:lvl4pPr>
            <a:lvl5pPr marL="2286000" lvl="4" indent="-317500">
              <a:spcBef>
                <a:spcPts val="1600"/>
              </a:spcBef>
              <a:spcAft>
                <a:spcPts val="0"/>
              </a:spcAft>
              <a:buSzPts val="1400"/>
              <a:buAutoNum type="alphaLcPeriod"/>
              <a:defRPr/>
            </a:lvl5pPr>
            <a:lvl6pPr marL="2743200" lvl="5" indent="-317500">
              <a:spcBef>
                <a:spcPts val="1600"/>
              </a:spcBef>
              <a:spcAft>
                <a:spcPts val="0"/>
              </a:spcAft>
              <a:buSzPts val="1400"/>
              <a:buAutoNum type="romanLcPeriod"/>
              <a:defRPr/>
            </a:lvl6pPr>
            <a:lvl7pPr marL="3200400" lvl="6" indent="-317500">
              <a:spcBef>
                <a:spcPts val="1600"/>
              </a:spcBef>
              <a:spcAft>
                <a:spcPts val="0"/>
              </a:spcAft>
              <a:buSzPts val="1400"/>
              <a:buAutoNum type="arabicPeriod"/>
              <a:defRPr/>
            </a:lvl7pPr>
            <a:lvl8pPr marL="3657600" lvl="7" indent="-317500">
              <a:spcBef>
                <a:spcPts val="1600"/>
              </a:spcBef>
              <a:spcAft>
                <a:spcPts val="0"/>
              </a:spcAft>
              <a:buSzPts val="1400"/>
              <a:buAutoNum type="alphaLcPeriod"/>
              <a:defRPr/>
            </a:lvl8pPr>
            <a:lvl9pPr marL="4114800" lvl="8" indent="-317500">
              <a:spcBef>
                <a:spcPts val="1600"/>
              </a:spcBef>
              <a:spcAft>
                <a:spcPts val="1600"/>
              </a:spcAft>
              <a:buSzPts val="1400"/>
              <a:buAutoNum type="romanLcPeriod"/>
              <a:defRPr/>
            </a:lvl9pPr>
          </a:lstStyle>
          <a:p>
            <a:pPr lvl="0"/>
            <a:r>
              <a:rPr lang="en-US"/>
              <a:t>Edit Master text styles</a:t>
            </a:r>
          </a:p>
        </p:txBody>
      </p:sp>
      <p:sp>
        <p:nvSpPr>
          <p:cNvPr id="226" name="Google Shape;226;p22"/>
          <p:cNvSpPr/>
          <p:nvPr/>
        </p:nvSpPr>
        <p:spPr>
          <a:xfrm rot="8565322">
            <a:off x="6920077" y="3790171"/>
            <a:ext cx="3645687" cy="2659108"/>
          </a:xfrm>
          <a:custGeom>
            <a:avLst/>
            <a:gdLst/>
            <a:ahLst/>
            <a:cxnLst/>
            <a:rect l="l" t="t" r="r" b="b"/>
            <a:pathLst>
              <a:path w="142351" h="98234" extrusionOk="0">
                <a:moveTo>
                  <a:pt x="81862" y="0"/>
                </a:moveTo>
                <a:cubicBezTo>
                  <a:pt x="65570" y="0"/>
                  <a:pt x="64109" y="29096"/>
                  <a:pt x="45181" y="48872"/>
                </a:cubicBezTo>
                <a:cubicBezTo>
                  <a:pt x="34707" y="59813"/>
                  <a:pt x="6721" y="52075"/>
                  <a:pt x="2951" y="71122"/>
                </a:cubicBezTo>
                <a:cubicBezTo>
                  <a:pt x="1" y="86034"/>
                  <a:pt x="15920" y="98234"/>
                  <a:pt x="28240" y="98234"/>
                </a:cubicBezTo>
                <a:cubicBezTo>
                  <a:pt x="28734" y="98234"/>
                  <a:pt x="29223" y="98214"/>
                  <a:pt x="29704" y="98174"/>
                </a:cubicBezTo>
                <a:cubicBezTo>
                  <a:pt x="44940" y="96927"/>
                  <a:pt x="55602" y="88909"/>
                  <a:pt x="70683" y="88909"/>
                </a:cubicBezTo>
                <a:cubicBezTo>
                  <a:pt x="72540" y="88909"/>
                  <a:pt x="74463" y="89031"/>
                  <a:pt x="76470" y="89301"/>
                </a:cubicBezTo>
                <a:cubicBezTo>
                  <a:pt x="83132" y="90208"/>
                  <a:pt x="89465" y="91284"/>
                  <a:pt x="95552" y="91284"/>
                </a:cubicBezTo>
                <a:cubicBezTo>
                  <a:pt x="104248" y="91284"/>
                  <a:pt x="112441" y="89087"/>
                  <a:pt x="120368" y="81062"/>
                </a:cubicBezTo>
                <a:cubicBezTo>
                  <a:pt x="129308" y="71989"/>
                  <a:pt x="142351" y="47138"/>
                  <a:pt x="140816" y="34228"/>
                </a:cubicBezTo>
                <a:cubicBezTo>
                  <a:pt x="138615" y="15382"/>
                  <a:pt x="119601" y="22320"/>
                  <a:pt x="101155" y="8710"/>
                </a:cubicBezTo>
                <a:cubicBezTo>
                  <a:pt x="92850" y="2568"/>
                  <a:pt x="86702" y="0"/>
                  <a:pt x="81862" y="0"/>
                </a:cubicBezTo>
                <a:close/>
              </a:path>
            </a:pathLst>
          </a:custGeom>
          <a:solidFill>
            <a:srgbClr val="F6B2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22"/>
          <p:cNvSpPr/>
          <p:nvPr/>
        </p:nvSpPr>
        <p:spPr>
          <a:xfrm rot="8353947">
            <a:off x="6937069" y="3694179"/>
            <a:ext cx="3644929" cy="2658799"/>
          </a:xfrm>
          <a:custGeom>
            <a:avLst/>
            <a:gdLst/>
            <a:ahLst/>
            <a:cxnLst/>
            <a:rect l="l" t="t" r="r" b="b"/>
            <a:pathLst>
              <a:path w="142351" h="98234" extrusionOk="0">
                <a:moveTo>
                  <a:pt x="81862" y="0"/>
                </a:moveTo>
                <a:cubicBezTo>
                  <a:pt x="65570" y="0"/>
                  <a:pt x="64109" y="29096"/>
                  <a:pt x="45181" y="48872"/>
                </a:cubicBezTo>
                <a:cubicBezTo>
                  <a:pt x="34707" y="59813"/>
                  <a:pt x="6721" y="52075"/>
                  <a:pt x="2951" y="71122"/>
                </a:cubicBezTo>
                <a:cubicBezTo>
                  <a:pt x="1" y="86034"/>
                  <a:pt x="15920" y="98234"/>
                  <a:pt x="28240" y="98234"/>
                </a:cubicBezTo>
                <a:cubicBezTo>
                  <a:pt x="28734" y="98234"/>
                  <a:pt x="29223" y="98214"/>
                  <a:pt x="29704" y="98174"/>
                </a:cubicBezTo>
                <a:cubicBezTo>
                  <a:pt x="44940" y="96927"/>
                  <a:pt x="55602" y="88909"/>
                  <a:pt x="70683" y="88909"/>
                </a:cubicBezTo>
                <a:cubicBezTo>
                  <a:pt x="72540" y="88909"/>
                  <a:pt x="74463" y="89031"/>
                  <a:pt x="76470" y="89301"/>
                </a:cubicBezTo>
                <a:cubicBezTo>
                  <a:pt x="83132" y="90208"/>
                  <a:pt x="89465" y="91284"/>
                  <a:pt x="95552" y="91284"/>
                </a:cubicBezTo>
                <a:cubicBezTo>
                  <a:pt x="104248" y="91284"/>
                  <a:pt x="112441" y="89087"/>
                  <a:pt x="120368" y="81062"/>
                </a:cubicBezTo>
                <a:cubicBezTo>
                  <a:pt x="129308" y="71989"/>
                  <a:pt x="142351" y="47138"/>
                  <a:pt x="140816" y="34228"/>
                </a:cubicBezTo>
                <a:cubicBezTo>
                  <a:pt x="138615" y="15382"/>
                  <a:pt x="119601" y="22320"/>
                  <a:pt x="101155" y="8710"/>
                </a:cubicBezTo>
                <a:cubicBezTo>
                  <a:pt x="92850" y="2568"/>
                  <a:pt x="86702" y="0"/>
                  <a:pt x="81862" y="0"/>
                </a:cubicBezTo>
                <a:close/>
              </a:path>
            </a:pathLst>
          </a:custGeom>
          <a:noFill/>
          <a:ln w="9525" cap="flat" cmpd="sng">
            <a:solidFill>
              <a:srgbClr val="351C7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22"/>
          <p:cNvSpPr/>
          <p:nvPr/>
        </p:nvSpPr>
        <p:spPr>
          <a:xfrm rot="8565322">
            <a:off x="-904223" y="-1413879"/>
            <a:ext cx="3645687" cy="2659108"/>
          </a:xfrm>
          <a:custGeom>
            <a:avLst/>
            <a:gdLst/>
            <a:ahLst/>
            <a:cxnLst/>
            <a:rect l="l" t="t" r="r" b="b"/>
            <a:pathLst>
              <a:path w="142351" h="98234" extrusionOk="0">
                <a:moveTo>
                  <a:pt x="81862" y="0"/>
                </a:moveTo>
                <a:cubicBezTo>
                  <a:pt x="65570" y="0"/>
                  <a:pt x="64109" y="29096"/>
                  <a:pt x="45181" y="48872"/>
                </a:cubicBezTo>
                <a:cubicBezTo>
                  <a:pt x="34707" y="59813"/>
                  <a:pt x="6721" y="52075"/>
                  <a:pt x="2951" y="71122"/>
                </a:cubicBezTo>
                <a:cubicBezTo>
                  <a:pt x="1" y="86034"/>
                  <a:pt x="15920" y="98234"/>
                  <a:pt x="28240" y="98234"/>
                </a:cubicBezTo>
                <a:cubicBezTo>
                  <a:pt x="28734" y="98234"/>
                  <a:pt x="29223" y="98214"/>
                  <a:pt x="29704" y="98174"/>
                </a:cubicBezTo>
                <a:cubicBezTo>
                  <a:pt x="44940" y="96927"/>
                  <a:pt x="55602" y="88909"/>
                  <a:pt x="70683" y="88909"/>
                </a:cubicBezTo>
                <a:cubicBezTo>
                  <a:pt x="72540" y="88909"/>
                  <a:pt x="74463" y="89031"/>
                  <a:pt x="76470" y="89301"/>
                </a:cubicBezTo>
                <a:cubicBezTo>
                  <a:pt x="83132" y="90208"/>
                  <a:pt x="89465" y="91284"/>
                  <a:pt x="95552" y="91284"/>
                </a:cubicBezTo>
                <a:cubicBezTo>
                  <a:pt x="104248" y="91284"/>
                  <a:pt x="112441" y="89087"/>
                  <a:pt x="120368" y="81062"/>
                </a:cubicBezTo>
                <a:cubicBezTo>
                  <a:pt x="129308" y="71989"/>
                  <a:pt x="142351" y="47138"/>
                  <a:pt x="140816" y="34228"/>
                </a:cubicBezTo>
                <a:cubicBezTo>
                  <a:pt x="138615" y="15382"/>
                  <a:pt x="119601" y="22320"/>
                  <a:pt x="101155" y="8710"/>
                </a:cubicBezTo>
                <a:cubicBezTo>
                  <a:pt x="92850" y="2568"/>
                  <a:pt x="86702" y="0"/>
                  <a:pt x="81862" y="0"/>
                </a:cubicBezTo>
                <a:close/>
              </a:path>
            </a:pathLst>
          </a:custGeom>
          <a:solidFill>
            <a:srgbClr val="D9D2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22"/>
          <p:cNvSpPr/>
          <p:nvPr/>
        </p:nvSpPr>
        <p:spPr>
          <a:xfrm rot="8353947">
            <a:off x="-887231" y="-1509871"/>
            <a:ext cx="3644929" cy="2658799"/>
          </a:xfrm>
          <a:custGeom>
            <a:avLst/>
            <a:gdLst/>
            <a:ahLst/>
            <a:cxnLst/>
            <a:rect l="l" t="t" r="r" b="b"/>
            <a:pathLst>
              <a:path w="142351" h="98234" extrusionOk="0">
                <a:moveTo>
                  <a:pt x="81862" y="0"/>
                </a:moveTo>
                <a:cubicBezTo>
                  <a:pt x="65570" y="0"/>
                  <a:pt x="64109" y="29096"/>
                  <a:pt x="45181" y="48872"/>
                </a:cubicBezTo>
                <a:cubicBezTo>
                  <a:pt x="34707" y="59813"/>
                  <a:pt x="6721" y="52075"/>
                  <a:pt x="2951" y="71122"/>
                </a:cubicBezTo>
                <a:cubicBezTo>
                  <a:pt x="1" y="86034"/>
                  <a:pt x="15920" y="98234"/>
                  <a:pt x="28240" y="98234"/>
                </a:cubicBezTo>
                <a:cubicBezTo>
                  <a:pt x="28734" y="98234"/>
                  <a:pt x="29223" y="98214"/>
                  <a:pt x="29704" y="98174"/>
                </a:cubicBezTo>
                <a:cubicBezTo>
                  <a:pt x="44940" y="96927"/>
                  <a:pt x="55602" y="88909"/>
                  <a:pt x="70683" y="88909"/>
                </a:cubicBezTo>
                <a:cubicBezTo>
                  <a:pt x="72540" y="88909"/>
                  <a:pt x="74463" y="89031"/>
                  <a:pt x="76470" y="89301"/>
                </a:cubicBezTo>
                <a:cubicBezTo>
                  <a:pt x="83132" y="90208"/>
                  <a:pt x="89465" y="91284"/>
                  <a:pt x="95552" y="91284"/>
                </a:cubicBezTo>
                <a:cubicBezTo>
                  <a:pt x="104248" y="91284"/>
                  <a:pt x="112441" y="89087"/>
                  <a:pt x="120368" y="81062"/>
                </a:cubicBezTo>
                <a:cubicBezTo>
                  <a:pt x="129308" y="71989"/>
                  <a:pt x="142351" y="47138"/>
                  <a:pt x="140816" y="34228"/>
                </a:cubicBezTo>
                <a:cubicBezTo>
                  <a:pt x="138615" y="15382"/>
                  <a:pt x="119601" y="22320"/>
                  <a:pt x="101155" y="8710"/>
                </a:cubicBezTo>
                <a:cubicBezTo>
                  <a:pt x="92850" y="2568"/>
                  <a:pt x="86702" y="0"/>
                  <a:pt x="81862" y="0"/>
                </a:cubicBezTo>
                <a:close/>
              </a:path>
            </a:pathLst>
          </a:custGeom>
          <a:noFill/>
          <a:ln w="9525" cap="flat" cmpd="sng">
            <a:solidFill>
              <a:srgbClr val="351C7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One column text 2">
  <p:cSld name="CUSTOM_7_1">
    <p:spTree>
      <p:nvGrpSpPr>
        <p:cNvPr id="1" name="Shape 240"/>
        <p:cNvGrpSpPr/>
        <p:nvPr/>
      </p:nvGrpSpPr>
      <p:grpSpPr>
        <a:xfrm>
          <a:off x="0" y="0"/>
          <a:ext cx="0" cy="0"/>
          <a:chOff x="0" y="0"/>
          <a:chExt cx="0" cy="0"/>
        </a:xfrm>
      </p:grpSpPr>
      <p:sp>
        <p:nvSpPr>
          <p:cNvPr id="241" name="Google Shape;241;p24"/>
          <p:cNvSpPr/>
          <p:nvPr/>
        </p:nvSpPr>
        <p:spPr>
          <a:xfrm rot="8565215">
            <a:off x="5551060" y="1325706"/>
            <a:ext cx="6444369" cy="4700410"/>
          </a:xfrm>
          <a:custGeom>
            <a:avLst/>
            <a:gdLst/>
            <a:ahLst/>
            <a:cxnLst/>
            <a:rect l="l" t="t" r="r" b="b"/>
            <a:pathLst>
              <a:path w="142351" h="98234" extrusionOk="0">
                <a:moveTo>
                  <a:pt x="81862" y="0"/>
                </a:moveTo>
                <a:cubicBezTo>
                  <a:pt x="65570" y="0"/>
                  <a:pt x="64109" y="29096"/>
                  <a:pt x="45181" y="48872"/>
                </a:cubicBezTo>
                <a:cubicBezTo>
                  <a:pt x="34707" y="59813"/>
                  <a:pt x="6721" y="52075"/>
                  <a:pt x="2951" y="71122"/>
                </a:cubicBezTo>
                <a:cubicBezTo>
                  <a:pt x="1" y="86034"/>
                  <a:pt x="15920" y="98234"/>
                  <a:pt x="28240" y="98234"/>
                </a:cubicBezTo>
                <a:cubicBezTo>
                  <a:pt x="28734" y="98234"/>
                  <a:pt x="29223" y="98214"/>
                  <a:pt x="29704" y="98174"/>
                </a:cubicBezTo>
                <a:cubicBezTo>
                  <a:pt x="44940" y="96927"/>
                  <a:pt x="55602" y="88909"/>
                  <a:pt x="70683" y="88909"/>
                </a:cubicBezTo>
                <a:cubicBezTo>
                  <a:pt x="72540" y="88909"/>
                  <a:pt x="74463" y="89031"/>
                  <a:pt x="76470" y="89301"/>
                </a:cubicBezTo>
                <a:cubicBezTo>
                  <a:pt x="83132" y="90208"/>
                  <a:pt x="89465" y="91284"/>
                  <a:pt x="95552" y="91284"/>
                </a:cubicBezTo>
                <a:cubicBezTo>
                  <a:pt x="104248" y="91284"/>
                  <a:pt x="112441" y="89087"/>
                  <a:pt x="120368" y="81062"/>
                </a:cubicBezTo>
                <a:cubicBezTo>
                  <a:pt x="129308" y="71989"/>
                  <a:pt x="142351" y="47138"/>
                  <a:pt x="140816" y="34228"/>
                </a:cubicBezTo>
                <a:cubicBezTo>
                  <a:pt x="138615" y="15382"/>
                  <a:pt x="119601" y="22320"/>
                  <a:pt x="101155" y="8710"/>
                </a:cubicBezTo>
                <a:cubicBezTo>
                  <a:pt x="92850" y="2568"/>
                  <a:pt x="86702" y="0"/>
                  <a:pt x="81862" y="0"/>
                </a:cubicBezTo>
                <a:close/>
              </a:path>
            </a:pathLst>
          </a:custGeom>
          <a:solidFill>
            <a:srgbClr val="D9D2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24"/>
          <p:cNvSpPr/>
          <p:nvPr/>
        </p:nvSpPr>
        <p:spPr>
          <a:xfrm rot="8353851">
            <a:off x="5580951" y="1155935"/>
            <a:ext cx="6443273" cy="4699954"/>
          </a:xfrm>
          <a:custGeom>
            <a:avLst/>
            <a:gdLst/>
            <a:ahLst/>
            <a:cxnLst/>
            <a:rect l="l" t="t" r="r" b="b"/>
            <a:pathLst>
              <a:path w="142351" h="98234" extrusionOk="0">
                <a:moveTo>
                  <a:pt x="81862" y="0"/>
                </a:moveTo>
                <a:cubicBezTo>
                  <a:pt x="65570" y="0"/>
                  <a:pt x="64109" y="29096"/>
                  <a:pt x="45181" y="48872"/>
                </a:cubicBezTo>
                <a:cubicBezTo>
                  <a:pt x="34707" y="59813"/>
                  <a:pt x="6721" y="52075"/>
                  <a:pt x="2951" y="71122"/>
                </a:cubicBezTo>
                <a:cubicBezTo>
                  <a:pt x="1" y="86034"/>
                  <a:pt x="15920" y="98234"/>
                  <a:pt x="28240" y="98234"/>
                </a:cubicBezTo>
                <a:cubicBezTo>
                  <a:pt x="28734" y="98234"/>
                  <a:pt x="29223" y="98214"/>
                  <a:pt x="29704" y="98174"/>
                </a:cubicBezTo>
                <a:cubicBezTo>
                  <a:pt x="44940" y="96927"/>
                  <a:pt x="55602" y="88909"/>
                  <a:pt x="70683" y="88909"/>
                </a:cubicBezTo>
                <a:cubicBezTo>
                  <a:pt x="72540" y="88909"/>
                  <a:pt x="74463" y="89031"/>
                  <a:pt x="76470" y="89301"/>
                </a:cubicBezTo>
                <a:cubicBezTo>
                  <a:pt x="83132" y="90208"/>
                  <a:pt x="89465" y="91284"/>
                  <a:pt x="95552" y="91284"/>
                </a:cubicBezTo>
                <a:cubicBezTo>
                  <a:pt x="104248" y="91284"/>
                  <a:pt x="112441" y="89087"/>
                  <a:pt x="120368" y="81062"/>
                </a:cubicBezTo>
                <a:cubicBezTo>
                  <a:pt x="129308" y="71989"/>
                  <a:pt x="142351" y="47138"/>
                  <a:pt x="140816" y="34228"/>
                </a:cubicBezTo>
                <a:cubicBezTo>
                  <a:pt x="138615" y="15382"/>
                  <a:pt x="119601" y="22320"/>
                  <a:pt x="101155" y="8710"/>
                </a:cubicBezTo>
                <a:cubicBezTo>
                  <a:pt x="92850" y="2568"/>
                  <a:pt x="86702" y="0"/>
                  <a:pt x="81862" y="0"/>
                </a:cubicBezTo>
                <a:close/>
              </a:path>
            </a:pathLst>
          </a:custGeom>
          <a:noFill/>
          <a:ln w="9525" cap="flat" cmpd="sng">
            <a:solidFill>
              <a:srgbClr val="351C7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24"/>
          <p:cNvSpPr txBox="1">
            <a:spLocks noGrp="1"/>
          </p:cNvSpPr>
          <p:nvPr>
            <p:ph type="subTitle" idx="1"/>
          </p:nvPr>
        </p:nvSpPr>
        <p:spPr>
          <a:xfrm>
            <a:off x="878650" y="2295700"/>
            <a:ext cx="2983500" cy="12246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600">
                <a:latin typeface="Lato"/>
                <a:ea typeface="Lato"/>
                <a:cs typeface="Lato"/>
                <a:sym typeface="Lato"/>
              </a:defRPr>
            </a:lvl1pPr>
            <a:lvl2pPr lvl="1" rtl="0">
              <a:spcBef>
                <a:spcPts val="1600"/>
              </a:spcBef>
              <a:spcAft>
                <a:spcPts val="0"/>
              </a:spcAft>
              <a:buNone/>
              <a:defRPr sz="1600">
                <a:latin typeface="Lato"/>
                <a:ea typeface="Lato"/>
                <a:cs typeface="Lato"/>
                <a:sym typeface="Lato"/>
              </a:defRPr>
            </a:lvl2pPr>
            <a:lvl3pPr lvl="2" rtl="0">
              <a:spcBef>
                <a:spcPts val="1600"/>
              </a:spcBef>
              <a:spcAft>
                <a:spcPts val="0"/>
              </a:spcAft>
              <a:buNone/>
              <a:defRPr sz="1600">
                <a:latin typeface="Lato"/>
                <a:ea typeface="Lato"/>
                <a:cs typeface="Lato"/>
                <a:sym typeface="Lato"/>
              </a:defRPr>
            </a:lvl3pPr>
            <a:lvl4pPr lvl="3" rtl="0">
              <a:spcBef>
                <a:spcPts val="1600"/>
              </a:spcBef>
              <a:spcAft>
                <a:spcPts val="0"/>
              </a:spcAft>
              <a:buNone/>
              <a:defRPr sz="1600">
                <a:latin typeface="Lato"/>
                <a:ea typeface="Lato"/>
                <a:cs typeface="Lato"/>
                <a:sym typeface="Lato"/>
              </a:defRPr>
            </a:lvl4pPr>
            <a:lvl5pPr lvl="4" rtl="0">
              <a:spcBef>
                <a:spcPts val="1600"/>
              </a:spcBef>
              <a:spcAft>
                <a:spcPts val="0"/>
              </a:spcAft>
              <a:buNone/>
              <a:defRPr sz="1600">
                <a:latin typeface="Lato"/>
                <a:ea typeface="Lato"/>
                <a:cs typeface="Lato"/>
                <a:sym typeface="Lato"/>
              </a:defRPr>
            </a:lvl5pPr>
            <a:lvl6pPr lvl="5" rtl="0">
              <a:spcBef>
                <a:spcPts val="1600"/>
              </a:spcBef>
              <a:spcAft>
                <a:spcPts val="0"/>
              </a:spcAft>
              <a:buNone/>
              <a:defRPr sz="1600">
                <a:latin typeface="Lato"/>
                <a:ea typeface="Lato"/>
                <a:cs typeface="Lato"/>
                <a:sym typeface="Lato"/>
              </a:defRPr>
            </a:lvl6pPr>
            <a:lvl7pPr lvl="6" rtl="0">
              <a:spcBef>
                <a:spcPts val="1600"/>
              </a:spcBef>
              <a:spcAft>
                <a:spcPts val="0"/>
              </a:spcAft>
              <a:buNone/>
              <a:defRPr sz="1600">
                <a:latin typeface="Lato"/>
                <a:ea typeface="Lato"/>
                <a:cs typeface="Lato"/>
                <a:sym typeface="Lato"/>
              </a:defRPr>
            </a:lvl7pPr>
            <a:lvl8pPr lvl="7" rtl="0">
              <a:spcBef>
                <a:spcPts val="1600"/>
              </a:spcBef>
              <a:spcAft>
                <a:spcPts val="0"/>
              </a:spcAft>
              <a:buNone/>
              <a:defRPr sz="1600">
                <a:latin typeface="Lato"/>
                <a:ea typeface="Lato"/>
                <a:cs typeface="Lato"/>
                <a:sym typeface="Lato"/>
              </a:defRPr>
            </a:lvl8pPr>
            <a:lvl9pPr lvl="8" rtl="0">
              <a:spcBef>
                <a:spcPts val="1600"/>
              </a:spcBef>
              <a:spcAft>
                <a:spcPts val="1600"/>
              </a:spcAft>
              <a:buNone/>
              <a:defRPr sz="1600">
                <a:latin typeface="Lato"/>
                <a:ea typeface="Lato"/>
                <a:cs typeface="Lato"/>
                <a:sym typeface="Lato"/>
              </a:defRPr>
            </a:lvl9pPr>
          </a:lstStyle>
          <a:p>
            <a:r>
              <a:rPr lang="en-US"/>
              <a:t>Click to edit Master subtitle style</a:t>
            </a:r>
            <a:endParaRPr/>
          </a:p>
        </p:txBody>
      </p:sp>
      <p:sp>
        <p:nvSpPr>
          <p:cNvPr id="244" name="Google Shape;244;p24"/>
          <p:cNvSpPr txBox="1">
            <a:spLocks noGrp="1"/>
          </p:cNvSpPr>
          <p:nvPr>
            <p:ph type="title"/>
          </p:nvPr>
        </p:nvSpPr>
        <p:spPr>
          <a:xfrm>
            <a:off x="878650" y="1623200"/>
            <a:ext cx="2983500" cy="5517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500"/>
              <a:buFont typeface="Oswald"/>
              <a:buNone/>
              <a:defRPr b="1">
                <a:latin typeface="Oswald"/>
                <a:ea typeface="Oswald"/>
                <a:cs typeface="Oswald"/>
                <a:sym typeface="Oswald"/>
              </a:defRPr>
            </a:lvl1pPr>
            <a:lvl2pPr lvl="1" rtl="0">
              <a:spcBef>
                <a:spcPts val="0"/>
              </a:spcBef>
              <a:spcAft>
                <a:spcPts val="0"/>
              </a:spcAft>
              <a:buSzPts val="2800"/>
              <a:buNone/>
              <a:defRPr>
                <a:latin typeface="Oswald"/>
                <a:ea typeface="Oswald"/>
                <a:cs typeface="Oswald"/>
                <a:sym typeface="Oswald"/>
              </a:defRPr>
            </a:lvl2pPr>
            <a:lvl3pPr lvl="2" rtl="0">
              <a:spcBef>
                <a:spcPts val="0"/>
              </a:spcBef>
              <a:spcAft>
                <a:spcPts val="0"/>
              </a:spcAft>
              <a:buSzPts val="2800"/>
              <a:buNone/>
              <a:defRPr>
                <a:latin typeface="Oswald"/>
                <a:ea typeface="Oswald"/>
                <a:cs typeface="Oswald"/>
                <a:sym typeface="Oswald"/>
              </a:defRPr>
            </a:lvl3pPr>
            <a:lvl4pPr lvl="3" rtl="0">
              <a:spcBef>
                <a:spcPts val="0"/>
              </a:spcBef>
              <a:spcAft>
                <a:spcPts val="0"/>
              </a:spcAft>
              <a:buSzPts val="2800"/>
              <a:buNone/>
              <a:defRPr>
                <a:latin typeface="Oswald"/>
                <a:ea typeface="Oswald"/>
                <a:cs typeface="Oswald"/>
                <a:sym typeface="Oswald"/>
              </a:defRPr>
            </a:lvl4pPr>
            <a:lvl5pPr lvl="4" rtl="0">
              <a:spcBef>
                <a:spcPts val="0"/>
              </a:spcBef>
              <a:spcAft>
                <a:spcPts val="0"/>
              </a:spcAft>
              <a:buSzPts val="2800"/>
              <a:buNone/>
              <a:defRPr>
                <a:latin typeface="Oswald"/>
                <a:ea typeface="Oswald"/>
                <a:cs typeface="Oswald"/>
                <a:sym typeface="Oswald"/>
              </a:defRPr>
            </a:lvl5pPr>
            <a:lvl6pPr lvl="5" rtl="0">
              <a:spcBef>
                <a:spcPts val="0"/>
              </a:spcBef>
              <a:spcAft>
                <a:spcPts val="0"/>
              </a:spcAft>
              <a:buSzPts val="2800"/>
              <a:buNone/>
              <a:defRPr>
                <a:latin typeface="Oswald"/>
                <a:ea typeface="Oswald"/>
                <a:cs typeface="Oswald"/>
                <a:sym typeface="Oswald"/>
              </a:defRPr>
            </a:lvl6pPr>
            <a:lvl7pPr lvl="6" rtl="0">
              <a:spcBef>
                <a:spcPts val="0"/>
              </a:spcBef>
              <a:spcAft>
                <a:spcPts val="0"/>
              </a:spcAft>
              <a:buSzPts val="2800"/>
              <a:buNone/>
              <a:defRPr>
                <a:latin typeface="Oswald"/>
                <a:ea typeface="Oswald"/>
                <a:cs typeface="Oswald"/>
                <a:sym typeface="Oswald"/>
              </a:defRPr>
            </a:lvl7pPr>
            <a:lvl8pPr lvl="7" rtl="0">
              <a:spcBef>
                <a:spcPts val="0"/>
              </a:spcBef>
              <a:spcAft>
                <a:spcPts val="0"/>
              </a:spcAft>
              <a:buSzPts val="2800"/>
              <a:buNone/>
              <a:defRPr>
                <a:latin typeface="Oswald"/>
                <a:ea typeface="Oswald"/>
                <a:cs typeface="Oswald"/>
                <a:sym typeface="Oswald"/>
              </a:defRPr>
            </a:lvl8pPr>
            <a:lvl9pPr lvl="8" rtl="0">
              <a:spcBef>
                <a:spcPts val="0"/>
              </a:spcBef>
              <a:spcAft>
                <a:spcPts val="0"/>
              </a:spcAft>
              <a:buSzPts val="2800"/>
              <a:buNone/>
              <a:defRPr>
                <a:latin typeface="Oswald"/>
                <a:ea typeface="Oswald"/>
                <a:cs typeface="Oswald"/>
                <a:sym typeface="Oswald"/>
              </a:defRPr>
            </a:lvl9pPr>
          </a:lstStyle>
          <a:p>
            <a:r>
              <a:rPr lang="en-US"/>
              <a:t>Click to edit Master title style</a:t>
            </a:r>
            <a:endParaRPr/>
          </a:p>
        </p:txBody>
      </p:sp>
      <p:sp>
        <p:nvSpPr>
          <p:cNvPr id="245" name="Google Shape;245;p24"/>
          <p:cNvSpPr/>
          <p:nvPr/>
        </p:nvSpPr>
        <p:spPr>
          <a:xfrm rot="8100000">
            <a:off x="-760715" y="-160501"/>
            <a:ext cx="2208979" cy="1153357"/>
          </a:xfrm>
          <a:custGeom>
            <a:avLst/>
            <a:gdLst/>
            <a:ahLst/>
            <a:cxnLst/>
            <a:rect l="l" t="t" r="r" b="b"/>
            <a:pathLst>
              <a:path w="263626" h="137645" extrusionOk="0">
                <a:moveTo>
                  <a:pt x="75120" y="1"/>
                </a:moveTo>
                <a:cubicBezTo>
                  <a:pt x="68706" y="1"/>
                  <a:pt x="61958" y="879"/>
                  <a:pt x="54916" y="2857"/>
                </a:cubicBezTo>
                <a:cubicBezTo>
                  <a:pt x="12926" y="14572"/>
                  <a:pt x="1" y="57071"/>
                  <a:pt x="4171" y="85436"/>
                </a:cubicBezTo>
                <a:cubicBezTo>
                  <a:pt x="7164" y="105810"/>
                  <a:pt x="18083" y="123096"/>
                  <a:pt x="32950" y="136340"/>
                </a:cubicBezTo>
                <a:cubicBezTo>
                  <a:pt x="33427" y="136785"/>
                  <a:pt x="33937" y="137199"/>
                  <a:pt x="34446" y="137645"/>
                </a:cubicBezTo>
                <a:lnTo>
                  <a:pt x="222558" y="136976"/>
                </a:lnTo>
                <a:cubicBezTo>
                  <a:pt x="222558" y="136976"/>
                  <a:pt x="263625" y="118735"/>
                  <a:pt x="262670" y="81902"/>
                </a:cubicBezTo>
                <a:cubicBezTo>
                  <a:pt x="261989" y="56448"/>
                  <a:pt x="243231" y="40404"/>
                  <a:pt x="222985" y="40404"/>
                </a:cubicBezTo>
                <a:cubicBezTo>
                  <a:pt x="213910" y="40404"/>
                  <a:pt x="204537" y="43627"/>
                  <a:pt x="196358" y="50672"/>
                </a:cubicBezTo>
                <a:cubicBezTo>
                  <a:pt x="187785" y="58047"/>
                  <a:pt x="180194" y="61025"/>
                  <a:pt x="173382" y="61025"/>
                </a:cubicBezTo>
                <a:cubicBezTo>
                  <a:pt x="159200" y="61025"/>
                  <a:pt x="148399" y="48116"/>
                  <a:pt x="139151" y="35105"/>
                </a:cubicBezTo>
                <a:cubicBezTo>
                  <a:pt x="127871" y="19261"/>
                  <a:pt x="105156" y="1"/>
                  <a:pt x="75120" y="1"/>
                </a:cubicBezTo>
                <a:close/>
              </a:path>
            </a:pathLst>
          </a:custGeom>
          <a:solidFill>
            <a:srgbClr val="F6B2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24"/>
          <p:cNvSpPr/>
          <p:nvPr/>
        </p:nvSpPr>
        <p:spPr>
          <a:xfrm rot="10313565" flipH="1">
            <a:off x="168723" y="347117"/>
            <a:ext cx="638178" cy="638178"/>
          </a:xfrm>
          <a:prstGeom prst="ellipse">
            <a:avLst/>
          </a:prstGeom>
          <a:noFill/>
          <a:ln w="9525" cap="flat" cmpd="sng">
            <a:solidFill>
              <a:srgbClr val="20124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24"/>
          <p:cNvSpPr/>
          <p:nvPr/>
        </p:nvSpPr>
        <p:spPr>
          <a:xfrm rot="-8437101" flipH="1">
            <a:off x="-583362" y="4303663"/>
            <a:ext cx="1695715" cy="1079429"/>
          </a:xfrm>
          <a:custGeom>
            <a:avLst/>
            <a:gdLst/>
            <a:ahLst/>
            <a:cxnLst/>
            <a:rect l="l" t="t" r="r" b="b"/>
            <a:pathLst>
              <a:path w="156780" h="99750" extrusionOk="0">
                <a:moveTo>
                  <a:pt x="78442" y="1"/>
                </a:moveTo>
                <a:cubicBezTo>
                  <a:pt x="38913" y="1"/>
                  <a:pt x="0" y="20209"/>
                  <a:pt x="10798" y="53477"/>
                </a:cubicBezTo>
                <a:cubicBezTo>
                  <a:pt x="16027" y="69606"/>
                  <a:pt x="25323" y="73597"/>
                  <a:pt x="36170" y="73597"/>
                </a:cubicBezTo>
                <a:cubicBezTo>
                  <a:pt x="46794" y="73597"/>
                  <a:pt x="58906" y="69768"/>
                  <a:pt x="70140" y="69768"/>
                </a:cubicBezTo>
                <a:cubicBezTo>
                  <a:pt x="75093" y="69768"/>
                  <a:pt x="79875" y="70512"/>
                  <a:pt x="84284" y="72657"/>
                </a:cubicBezTo>
                <a:cubicBezTo>
                  <a:pt x="98093" y="79362"/>
                  <a:pt x="96492" y="99276"/>
                  <a:pt x="116673" y="99743"/>
                </a:cubicBezTo>
                <a:cubicBezTo>
                  <a:pt x="116864" y="99747"/>
                  <a:pt x="117055" y="99749"/>
                  <a:pt x="117244" y="99749"/>
                </a:cubicBezTo>
                <a:cubicBezTo>
                  <a:pt x="135157" y="99749"/>
                  <a:pt x="147886" y="81163"/>
                  <a:pt x="150164" y="65418"/>
                </a:cubicBezTo>
                <a:cubicBezTo>
                  <a:pt x="156779" y="19541"/>
                  <a:pt x="117312" y="1"/>
                  <a:pt x="78442" y="1"/>
                </a:cubicBezTo>
                <a:close/>
              </a:path>
            </a:pathLst>
          </a:custGeom>
          <a:noFill/>
          <a:ln w="9525" cap="flat" cmpd="sng">
            <a:solidFill>
              <a:srgbClr val="351C7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24"/>
          <p:cNvSpPr/>
          <p:nvPr/>
        </p:nvSpPr>
        <p:spPr>
          <a:xfrm rot="-6784793" flipH="1">
            <a:off x="-563881" y="4280024"/>
            <a:ext cx="1614735" cy="1027919"/>
          </a:xfrm>
          <a:custGeom>
            <a:avLst/>
            <a:gdLst/>
            <a:ahLst/>
            <a:cxnLst/>
            <a:rect l="l" t="t" r="r" b="b"/>
            <a:pathLst>
              <a:path w="156780" h="99750" extrusionOk="0">
                <a:moveTo>
                  <a:pt x="78442" y="1"/>
                </a:moveTo>
                <a:cubicBezTo>
                  <a:pt x="38913" y="1"/>
                  <a:pt x="0" y="20209"/>
                  <a:pt x="10798" y="53477"/>
                </a:cubicBezTo>
                <a:cubicBezTo>
                  <a:pt x="16027" y="69606"/>
                  <a:pt x="25323" y="73597"/>
                  <a:pt x="36170" y="73597"/>
                </a:cubicBezTo>
                <a:cubicBezTo>
                  <a:pt x="46794" y="73597"/>
                  <a:pt x="58906" y="69768"/>
                  <a:pt x="70140" y="69768"/>
                </a:cubicBezTo>
                <a:cubicBezTo>
                  <a:pt x="75093" y="69768"/>
                  <a:pt x="79875" y="70512"/>
                  <a:pt x="84284" y="72657"/>
                </a:cubicBezTo>
                <a:cubicBezTo>
                  <a:pt x="98093" y="79362"/>
                  <a:pt x="96492" y="99276"/>
                  <a:pt x="116673" y="99743"/>
                </a:cubicBezTo>
                <a:cubicBezTo>
                  <a:pt x="116864" y="99747"/>
                  <a:pt x="117055" y="99749"/>
                  <a:pt x="117244" y="99749"/>
                </a:cubicBezTo>
                <a:cubicBezTo>
                  <a:pt x="135157" y="99749"/>
                  <a:pt x="147886" y="81163"/>
                  <a:pt x="150164" y="65418"/>
                </a:cubicBezTo>
                <a:cubicBezTo>
                  <a:pt x="156779" y="19541"/>
                  <a:pt x="117312" y="1"/>
                  <a:pt x="78442" y="1"/>
                </a:cubicBezTo>
                <a:close/>
              </a:path>
            </a:pathLst>
          </a:custGeom>
          <a:solidFill>
            <a:srgbClr val="B4A7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24"/>
          <p:cNvSpPr/>
          <p:nvPr/>
        </p:nvSpPr>
        <p:spPr>
          <a:xfrm rot="-6783187">
            <a:off x="519589" y="4338854"/>
            <a:ext cx="372334" cy="372334"/>
          </a:xfrm>
          <a:prstGeom prst="ellipse">
            <a:avLst/>
          </a:prstGeom>
          <a:solidFill>
            <a:srgbClr val="D9D2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FFFFFF"/>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0000" y="381000"/>
            <a:ext cx="7704000" cy="552300"/>
          </a:xfrm>
          <a:prstGeom prst="rect">
            <a:avLst/>
          </a:prstGeom>
          <a:noFill/>
          <a:ln>
            <a:noFill/>
          </a:ln>
        </p:spPr>
        <p:txBody>
          <a:bodyPr spcFirstLastPara="1" wrap="square" lIns="91425" tIns="91425" rIns="91425" bIns="91425" anchor="t" anchorCtr="0">
            <a:noAutofit/>
          </a:bodyPr>
          <a:lstStyle>
            <a:lvl1pPr lvl="0" algn="ctr">
              <a:spcBef>
                <a:spcPts val="0"/>
              </a:spcBef>
              <a:spcAft>
                <a:spcPts val="0"/>
              </a:spcAft>
              <a:buClr>
                <a:srgbClr val="20124D"/>
              </a:buClr>
              <a:buSzPts val="3500"/>
              <a:buFont typeface="Oswald Regular"/>
              <a:buNone/>
              <a:defRPr sz="3500">
                <a:solidFill>
                  <a:srgbClr val="20124D"/>
                </a:solidFill>
                <a:latin typeface="Oswald Regular"/>
                <a:ea typeface="Oswald Regular"/>
                <a:cs typeface="Oswald Regular"/>
                <a:sym typeface="Oswald Regular"/>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720000" y="1152475"/>
            <a:ext cx="7704000" cy="34164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rgbClr val="20124D"/>
              </a:buClr>
              <a:buSzPts val="1400"/>
              <a:buFont typeface="Oswald"/>
              <a:buChar char="●"/>
              <a:defRPr>
                <a:solidFill>
                  <a:srgbClr val="20124D"/>
                </a:solidFill>
                <a:latin typeface="Oswald"/>
                <a:ea typeface="Oswald"/>
                <a:cs typeface="Oswald"/>
                <a:sym typeface="Oswald"/>
              </a:defRPr>
            </a:lvl1pPr>
            <a:lvl2pPr marL="914400" lvl="1" indent="-317500">
              <a:lnSpc>
                <a:spcPct val="100000"/>
              </a:lnSpc>
              <a:spcBef>
                <a:spcPts val="1600"/>
              </a:spcBef>
              <a:spcAft>
                <a:spcPts val="0"/>
              </a:spcAft>
              <a:buClr>
                <a:srgbClr val="20124D"/>
              </a:buClr>
              <a:buSzPts val="1400"/>
              <a:buFont typeface="Oswald"/>
              <a:buChar char="○"/>
              <a:defRPr>
                <a:solidFill>
                  <a:srgbClr val="20124D"/>
                </a:solidFill>
                <a:latin typeface="Oswald"/>
                <a:ea typeface="Oswald"/>
                <a:cs typeface="Oswald"/>
                <a:sym typeface="Oswald"/>
              </a:defRPr>
            </a:lvl2pPr>
            <a:lvl3pPr marL="1371600" lvl="2" indent="-317500">
              <a:lnSpc>
                <a:spcPct val="100000"/>
              </a:lnSpc>
              <a:spcBef>
                <a:spcPts val="1600"/>
              </a:spcBef>
              <a:spcAft>
                <a:spcPts val="0"/>
              </a:spcAft>
              <a:buClr>
                <a:srgbClr val="20124D"/>
              </a:buClr>
              <a:buSzPts val="1400"/>
              <a:buFont typeface="Oswald"/>
              <a:buChar char="■"/>
              <a:defRPr>
                <a:solidFill>
                  <a:srgbClr val="20124D"/>
                </a:solidFill>
                <a:latin typeface="Oswald"/>
                <a:ea typeface="Oswald"/>
                <a:cs typeface="Oswald"/>
                <a:sym typeface="Oswald"/>
              </a:defRPr>
            </a:lvl3pPr>
            <a:lvl4pPr marL="1828800" lvl="3" indent="-317500">
              <a:lnSpc>
                <a:spcPct val="100000"/>
              </a:lnSpc>
              <a:spcBef>
                <a:spcPts val="1600"/>
              </a:spcBef>
              <a:spcAft>
                <a:spcPts val="0"/>
              </a:spcAft>
              <a:buClr>
                <a:srgbClr val="20124D"/>
              </a:buClr>
              <a:buSzPts val="1400"/>
              <a:buFont typeface="Oswald"/>
              <a:buChar char="●"/>
              <a:defRPr>
                <a:solidFill>
                  <a:srgbClr val="20124D"/>
                </a:solidFill>
                <a:latin typeface="Oswald"/>
                <a:ea typeface="Oswald"/>
                <a:cs typeface="Oswald"/>
                <a:sym typeface="Oswald"/>
              </a:defRPr>
            </a:lvl4pPr>
            <a:lvl5pPr marL="2286000" lvl="4" indent="-317500">
              <a:lnSpc>
                <a:spcPct val="100000"/>
              </a:lnSpc>
              <a:spcBef>
                <a:spcPts val="1600"/>
              </a:spcBef>
              <a:spcAft>
                <a:spcPts val="0"/>
              </a:spcAft>
              <a:buClr>
                <a:srgbClr val="20124D"/>
              </a:buClr>
              <a:buSzPts val="1400"/>
              <a:buFont typeface="Oswald"/>
              <a:buChar char="○"/>
              <a:defRPr>
                <a:solidFill>
                  <a:srgbClr val="20124D"/>
                </a:solidFill>
                <a:latin typeface="Oswald"/>
                <a:ea typeface="Oswald"/>
                <a:cs typeface="Oswald"/>
                <a:sym typeface="Oswald"/>
              </a:defRPr>
            </a:lvl5pPr>
            <a:lvl6pPr marL="2743200" lvl="5" indent="-317500">
              <a:lnSpc>
                <a:spcPct val="100000"/>
              </a:lnSpc>
              <a:spcBef>
                <a:spcPts val="1600"/>
              </a:spcBef>
              <a:spcAft>
                <a:spcPts val="0"/>
              </a:spcAft>
              <a:buClr>
                <a:srgbClr val="20124D"/>
              </a:buClr>
              <a:buSzPts val="1400"/>
              <a:buFont typeface="Oswald"/>
              <a:buChar char="■"/>
              <a:defRPr>
                <a:solidFill>
                  <a:srgbClr val="20124D"/>
                </a:solidFill>
                <a:latin typeface="Oswald"/>
                <a:ea typeface="Oswald"/>
                <a:cs typeface="Oswald"/>
                <a:sym typeface="Oswald"/>
              </a:defRPr>
            </a:lvl6pPr>
            <a:lvl7pPr marL="3200400" lvl="6" indent="-317500">
              <a:lnSpc>
                <a:spcPct val="100000"/>
              </a:lnSpc>
              <a:spcBef>
                <a:spcPts val="1600"/>
              </a:spcBef>
              <a:spcAft>
                <a:spcPts val="0"/>
              </a:spcAft>
              <a:buClr>
                <a:srgbClr val="20124D"/>
              </a:buClr>
              <a:buSzPts val="1400"/>
              <a:buFont typeface="Oswald"/>
              <a:buChar char="●"/>
              <a:defRPr>
                <a:solidFill>
                  <a:srgbClr val="20124D"/>
                </a:solidFill>
                <a:latin typeface="Oswald"/>
                <a:ea typeface="Oswald"/>
                <a:cs typeface="Oswald"/>
                <a:sym typeface="Oswald"/>
              </a:defRPr>
            </a:lvl7pPr>
            <a:lvl8pPr marL="3657600" lvl="7" indent="-317500">
              <a:lnSpc>
                <a:spcPct val="100000"/>
              </a:lnSpc>
              <a:spcBef>
                <a:spcPts val="1600"/>
              </a:spcBef>
              <a:spcAft>
                <a:spcPts val="0"/>
              </a:spcAft>
              <a:buClr>
                <a:srgbClr val="20124D"/>
              </a:buClr>
              <a:buSzPts val="1400"/>
              <a:buFont typeface="Oswald"/>
              <a:buChar char="○"/>
              <a:defRPr>
                <a:solidFill>
                  <a:srgbClr val="20124D"/>
                </a:solidFill>
                <a:latin typeface="Oswald"/>
                <a:ea typeface="Oswald"/>
                <a:cs typeface="Oswald"/>
                <a:sym typeface="Oswald"/>
              </a:defRPr>
            </a:lvl8pPr>
            <a:lvl9pPr marL="4114800" lvl="8" indent="-317500">
              <a:lnSpc>
                <a:spcPct val="100000"/>
              </a:lnSpc>
              <a:spcBef>
                <a:spcPts val="1600"/>
              </a:spcBef>
              <a:spcAft>
                <a:spcPts val="1600"/>
              </a:spcAft>
              <a:buClr>
                <a:srgbClr val="20124D"/>
              </a:buClr>
              <a:buSzPts val="1400"/>
              <a:buFont typeface="Oswald"/>
              <a:buChar char="■"/>
              <a:defRPr>
                <a:solidFill>
                  <a:srgbClr val="20124D"/>
                </a:solidFill>
                <a:latin typeface="Oswald"/>
                <a:ea typeface="Oswald"/>
                <a:cs typeface="Oswald"/>
                <a:sym typeface="Oswald"/>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4" r:id="rId2"/>
    <p:sldLayoutId id="2147483655" r:id="rId3"/>
    <p:sldLayoutId id="2147483658" r:id="rId4"/>
    <p:sldLayoutId id="2147483659" r:id="rId5"/>
    <p:sldLayoutId id="2147483660" r:id="rId6"/>
    <p:sldLayoutId id="2147483667" r:id="rId7"/>
    <p:sldLayoutId id="2147483668" r:id="rId8"/>
    <p:sldLayoutId id="2147483670" r:id="rId9"/>
    <p:sldLayoutId id="2147483671" r:id="rId10"/>
    <p:sldLayoutId id="2147483672" r:id="rId11"/>
    <p:sldLayoutId id="2147483673" r:id="rId12"/>
    <p:sldLayoutId id="2147483674" r:id="rId13"/>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8.xml"/><Relationship Id="rId5" Type="http://schemas.openxmlformats.org/officeDocument/2006/relationships/image" Target="../media/image9.emf"/><Relationship Id="rId4" Type="http://schemas.openxmlformats.org/officeDocument/2006/relationships/image" Target="../media/image8.emf"/></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8.xml"/><Relationship Id="rId5" Type="http://schemas.openxmlformats.org/officeDocument/2006/relationships/image" Target="../media/image9.emf"/><Relationship Id="rId4" Type="http://schemas.openxmlformats.org/officeDocument/2006/relationships/image" Target="../media/image8.emf"/></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emf"/></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8.xml"/><Relationship Id="rId4" Type="http://schemas.openxmlformats.org/officeDocument/2006/relationships/image" Target="../media/image12.jpeg"/></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8.xml"/><Relationship Id="rId4" Type="http://schemas.openxmlformats.org/officeDocument/2006/relationships/image" Target="../media/image13.jpeg"/></Relationships>
</file>

<file path=ppt/slides/_rels/slide17.xml.rels><?xml version="1.0" encoding="UTF-8" standalone="yes"?>
<Relationships xmlns="http://schemas.openxmlformats.org/package/2006/relationships"><Relationship Id="rId8" Type="http://schemas.openxmlformats.org/officeDocument/2006/relationships/image" Target="../media/image19.jpeg"/><Relationship Id="rId13" Type="http://schemas.openxmlformats.org/officeDocument/2006/relationships/image" Target="../media/image24.jpeg"/><Relationship Id="rId3" Type="http://schemas.openxmlformats.org/officeDocument/2006/relationships/image" Target="../media/image14.png"/><Relationship Id="rId7" Type="http://schemas.openxmlformats.org/officeDocument/2006/relationships/image" Target="../media/image18.png"/><Relationship Id="rId12"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17.jpeg"/><Relationship Id="rId11" Type="http://schemas.openxmlformats.org/officeDocument/2006/relationships/image" Target="../media/image22.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jpeg"/><Relationship Id="rId14" Type="http://schemas.openxmlformats.org/officeDocument/2006/relationships/image" Target="../media/image25.jpeg"/></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13.xml"/><Relationship Id="rId4" Type="http://schemas.openxmlformats.org/officeDocument/2006/relationships/image" Target="../media/image3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3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6.xml"/><Relationship Id="rId1" Type="http://schemas.openxmlformats.org/officeDocument/2006/relationships/slideLayout" Target="../slideLayouts/slideLayout13.xml"/><Relationship Id="rId4" Type="http://schemas.openxmlformats.org/officeDocument/2006/relationships/image" Target="../media/image30.png"/></Relationships>
</file>

<file path=ppt/slides/_rels/slide3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3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1.xml"/><Relationship Id="rId1" Type="http://schemas.openxmlformats.org/officeDocument/2006/relationships/slideLayout" Target="../slideLayouts/slideLayout13.xml"/><Relationship Id="rId5" Type="http://schemas.openxmlformats.org/officeDocument/2006/relationships/image" Target="../media/image34.png"/><Relationship Id="rId4" Type="http://schemas.openxmlformats.org/officeDocument/2006/relationships/image" Target="../media/image30.pn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01"/>
        <p:cNvGrpSpPr/>
        <p:nvPr/>
      </p:nvGrpSpPr>
      <p:grpSpPr>
        <a:xfrm>
          <a:off x="0" y="0"/>
          <a:ext cx="0" cy="0"/>
          <a:chOff x="0" y="0"/>
          <a:chExt cx="0" cy="0"/>
        </a:xfrm>
      </p:grpSpPr>
      <p:sp>
        <p:nvSpPr>
          <p:cNvPr id="1002" name="Google Shape;1002;p53"/>
          <p:cNvSpPr txBox="1">
            <a:spLocks noGrp="1"/>
          </p:cNvSpPr>
          <p:nvPr>
            <p:ph type="title"/>
          </p:nvPr>
        </p:nvSpPr>
        <p:spPr>
          <a:xfrm flipH="1">
            <a:off x="806975" y="1347132"/>
            <a:ext cx="5427762" cy="1244637"/>
          </a:xfrm>
          <a:prstGeom prst="rect">
            <a:avLst/>
          </a:prstGeom>
        </p:spPr>
        <p:txBody>
          <a:bodyPr spcFirstLastPara="1" wrap="square" lIns="91425" tIns="91425" rIns="91425" bIns="91425" anchor="ctr" anchorCtr="0">
            <a:noAutofit/>
          </a:bodyPr>
          <a:lstStyle/>
          <a:p>
            <a:pPr lvl="0"/>
            <a:r>
              <a:rPr lang="fr-FR" sz="2800" dirty="0"/>
              <a:t>pour votre sécurité</a:t>
            </a:r>
            <a:r>
              <a:rPr lang="ar-DZ" sz="2800" dirty="0"/>
              <a:t> </a:t>
            </a:r>
            <a:r>
              <a:rPr lang="fr-FR" sz="2800" dirty="0"/>
              <a:t>contre </a:t>
            </a:r>
            <a:br>
              <a:rPr lang="fr-FR" sz="2800" dirty="0"/>
            </a:br>
            <a:r>
              <a:rPr lang="fr-FR" sz="2800" dirty="0"/>
              <a:t>pandémie</a:t>
            </a:r>
            <a:r>
              <a:rPr lang="ar-DZ" sz="2800" dirty="0"/>
              <a:t> </a:t>
            </a:r>
            <a:r>
              <a:rPr lang="fr-FR" sz="2800" dirty="0"/>
              <a:t> COVID-19</a:t>
            </a:r>
            <a:endParaRPr sz="2800" dirty="0"/>
          </a:p>
        </p:txBody>
      </p:sp>
      <p:sp>
        <p:nvSpPr>
          <p:cNvPr id="1004" name="Google Shape;1004;p53"/>
          <p:cNvSpPr txBox="1">
            <a:spLocks noGrp="1"/>
          </p:cNvSpPr>
          <p:nvPr>
            <p:ph type="title" idx="3"/>
          </p:nvPr>
        </p:nvSpPr>
        <p:spPr>
          <a:xfrm flipH="1">
            <a:off x="856981" y="2725434"/>
            <a:ext cx="3222099" cy="532116"/>
          </a:xfrm>
          <a:prstGeom prst="rect">
            <a:avLst/>
          </a:prstGeom>
        </p:spPr>
        <p:txBody>
          <a:bodyPr spcFirstLastPara="1" wrap="square" lIns="91425" tIns="91425" rIns="91425" bIns="91425" anchor="ctr" anchorCtr="0">
            <a:noAutofit/>
          </a:bodyPr>
          <a:lstStyle/>
          <a:p>
            <a:pPr lvl="0"/>
            <a:r>
              <a:rPr lang="fr-FR" dirty="0"/>
              <a:t>Mettez votre bavette médical</a:t>
            </a:r>
            <a:br>
              <a:rPr lang="fr-FR" dirty="0"/>
            </a:br>
            <a:r>
              <a:rPr lang="fr-FR" dirty="0"/>
              <a:t>S'il vous plaît</a:t>
            </a:r>
            <a:r>
              <a:rPr lang="ar-DZ" dirty="0"/>
              <a:t> </a:t>
            </a:r>
            <a:r>
              <a:rPr lang="fr-FR" dirty="0"/>
              <a:t> </a:t>
            </a:r>
            <a:endParaRPr dirty="0"/>
          </a:p>
        </p:txBody>
      </p:sp>
      <p:sp>
        <p:nvSpPr>
          <p:cNvPr id="1005" name="Google Shape;1005;p53"/>
          <p:cNvSpPr/>
          <p:nvPr/>
        </p:nvSpPr>
        <p:spPr>
          <a:xfrm>
            <a:off x="6355891" y="3529725"/>
            <a:ext cx="170132" cy="311228"/>
          </a:xfrm>
          <a:custGeom>
            <a:avLst/>
            <a:gdLst/>
            <a:ahLst/>
            <a:cxnLst/>
            <a:rect l="l" t="t" r="r" b="b"/>
            <a:pathLst>
              <a:path w="5111" h="9349" extrusionOk="0">
                <a:moveTo>
                  <a:pt x="1100" y="0"/>
                </a:moveTo>
                <a:lnTo>
                  <a:pt x="0" y="9348"/>
                </a:lnTo>
                <a:lnTo>
                  <a:pt x="3785" y="9219"/>
                </a:lnTo>
                <a:lnTo>
                  <a:pt x="5111" y="324"/>
                </a:lnTo>
                <a:lnTo>
                  <a:pt x="1100" y="0"/>
                </a:lnTo>
                <a:close/>
              </a:path>
            </a:pathLst>
          </a:custGeom>
          <a:solidFill>
            <a:srgbClr val="B073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06" name="Google Shape;1006;p53"/>
          <p:cNvSpPr/>
          <p:nvPr/>
        </p:nvSpPr>
        <p:spPr>
          <a:xfrm>
            <a:off x="6129761" y="3808621"/>
            <a:ext cx="372587" cy="123839"/>
          </a:xfrm>
          <a:custGeom>
            <a:avLst/>
            <a:gdLst/>
            <a:ahLst/>
            <a:cxnLst/>
            <a:rect l="l" t="t" r="r" b="b"/>
            <a:pathLst>
              <a:path w="11193" h="3720" extrusionOk="0">
                <a:moveTo>
                  <a:pt x="6922" y="0"/>
                </a:moveTo>
                <a:lnTo>
                  <a:pt x="615" y="2426"/>
                </a:lnTo>
                <a:cubicBezTo>
                  <a:pt x="194" y="2652"/>
                  <a:pt x="0" y="3105"/>
                  <a:pt x="97" y="3558"/>
                </a:cubicBezTo>
                <a:lnTo>
                  <a:pt x="11192" y="3720"/>
                </a:lnTo>
                <a:lnTo>
                  <a:pt x="10772" y="0"/>
                </a:lnTo>
                <a:close/>
              </a:path>
            </a:pathLst>
          </a:custGeom>
          <a:solidFill>
            <a:srgbClr val="1D1F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07" name="Google Shape;1007;p53"/>
          <p:cNvSpPr/>
          <p:nvPr/>
        </p:nvSpPr>
        <p:spPr>
          <a:xfrm>
            <a:off x="6128662" y="3928128"/>
            <a:ext cx="380143" cy="45274"/>
          </a:xfrm>
          <a:custGeom>
            <a:avLst/>
            <a:gdLst/>
            <a:ahLst/>
            <a:cxnLst/>
            <a:rect l="l" t="t" r="r" b="b"/>
            <a:pathLst>
              <a:path w="11420" h="1360" extrusionOk="0">
                <a:moveTo>
                  <a:pt x="1" y="1"/>
                </a:moveTo>
                <a:lnTo>
                  <a:pt x="1" y="1197"/>
                </a:lnTo>
                <a:lnTo>
                  <a:pt x="11419" y="1359"/>
                </a:lnTo>
                <a:lnTo>
                  <a:pt x="11419" y="130"/>
                </a:lnTo>
                <a:lnTo>
                  <a:pt x="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08" name="Google Shape;1008;p53"/>
          <p:cNvSpPr/>
          <p:nvPr/>
        </p:nvSpPr>
        <p:spPr>
          <a:xfrm>
            <a:off x="6328960" y="2185914"/>
            <a:ext cx="610526" cy="1558172"/>
          </a:xfrm>
          <a:custGeom>
            <a:avLst/>
            <a:gdLst/>
            <a:ahLst/>
            <a:cxnLst/>
            <a:rect l="l" t="t" r="r" b="b"/>
            <a:pathLst>
              <a:path w="18341" h="46806" extrusionOk="0">
                <a:moveTo>
                  <a:pt x="11969" y="0"/>
                </a:moveTo>
                <a:lnTo>
                  <a:pt x="11742" y="615"/>
                </a:lnTo>
                <a:cubicBezTo>
                  <a:pt x="9413" y="4432"/>
                  <a:pt x="7472" y="8507"/>
                  <a:pt x="5952" y="12712"/>
                </a:cubicBezTo>
                <a:lnTo>
                  <a:pt x="2523" y="22254"/>
                </a:lnTo>
                <a:cubicBezTo>
                  <a:pt x="1877" y="24033"/>
                  <a:pt x="1488" y="25910"/>
                  <a:pt x="1359" y="27818"/>
                </a:cubicBezTo>
                <a:lnTo>
                  <a:pt x="0" y="46288"/>
                </a:lnTo>
                <a:lnTo>
                  <a:pt x="7537" y="46805"/>
                </a:lnTo>
                <a:lnTo>
                  <a:pt x="9446" y="27074"/>
                </a:lnTo>
                <a:lnTo>
                  <a:pt x="18341" y="10319"/>
                </a:lnTo>
                <a:lnTo>
                  <a:pt x="17856" y="550"/>
                </a:lnTo>
                <a:lnTo>
                  <a:pt x="1196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09" name="Google Shape;1009;p53"/>
          <p:cNvSpPr/>
          <p:nvPr/>
        </p:nvSpPr>
        <p:spPr>
          <a:xfrm>
            <a:off x="7189308" y="3362814"/>
            <a:ext cx="264902" cy="322014"/>
          </a:xfrm>
          <a:custGeom>
            <a:avLst/>
            <a:gdLst/>
            <a:ahLst/>
            <a:cxnLst/>
            <a:rect l="l" t="t" r="r" b="b"/>
            <a:pathLst>
              <a:path w="7958" h="9673" extrusionOk="0">
                <a:moveTo>
                  <a:pt x="3623" y="1"/>
                </a:moveTo>
                <a:lnTo>
                  <a:pt x="0" y="1812"/>
                </a:lnTo>
                <a:lnTo>
                  <a:pt x="4755" y="9672"/>
                </a:lnTo>
                <a:lnTo>
                  <a:pt x="7958" y="7667"/>
                </a:lnTo>
                <a:lnTo>
                  <a:pt x="3623" y="1"/>
                </a:lnTo>
                <a:close/>
              </a:path>
            </a:pathLst>
          </a:custGeom>
          <a:solidFill>
            <a:srgbClr val="B073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10" name="Google Shape;1010;p53"/>
          <p:cNvSpPr/>
          <p:nvPr/>
        </p:nvSpPr>
        <p:spPr>
          <a:xfrm>
            <a:off x="7176392" y="3591110"/>
            <a:ext cx="349951" cy="303671"/>
          </a:xfrm>
          <a:custGeom>
            <a:avLst/>
            <a:gdLst/>
            <a:ahLst/>
            <a:cxnLst/>
            <a:rect l="l" t="t" r="r" b="b"/>
            <a:pathLst>
              <a:path w="10513" h="9122" extrusionOk="0">
                <a:moveTo>
                  <a:pt x="8216" y="0"/>
                </a:moveTo>
                <a:lnTo>
                  <a:pt x="4723" y="2070"/>
                </a:lnTo>
                <a:lnTo>
                  <a:pt x="259" y="7796"/>
                </a:lnTo>
                <a:cubicBezTo>
                  <a:pt x="0" y="8216"/>
                  <a:pt x="33" y="8766"/>
                  <a:pt x="356" y="9122"/>
                </a:cubicBezTo>
                <a:lnTo>
                  <a:pt x="10513" y="3299"/>
                </a:lnTo>
                <a:lnTo>
                  <a:pt x="8216" y="0"/>
                </a:lnTo>
                <a:close/>
              </a:path>
            </a:pathLst>
          </a:custGeom>
          <a:solidFill>
            <a:srgbClr val="1D1F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11" name="Google Shape;1011;p53"/>
          <p:cNvSpPr/>
          <p:nvPr/>
        </p:nvSpPr>
        <p:spPr>
          <a:xfrm>
            <a:off x="7183915" y="3697702"/>
            <a:ext cx="368293" cy="237990"/>
          </a:xfrm>
          <a:custGeom>
            <a:avLst/>
            <a:gdLst/>
            <a:ahLst/>
            <a:cxnLst/>
            <a:rect l="l" t="t" r="r" b="b"/>
            <a:pathLst>
              <a:path w="11064" h="7149" extrusionOk="0">
                <a:moveTo>
                  <a:pt x="10449" y="0"/>
                </a:moveTo>
                <a:lnTo>
                  <a:pt x="1" y="6017"/>
                </a:lnTo>
                <a:lnTo>
                  <a:pt x="615" y="7149"/>
                </a:lnTo>
                <a:lnTo>
                  <a:pt x="11063" y="1133"/>
                </a:lnTo>
                <a:lnTo>
                  <a:pt x="1044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12" name="Google Shape;1012;p53"/>
          <p:cNvSpPr/>
          <p:nvPr/>
        </p:nvSpPr>
        <p:spPr>
          <a:xfrm>
            <a:off x="6801661" y="2169735"/>
            <a:ext cx="641783" cy="1452676"/>
          </a:xfrm>
          <a:custGeom>
            <a:avLst/>
            <a:gdLst/>
            <a:ahLst/>
            <a:cxnLst/>
            <a:rect l="l" t="t" r="r" b="b"/>
            <a:pathLst>
              <a:path w="19280" h="43637" extrusionOk="0">
                <a:moveTo>
                  <a:pt x="7537" y="1"/>
                </a:moveTo>
                <a:lnTo>
                  <a:pt x="906" y="648"/>
                </a:lnTo>
                <a:lnTo>
                  <a:pt x="1" y="9770"/>
                </a:lnTo>
                <a:lnTo>
                  <a:pt x="2685" y="24519"/>
                </a:lnTo>
                <a:cubicBezTo>
                  <a:pt x="2944" y="25943"/>
                  <a:pt x="3462" y="27334"/>
                  <a:pt x="4173" y="28595"/>
                </a:cubicBezTo>
                <a:lnTo>
                  <a:pt x="12551" y="43636"/>
                </a:lnTo>
                <a:lnTo>
                  <a:pt x="19279" y="39949"/>
                </a:lnTo>
                <a:lnTo>
                  <a:pt x="11257" y="25393"/>
                </a:lnTo>
                <a:lnTo>
                  <a:pt x="11516" y="14007"/>
                </a:lnTo>
                <a:cubicBezTo>
                  <a:pt x="11516" y="14007"/>
                  <a:pt x="12228" y="3980"/>
                  <a:pt x="753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13" name="Google Shape;1013;p53"/>
          <p:cNvSpPr/>
          <p:nvPr/>
        </p:nvSpPr>
        <p:spPr>
          <a:xfrm>
            <a:off x="6734917" y="2455089"/>
            <a:ext cx="106620" cy="258464"/>
          </a:xfrm>
          <a:custGeom>
            <a:avLst/>
            <a:gdLst/>
            <a:ahLst/>
            <a:cxnLst/>
            <a:rect l="l" t="t" r="r" b="b"/>
            <a:pathLst>
              <a:path w="3203" h="7764" fill="none" extrusionOk="0">
                <a:moveTo>
                  <a:pt x="3202" y="7764"/>
                </a:moveTo>
                <a:lnTo>
                  <a:pt x="2329" y="2103"/>
                </a:lnTo>
                <a:lnTo>
                  <a:pt x="0" y="1"/>
                </a:lnTo>
              </a:path>
            </a:pathLst>
          </a:custGeom>
          <a:noFill/>
          <a:ln w="3225" cap="rnd" cmpd="sng">
            <a:solidFill>
              <a:srgbClr val="1D1F3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14" name="Google Shape;1014;p53"/>
          <p:cNvSpPr/>
          <p:nvPr/>
        </p:nvSpPr>
        <p:spPr>
          <a:xfrm>
            <a:off x="6589545" y="1053121"/>
            <a:ext cx="355344" cy="340324"/>
          </a:xfrm>
          <a:custGeom>
            <a:avLst/>
            <a:gdLst/>
            <a:ahLst/>
            <a:cxnLst/>
            <a:rect l="l" t="t" r="r" b="b"/>
            <a:pathLst>
              <a:path w="10675" h="10223" extrusionOk="0">
                <a:moveTo>
                  <a:pt x="5337" y="1"/>
                </a:moveTo>
                <a:cubicBezTo>
                  <a:pt x="2394" y="1"/>
                  <a:pt x="0" y="2265"/>
                  <a:pt x="0" y="5112"/>
                </a:cubicBezTo>
                <a:cubicBezTo>
                  <a:pt x="0" y="7926"/>
                  <a:pt x="2394" y="10222"/>
                  <a:pt x="5337" y="10222"/>
                </a:cubicBezTo>
                <a:cubicBezTo>
                  <a:pt x="8281" y="10222"/>
                  <a:pt x="10675" y="7926"/>
                  <a:pt x="10675" y="5112"/>
                </a:cubicBezTo>
                <a:cubicBezTo>
                  <a:pt x="10675" y="2265"/>
                  <a:pt x="8281" y="1"/>
                  <a:pt x="5337" y="1"/>
                </a:cubicBezTo>
                <a:close/>
              </a:path>
            </a:pathLst>
          </a:custGeom>
          <a:solidFill>
            <a:srgbClr val="1D1F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15" name="Google Shape;1015;p53"/>
          <p:cNvSpPr/>
          <p:nvPr/>
        </p:nvSpPr>
        <p:spPr>
          <a:xfrm>
            <a:off x="6549865" y="1240572"/>
            <a:ext cx="108617" cy="92380"/>
          </a:xfrm>
          <a:custGeom>
            <a:avLst/>
            <a:gdLst/>
            <a:ahLst/>
            <a:cxnLst/>
            <a:rect l="l" t="t" r="r" b="b"/>
            <a:pathLst>
              <a:path w="3263" h="2775" extrusionOk="0">
                <a:moveTo>
                  <a:pt x="1719" y="0"/>
                </a:moveTo>
                <a:cubicBezTo>
                  <a:pt x="741" y="0"/>
                  <a:pt x="1" y="1068"/>
                  <a:pt x="513" y="2036"/>
                </a:cubicBezTo>
                <a:cubicBezTo>
                  <a:pt x="778" y="2536"/>
                  <a:pt x="1249" y="2775"/>
                  <a:pt x="1722" y="2775"/>
                </a:cubicBezTo>
                <a:cubicBezTo>
                  <a:pt x="2289" y="2775"/>
                  <a:pt x="2857" y="2430"/>
                  <a:pt x="3068" y="1777"/>
                </a:cubicBezTo>
                <a:cubicBezTo>
                  <a:pt x="3262" y="1065"/>
                  <a:pt x="2874" y="289"/>
                  <a:pt x="2130" y="63"/>
                </a:cubicBezTo>
                <a:cubicBezTo>
                  <a:pt x="1991" y="20"/>
                  <a:pt x="1853" y="0"/>
                  <a:pt x="1719" y="0"/>
                </a:cubicBezTo>
                <a:close/>
              </a:path>
            </a:pathLst>
          </a:custGeom>
          <a:solidFill>
            <a:srgbClr val="8955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16" name="Google Shape;1016;p53"/>
          <p:cNvSpPr/>
          <p:nvPr/>
        </p:nvSpPr>
        <p:spPr>
          <a:xfrm>
            <a:off x="6705822" y="1288941"/>
            <a:ext cx="151858" cy="309098"/>
          </a:xfrm>
          <a:custGeom>
            <a:avLst/>
            <a:gdLst/>
            <a:ahLst/>
            <a:cxnLst/>
            <a:rect l="l" t="t" r="r" b="b"/>
            <a:pathLst>
              <a:path w="4562" h="9285" extrusionOk="0">
                <a:moveTo>
                  <a:pt x="3656" y="1"/>
                </a:moveTo>
                <a:lnTo>
                  <a:pt x="1" y="3138"/>
                </a:lnTo>
                <a:lnTo>
                  <a:pt x="130" y="9284"/>
                </a:lnTo>
                <a:lnTo>
                  <a:pt x="4562" y="9025"/>
                </a:lnTo>
                <a:lnTo>
                  <a:pt x="3656" y="1"/>
                </a:lnTo>
                <a:close/>
              </a:path>
            </a:pathLst>
          </a:custGeom>
          <a:solidFill>
            <a:srgbClr val="9B67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17" name="Google Shape;1017;p53"/>
          <p:cNvSpPr/>
          <p:nvPr/>
        </p:nvSpPr>
        <p:spPr>
          <a:xfrm>
            <a:off x="6705822" y="1395465"/>
            <a:ext cx="84084" cy="92713"/>
          </a:xfrm>
          <a:custGeom>
            <a:avLst/>
            <a:gdLst/>
            <a:ahLst/>
            <a:cxnLst/>
            <a:rect l="l" t="t" r="r" b="b"/>
            <a:pathLst>
              <a:path w="2526" h="2785" extrusionOk="0">
                <a:moveTo>
                  <a:pt x="2525" y="1"/>
                </a:moveTo>
                <a:cubicBezTo>
                  <a:pt x="2524" y="1"/>
                  <a:pt x="2523" y="1"/>
                  <a:pt x="2521" y="3"/>
                </a:cubicBezTo>
                <a:lnTo>
                  <a:pt x="2521" y="3"/>
                </a:lnTo>
                <a:lnTo>
                  <a:pt x="2524" y="3"/>
                </a:lnTo>
                <a:cubicBezTo>
                  <a:pt x="2525" y="1"/>
                  <a:pt x="2525" y="1"/>
                  <a:pt x="2525" y="1"/>
                </a:cubicBezTo>
                <a:close/>
                <a:moveTo>
                  <a:pt x="2521" y="3"/>
                </a:moveTo>
                <a:lnTo>
                  <a:pt x="1" y="197"/>
                </a:lnTo>
                <a:lnTo>
                  <a:pt x="1" y="2785"/>
                </a:lnTo>
                <a:cubicBezTo>
                  <a:pt x="1" y="2785"/>
                  <a:pt x="2416" y="98"/>
                  <a:pt x="2521" y="3"/>
                </a:cubicBezTo>
                <a:close/>
              </a:path>
            </a:pathLst>
          </a:custGeom>
          <a:solidFill>
            <a:srgbClr val="1D1F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18" name="Google Shape;1018;p53"/>
          <p:cNvSpPr/>
          <p:nvPr/>
        </p:nvSpPr>
        <p:spPr>
          <a:xfrm>
            <a:off x="6571236" y="1084146"/>
            <a:ext cx="301818" cy="337095"/>
          </a:xfrm>
          <a:custGeom>
            <a:avLst/>
            <a:gdLst/>
            <a:ahLst/>
            <a:cxnLst/>
            <a:rect l="l" t="t" r="r" b="b"/>
            <a:pathLst>
              <a:path w="9067" h="10126" extrusionOk="0">
                <a:moveTo>
                  <a:pt x="4448" y="1"/>
                </a:moveTo>
                <a:cubicBezTo>
                  <a:pt x="3408" y="1"/>
                  <a:pt x="2329" y="379"/>
                  <a:pt x="1424" y="1139"/>
                </a:cubicBezTo>
                <a:cubicBezTo>
                  <a:pt x="1100" y="1430"/>
                  <a:pt x="841" y="1851"/>
                  <a:pt x="777" y="2303"/>
                </a:cubicBezTo>
                <a:cubicBezTo>
                  <a:pt x="518" y="3630"/>
                  <a:pt x="0" y="5926"/>
                  <a:pt x="453" y="7349"/>
                </a:cubicBezTo>
                <a:cubicBezTo>
                  <a:pt x="984" y="8943"/>
                  <a:pt x="2167" y="10125"/>
                  <a:pt x="4023" y="10125"/>
                </a:cubicBezTo>
                <a:cubicBezTo>
                  <a:pt x="4315" y="10125"/>
                  <a:pt x="4624" y="10096"/>
                  <a:pt x="4949" y="10034"/>
                </a:cubicBezTo>
                <a:cubicBezTo>
                  <a:pt x="4949" y="10034"/>
                  <a:pt x="7828" y="9743"/>
                  <a:pt x="8411" y="6088"/>
                </a:cubicBezTo>
                <a:cubicBezTo>
                  <a:pt x="9066" y="2041"/>
                  <a:pt x="6862" y="1"/>
                  <a:pt x="4448" y="1"/>
                </a:cubicBezTo>
                <a:close/>
              </a:path>
            </a:pathLst>
          </a:custGeom>
          <a:solidFill>
            <a:srgbClr val="9B67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19" name="Google Shape;1019;p53"/>
          <p:cNvSpPr/>
          <p:nvPr/>
        </p:nvSpPr>
        <p:spPr>
          <a:xfrm>
            <a:off x="6589944" y="1240172"/>
            <a:ext cx="25465" cy="21539"/>
          </a:xfrm>
          <a:custGeom>
            <a:avLst/>
            <a:gdLst/>
            <a:ahLst/>
            <a:cxnLst/>
            <a:rect l="l" t="t" r="r" b="b"/>
            <a:pathLst>
              <a:path w="765" h="647" extrusionOk="0">
                <a:moveTo>
                  <a:pt x="424" y="1"/>
                </a:moveTo>
                <a:cubicBezTo>
                  <a:pt x="175" y="1"/>
                  <a:pt x="1" y="261"/>
                  <a:pt x="118" y="495"/>
                </a:cubicBezTo>
                <a:cubicBezTo>
                  <a:pt x="190" y="597"/>
                  <a:pt x="303" y="647"/>
                  <a:pt x="413" y="647"/>
                </a:cubicBezTo>
                <a:cubicBezTo>
                  <a:pt x="547" y="647"/>
                  <a:pt x="679" y="573"/>
                  <a:pt x="732" y="431"/>
                </a:cubicBezTo>
                <a:cubicBezTo>
                  <a:pt x="765" y="236"/>
                  <a:pt x="668" y="75"/>
                  <a:pt x="506" y="10"/>
                </a:cubicBezTo>
                <a:cubicBezTo>
                  <a:pt x="478" y="4"/>
                  <a:pt x="451" y="1"/>
                  <a:pt x="424" y="1"/>
                </a:cubicBezTo>
                <a:close/>
              </a:path>
            </a:pathLst>
          </a:custGeom>
          <a:solidFill>
            <a:srgbClr val="1D1F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20" name="Google Shape;1020;p53"/>
          <p:cNvSpPr/>
          <p:nvPr/>
        </p:nvSpPr>
        <p:spPr>
          <a:xfrm>
            <a:off x="6679324" y="1242336"/>
            <a:ext cx="25465" cy="21272"/>
          </a:xfrm>
          <a:custGeom>
            <a:avLst/>
            <a:gdLst/>
            <a:ahLst/>
            <a:cxnLst/>
            <a:rect l="l" t="t" r="r" b="b"/>
            <a:pathLst>
              <a:path w="765" h="639" extrusionOk="0">
                <a:moveTo>
                  <a:pt x="400" y="1"/>
                </a:moveTo>
                <a:cubicBezTo>
                  <a:pt x="174" y="1"/>
                  <a:pt x="1" y="258"/>
                  <a:pt x="117" y="463"/>
                </a:cubicBezTo>
                <a:cubicBezTo>
                  <a:pt x="176" y="581"/>
                  <a:pt x="289" y="638"/>
                  <a:pt x="401" y="638"/>
                </a:cubicBezTo>
                <a:cubicBezTo>
                  <a:pt x="534" y="638"/>
                  <a:pt x="664" y="556"/>
                  <a:pt x="700" y="398"/>
                </a:cubicBezTo>
                <a:cubicBezTo>
                  <a:pt x="764" y="236"/>
                  <a:pt x="667" y="42"/>
                  <a:pt x="473" y="10"/>
                </a:cubicBezTo>
                <a:cubicBezTo>
                  <a:pt x="448" y="3"/>
                  <a:pt x="424" y="1"/>
                  <a:pt x="400" y="1"/>
                </a:cubicBezTo>
                <a:close/>
              </a:path>
            </a:pathLst>
          </a:custGeom>
          <a:solidFill>
            <a:srgbClr val="1D1F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21" name="Google Shape;1021;p53"/>
          <p:cNvSpPr/>
          <p:nvPr/>
        </p:nvSpPr>
        <p:spPr>
          <a:xfrm>
            <a:off x="6626162" y="1274959"/>
            <a:ext cx="15079" cy="33390"/>
          </a:xfrm>
          <a:custGeom>
            <a:avLst/>
            <a:gdLst/>
            <a:ahLst/>
            <a:cxnLst/>
            <a:rect l="l" t="t" r="r" b="b"/>
            <a:pathLst>
              <a:path w="453" h="1003" fill="none" extrusionOk="0">
                <a:moveTo>
                  <a:pt x="324" y="0"/>
                </a:moveTo>
                <a:lnTo>
                  <a:pt x="32" y="744"/>
                </a:lnTo>
                <a:cubicBezTo>
                  <a:pt x="0" y="841"/>
                  <a:pt x="32" y="906"/>
                  <a:pt x="129" y="938"/>
                </a:cubicBezTo>
                <a:lnTo>
                  <a:pt x="453" y="1003"/>
                </a:lnTo>
              </a:path>
            </a:pathLst>
          </a:custGeom>
          <a:noFill/>
          <a:ln w="3225" cap="rnd" cmpd="sng">
            <a:solidFill>
              <a:srgbClr val="31142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22" name="Google Shape;1022;p53"/>
          <p:cNvSpPr/>
          <p:nvPr/>
        </p:nvSpPr>
        <p:spPr>
          <a:xfrm>
            <a:off x="6675696" y="1170565"/>
            <a:ext cx="74298" cy="27198"/>
          </a:xfrm>
          <a:custGeom>
            <a:avLst/>
            <a:gdLst/>
            <a:ahLst/>
            <a:cxnLst/>
            <a:rect l="l" t="t" r="r" b="b"/>
            <a:pathLst>
              <a:path w="2232" h="817" extrusionOk="0">
                <a:moveTo>
                  <a:pt x="661" y="0"/>
                </a:moveTo>
                <a:cubicBezTo>
                  <a:pt x="379" y="0"/>
                  <a:pt x="51" y="52"/>
                  <a:pt x="32" y="290"/>
                </a:cubicBezTo>
                <a:cubicBezTo>
                  <a:pt x="32" y="290"/>
                  <a:pt x="0" y="613"/>
                  <a:pt x="841" y="742"/>
                </a:cubicBezTo>
                <a:cubicBezTo>
                  <a:pt x="1154" y="791"/>
                  <a:pt x="1400" y="816"/>
                  <a:pt x="1590" y="816"/>
                </a:cubicBezTo>
                <a:cubicBezTo>
                  <a:pt x="1911" y="816"/>
                  <a:pt x="2074" y="743"/>
                  <a:pt x="2135" y="581"/>
                </a:cubicBezTo>
                <a:cubicBezTo>
                  <a:pt x="2232" y="290"/>
                  <a:pt x="1520" y="63"/>
                  <a:pt x="1067" y="31"/>
                </a:cubicBezTo>
                <a:cubicBezTo>
                  <a:pt x="1067" y="31"/>
                  <a:pt x="878" y="0"/>
                  <a:pt x="661" y="0"/>
                </a:cubicBezTo>
                <a:close/>
              </a:path>
            </a:pathLst>
          </a:custGeom>
          <a:solidFill>
            <a:srgbClr val="1D1F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23" name="Google Shape;1023;p53"/>
          <p:cNvSpPr/>
          <p:nvPr/>
        </p:nvSpPr>
        <p:spPr>
          <a:xfrm>
            <a:off x="6573400" y="1170565"/>
            <a:ext cx="53859" cy="25999"/>
          </a:xfrm>
          <a:custGeom>
            <a:avLst/>
            <a:gdLst/>
            <a:ahLst/>
            <a:cxnLst/>
            <a:rect l="l" t="t" r="r" b="b"/>
            <a:pathLst>
              <a:path w="1618" h="781" extrusionOk="0">
                <a:moveTo>
                  <a:pt x="899" y="0"/>
                </a:moveTo>
                <a:cubicBezTo>
                  <a:pt x="709" y="0"/>
                  <a:pt x="550" y="31"/>
                  <a:pt x="550" y="31"/>
                </a:cubicBezTo>
                <a:cubicBezTo>
                  <a:pt x="227" y="96"/>
                  <a:pt x="0" y="354"/>
                  <a:pt x="32" y="548"/>
                </a:cubicBezTo>
                <a:cubicBezTo>
                  <a:pt x="80" y="690"/>
                  <a:pt x="196" y="781"/>
                  <a:pt x="471" y="781"/>
                </a:cubicBezTo>
                <a:cubicBezTo>
                  <a:pt x="572" y="781"/>
                  <a:pt x="694" y="768"/>
                  <a:pt x="841" y="742"/>
                </a:cubicBezTo>
                <a:cubicBezTo>
                  <a:pt x="1617" y="581"/>
                  <a:pt x="1520" y="290"/>
                  <a:pt x="1520" y="290"/>
                </a:cubicBezTo>
                <a:cubicBezTo>
                  <a:pt x="1447" y="52"/>
                  <a:pt x="1147" y="0"/>
                  <a:pt x="899" y="0"/>
                </a:cubicBezTo>
                <a:close/>
              </a:path>
            </a:pathLst>
          </a:custGeom>
          <a:solidFill>
            <a:srgbClr val="1D1F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24" name="Google Shape;1024;p53"/>
          <p:cNvSpPr/>
          <p:nvPr/>
        </p:nvSpPr>
        <p:spPr>
          <a:xfrm>
            <a:off x="6694238" y="1084346"/>
            <a:ext cx="175292" cy="172409"/>
          </a:xfrm>
          <a:custGeom>
            <a:avLst/>
            <a:gdLst/>
            <a:ahLst/>
            <a:cxnLst/>
            <a:rect l="l" t="t" r="r" b="b"/>
            <a:pathLst>
              <a:path w="5266" h="5179" extrusionOk="0">
                <a:moveTo>
                  <a:pt x="2095" y="1"/>
                </a:moveTo>
                <a:lnTo>
                  <a:pt x="2095" y="1"/>
                </a:lnTo>
                <a:cubicBezTo>
                  <a:pt x="0" y="2699"/>
                  <a:pt x="3980" y="5179"/>
                  <a:pt x="4343" y="5179"/>
                </a:cubicBezTo>
                <a:cubicBezTo>
                  <a:pt x="4350" y="5179"/>
                  <a:pt x="4355" y="5178"/>
                  <a:pt x="4360" y="5176"/>
                </a:cubicBezTo>
                <a:lnTo>
                  <a:pt x="5071" y="5176"/>
                </a:lnTo>
                <a:cubicBezTo>
                  <a:pt x="5265" y="745"/>
                  <a:pt x="2096" y="1"/>
                  <a:pt x="2095" y="1"/>
                </a:cubicBezTo>
                <a:close/>
              </a:path>
            </a:pathLst>
          </a:custGeom>
          <a:solidFill>
            <a:srgbClr val="1D1F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25" name="Google Shape;1025;p53"/>
          <p:cNvSpPr/>
          <p:nvPr/>
        </p:nvSpPr>
        <p:spPr>
          <a:xfrm>
            <a:off x="6603526" y="1053121"/>
            <a:ext cx="204618" cy="107726"/>
          </a:xfrm>
          <a:custGeom>
            <a:avLst/>
            <a:gdLst/>
            <a:ahLst/>
            <a:cxnLst/>
            <a:rect l="l" t="t" r="r" b="b"/>
            <a:pathLst>
              <a:path w="6147" h="3236" extrusionOk="0">
                <a:moveTo>
                  <a:pt x="4691" y="1"/>
                </a:moveTo>
                <a:cubicBezTo>
                  <a:pt x="809" y="130"/>
                  <a:pt x="1" y="2653"/>
                  <a:pt x="1" y="2653"/>
                </a:cubicBezTo>
                <a:cubicBezTo>
                  <a:pt x="819" y="1950"/>
                  <a:pt x="1952" y="1776"/>
                  <a:pt x="2871" y="1776"/>
                </a:cubicBezTo>
                <a:cubicBezTo>
                  <a:pt x="3770" y="1776"/>
                  <a:pt x="4465" y="1942"/>
                  <a:pt x="4465" y="1942"/>
                </a:cubicBezTo>
                <a:lnTo>
                  <a:pt x="6147" y="3235"/>
                </a:lnTo>
                <a:lnTo>
                  <a:pt x="4691" y="1"/>
                </a:lnTo>
                <a:close/>
              </a:path>
            </a:pathLst>
          </a:custGeom>
          <a:solidFill>
            <a:srgbClr val="1D1F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26" name="Google Shape;1026;p53"/>
          <p:cNvSpPr/>
          <p:nvPr/>
        </p:nvSpPr>
        <p:spPr>
          <a:xfrm>
            <a:off x="6810282" y="1208181"/>
            <a:ext cx="43107" cy="96940"/>
          </a:xfrm>
          <a:custGeom>
            <a:avLst/>
            <a:gdLst/>
            <a:ahLst/>
            <a:cxnLst/>
            <a:rect l="l" t="t" r="r" b="b"/>
            <a:pathLst>
              <a:path w="1295" h="2912" extrusionOk="0">
                <a:moveTo>
                  <a:pt x="0" y="1"/>
                </a:moveTo>
                <a:lnTo>
                  <a:pt x="291" y="2912"/>
                </a:lnTo>
                <a:lnTo>
                  <a:pt x="1294" y="259"/>
                </a:lnTo>
                <a:lnTo>
                  <a:pt x="0" y="1"/>
                </a:lnTo>
                <a:close/>
              </a:path>
            </a:pathLst>
          </a:custGeom>
          <a:solidFill>
            <a:srgbClr val="1D1F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27" name="Google Shape;1027;p53"/>
          <p:cNvSpPr/>
          <p:nvPr/>
        </p:nvSpPr>
        <p:spPr>
          <a:xfrm>
            <a:off x="6796800" y="1242369"/>
            <a:ext cx="131952" cy="111888"/>
          </a:xfrm>
          <a:custGeom>
            <a:avLst/>
            <a:gdLst/>
            <a:ahLst/>
            <a:cxnLst/>
            <a:rect l="l" t="t" r="r" b="b"/>
            <a:pathLst>
              <a:path w="3964" h="3361" extrusionOk="0">
                <a:moveTo>
                  <a:pt x="2081" y="1"/>
                </a:moveTo>
                <a:cubicBezTo>
                  <a:pt x="886" y="1"/>
                  <a:pt x="0" y="1297"/>
                  <a:pt x="599" y="2467"/>
                </a:cubicBezTo>
                <a:cubicBezTo>
                  <a:pt x="924" y="3072"/>
                  <a:pt x="1504" y="3361"/>
                  <a:pt x="2082" y="3361"/>
                </a:cubicBezTo>
                <a:cubicBezTo>
                  <a:pt x="2772" y="3361"/>
                  <a:pt x="3458" y="2950"/>
                  <a:pt x="3705" y="2176"/>
                </a:cubicBezTo>
                <a:cubicBezTo>
                  <a:pt x="3963" y="1270"/>
                  <a:pt x="3478" y="332"/>
                  <a:pt x="2573" y="73"/>
                </a:cubicBezTo>
                <a:cubicBezTo>
                  <a:pt x="2405" y="24"/>
                  <a:pt x="2240" y="1"/>
                  <a:pt x="2081" y="1"/>
                </a:cubicBezTo>
                <a:close/>
              </a:path>
            </a:pathLst>
          </a:custGeom>
          <a:solidFill>
            <a:srgbClr val="9B67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28" name="Google Shape;1028;p53"/>
          <p:cNvSpPr/>
          <p:nvPr/>
        </p:nvSpPr>
        <p:spPr>
          <a:xfrm>
            <a:off x="6839343" y="1274959"/>
            <a:ext cx="52794" cy="40947"/>
          </a:xfrm>
          <a:custGeom>
            <a:avLst/>
            <a:gdLst/>
            <a:ahLst/>
            <a:cxnLst/>
            <a:rect l="l" t="t" r="r" b="b"/>
            <a:pathLst>
              <a:path w="1586" h="1230" fill="none" extrusionOk="0">
                <a:moveTo>
                  <a:pt x="1586" y="194"/>
                </a:moveTo>
                <a:cubicBezTo>
                  <a:pt x="842" y="0"/>
                  <a:pt x="98" y="453"/>
                  <a:pt x="1" y="1229"/>
                </a:cubicBezTo>
              </a:path>
            </a:pathLst>
          </a:custGeom>
          <a:noFill/>
          <a:ln w="3225" cap="rnd" cmpd="sng">
            <a:solidFill>
              <a:srgbClr val="31142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29" name="Google Shape;1029;p53"/>
          <p:cNvSpPr/>
          <p:nvPr/>
        </p:nvSpPr>
        <p:spPr>
          <a:xfrm>
            <a:off x="6846900" y="999026"/>
            <a:ext cx="236907" cy="215919"/>
          </a:xfrm>
          <a:custGeom>
            <a:avLst/>
            <a:gdLst/>
            <a:ahLst/>
            <a:cxnLst/>
            <a:rect l="l" t="t" r="r" b="b"/>
            <a:pathLst>
              <a:path w="7117" h="6486" extrusionOk="0">
                <a:moveTo>
                  <a:pt x="3570" y="0"/>
                </a:moveTo>
                <a:cubicBezTo>
                  <a:pt x="2741" y="0"/>
                  <a:pt x="1909" y="316"/>
                  <a:pt x="1262" y="947"/>
                </a:cubicBezTo>
                <a:cubicBezTo>
                  <a:pt x="0" y="2208"/>
                  <a:pt x="0" y="4278"/>
                  <a:pt x="1262" y="5540"/>
                </a:cubicBezTo>
                <a:cubicBezTo>
                  <a:pt x="1909" y="6170"/>
                  <a:pt x="2741" y="6486"/>
                  <a:pt x="3570" y="6486"/>
                </a:cubicBezTo>
                <a:cubicBezTo>
                  <a:pt x="4399" y="6486"/>
                  <a:pt x="5224" y="6170"/>
                  <a:pt x="5855" y="5540"/>
                </a:cubicBezTo>
                <a:cubicBezTo>
                  <a:pt x="7116" y="4278"/>
                  <a:pt x="7116" y="2208"/>
                  <a:pt x="5855" y="947"/>
                </a:cubicBezTo>
                <a:cubicBezTo>
                  <a:pt x="5224" y="316"/>
                  <a:pt x="4399" y="0"/>
                  <a:pt x="3570" y="0"/>
                </a:cubicBezTo>
                <a:close/>
              </a:path>
            </a:pathLst>
          </a:custGeom>
          <a:solidFill>
            <a:srgbClr val="1D1F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30" name="Google Shape;1030;p53"/>
          <p:cNvSpPr/>
          <p:nvPr/>
        </p:nvSpPr>
        <p:spPr>
          <a:xfrm>
            <a:off x="6580923" y="1288941"/>
            <a:ext cx="210011" cy="135990"/>
          </a:xfrm>
          <a:custGeom>
            <a:avLst/>
            <a:gdLst/>
            <a:ahLst/>
            <a:cxnLst/>
            <a:rect l="l" t="t" r="r" b="b"/>
            <a:pathLst>
              <a:path w="6309" h="4085" extrusionOk="0">
                <a:moveTo>
                  <a:pt x="1424" y="1"/>
                </a:moveTo>
                <a:lnTo>
                  <a:pt x="33" y="712"/>
                </a:lnTo>
                <a:cubicBezTo>
                  <a:pt x="1" y="1456"/>
                  <a:pt x="292" y="2200"/>
                  <a:pt x="809" y="2782"/>
                </a:cubicBezTo>
                <a:cubicBezTo>
                  <a:pt x="1488" y="3559"/>
                  <a:pt x="2459" y="4012"/>
                  <a:pt x="3494" y="4076"/>
                </a:cubicBezTo>
                <a:cubicBezTo>
                  <a:pt x="3578" y="4082"/>
                  <a:pt x="3663" y="4084"/>
                  <a:pt x="3747" y="4084"/>
                </a:cubicBezTo>
                <a:cubicBezTo>
                  <a:pt x="4664" y="4084"/>
                  <a:pt x="5565" y="3766"/>
                  <a:pt x="6276" y="3203"/>
                </a:cubicBezTo>
                <a:lnTo>
                  <a:pt x="6308" y="1165"/>
                </a:lnTo>
                <a:lnTo>
                  <a:pt x="1424" y="1"/>
                </a:lnTo>
                <a:close/>
              </a:path>
            </a:pathLst>
          </a:custGeom>
          <a:solidFill>
            <a:srgbClr val="FFFF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31" name="Google Shape;1031;p53"/>
          <p:cNvSpPr/>
          <p:nvPr/>
        </p:nvSpPr>
        <p:spPr>
          <a:xfrm>
            <a:off x="6783352" y="1271730"/>
            <a:ext cx="48500" cy="75402"/>
          </a:xfrm>
          <a:custGeom>
            <a:avLst/>
            <a:gdLst/>
            <a:ahLst/>
            <a:cxnLst/>
            <a:rect l="l" t="t" r="r" b="b"/>
            <a:pathLst>
              <a:path w="1457" h="2265" fill="none" extrusionOk="0">
                <a:moveTo>
                  <a:pt x="1036" y="0"/>
                </a:moveTo>
                <a:lnTo>
                  <a:pt x="1" y="1941"/>
                </a:lnTo>
                <a:lnTo>
                  <a:pt x="1456" y="2264"/>
                </a:lnTo>
              </a:path>
            </a:pathLst>
          </a:custGeom>
          <a:noFill/>
          <a:ln w="5650" cap="flat" cmpd="sng">
            <a:solidFill>
              <a:srgbClr val="FFFFFA"/>
            </a:solidFill>
            <a:prstDash val="solid"/>
            <a:miter lim="3234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32" name="Google Shape;1032;p53"/>
          <p:cNvSpPr/>
          <p:nvPr/>
        </p:nvSpPr>
        <p:spPr>
          <a:xfrm>
            <a:off x="6530324" y="1587210"/>
            <a:ext cx="539357" cy="622922"/>
          </a:xfrm>
          <a:custGeom>
            <a:avLst/>
            <a:gdLst/>
            <a:ahLst/>
            <a:cxnLst/>
            <a:rect l="l" t="t" r="r" b="b"/>
            <a:pathLst>
              <a:path w="16203" h="18712" extrusionOk="0">
                <a:moveTo>
                  <a:pt x="14330" y="1"/>
                </a:moveTo>
                <a:lnTo>
                  <a:pt x="1747" y="1262"/>
                </a:lnTo>
                <a:lnTo>
                  <a:pt x="0" y="1650"/>
                </a:lnTo>
                <a:lnTo>
                  <a:pt x="1488" y="3979"/>
                </a:lnTo>
                <a:cubicBezTo>
                  <a:pt x="1423" y="6082"/>
                  <a:pt x="1650" y="9025"/>
                  <a:pt x="3105" y="11257"/>
                </a:cubicBezTo>
                <a:cubicBezTo>
                  <a:pt x="5693" y="15139"/>
                  <a:pt x="5661" y="18600"/>
                  <a:pt x="5661" y="18600"/>
                </a:cubicBezTo>
                <a:cubicBezTo>
                  <a:pt x="5661" y="18600"/>
                  <a:pt x="7338" y="18711"/>
                  <a:pt x="9407" y="18711"/>
                </a:cubicBezTo>
                <a:cubicBezTo>
                  <a:pt x="11799" y="18711"/>
                  <a:pt x="14717" y="18562"/>
                  <a:pt x="16174" y="17920"/>
                </a:cubicBezTo>
                <a:cubicBezTo>
                  <a:pt x="16174" y="17921"/>
                  <a:pt x="16174" y="17921"/>
                  <a:pt x="16174" y="17921"/>
                </a:cubicBezTo>
                <a:cubicBezTo>
                  <a:pt x="16202" y="17921"/>
                  <a:pt x="15625" y="12764"/>
                  <a:pt x="16174" y="8411"/>
                </a:cubicBezTo>
                <a:lnTo>
                  <a:pt x="15656" y="7343"/>
                </a:lnTo>
                <a:cubicBezTo>
                  <a:pt x="15721" y="5370"/>
                  <a:pt x="15850" y="4982"/>
                  <a:pt x="15591" y="3138"/>
                </a:cubicBezTo>
                <a:lnTo>
                  <a:pt x="1555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33" name="Google Shape;1033;p53"/>
          <p:cNvSpPr/>
          <p:nvPr/>
        </p:nvSpPr>
        <p:spPr>
          <a:xfrm>
            <a:off x="6589545" y="1576658"/>
            <a:ext cx="418890" cy="79996"/>
          </a:xfrm>
          <a:custGeom>
            <a:avLst/>
            <a:gdLst/>
            <a:ahLst/>
            <a:cxnLst/>
            <a:rect l="l" t="t" r="r" b="b"/>
            <a:pathLst>
              <a:path w="12584" h="2403" extrusionOk="0">
                <a:moveTo>
                  <a:pt x="7675" y="0"/>
                </a:moveTo>
                <a:cubicBezTo>
                  <a:pt x="6710" y="0"/>
                  <a:pt x="5747" y="40"/>
                  <a:pt x="4788" y="123"/>
                </a:cubicBezTo>
                <a:cubicBezTo>
                  <a:pt x="3170" y="479"/>
                  <a:pt x="1553" y="964"/>
                  <a:pt x="0" y="1579"/>
                </a:cubicBezTo>
                <a:cubicBezTo>
                  <a:pt x="0" y="1579"/>
                  <a:pt x="1563" y="2403"/>
                  <a:pt x="4358" y="2403"/>
                </a:cubicBezTo>
                <a:cubicBezTo>
                  <a:pt x="6454" y="2403"/>
                  <a:pt x="9242" y="1940"/>
                  <a:pt x="12583" y="318"/>
                </a:cubicBezTo>
                <a:cubicBezTo>
                  <a:pt x="10954" y="114"/>
                  <a:pt x="9313" y="0"/>
                  <a:pt x="7675" y="0"/>
                </a:cubicBezTo>
                <a:close/>
              </a:path>
            </a:pathLst>
          </a:custGeom>
          <a:solidFill>
            <a:srgbClr val="9B67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34" name="Google Shape;1034;p53"/>
          <p:cNvSpPr/>
          <p:nvPr/>
        </p:nvSpPr>
        <p:spPr>
          <a:xfrm>
            <a:off x="6121139" y="1583981"/>
            <a:ext cx="622376" cy="621358"/>
          </a:xfrm>
          <a:custGeom>
            <a:avLst/>
            <a:gdLst/>
            <a:ahLst/>
            <a:cxnLst/>
            <a:rect l="l" t="t" r="r" b="b"/>
            <a:pathLst>
              <a:path w="18697" h="18665" extrusionOk="0">
                <a:moveTo>
                  <a:pt x="1" y="1"/>
                </a:moveTo>
                <a:lnTo>
                  <a:pt x="1" y="18664"/>
                </a:lnTo>
                <a:lnTo>
                  <a:pt x="18697" y="18664"/>
                </a:lnTo>
                <a:lnTo>
                  <a:pt x="18697" y="1"/>
                </a:lnTo>
                <a:close/>
              </a:path>
            </a:pathLst>
          </a:custGeom>
          <a:solidFill>
            <a:srgbClr val="351C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35" name="Google Shape;1035;p53"/>
          <p:cNvSpPr/>
          <p:nvPr/>
        </p:nvSpPr>
        <p:spPr>
          <a:xfrm>
            <a:off x="5939149" y="1583981"/>
            <a:ext cx="621311" cy="621358"/>
          </a:xfrm>
          <a:custGeom>
            <a:avLst/>
            <a:gdLst/>
            <a:ahLst/>
            <a:cxnLst/>
            <a:rect l="l" t="t" r="r" b="b"/>
            <a:pathLst>
              <a:path w="18665" h="18665" extrusionOk="0">
                <a:moveTo>
                  <a:pt x="1" y="1"/>
                </a:moveTo>
                <a:lnTo>
                  <a:pt x="1" y="18664"/>
                </a:lnTo>
                <a:lnTo>
                  <a:pt x="18665" y="18664"/>
                </a:lnTo>
                <a:lnTo>
                  <a:pt x="1866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36" name="Google Shape;1036;p53"/>
          <p:cNvSpPr/>
          <p:nvPr/>
        </p:nvSpPr>
        <p:spPr>
          <a:xfrm>
            <a:off x="6083456" y="1693802"/>
            <a:ext cx="332742" cy="70042"/>
          </a:xfrm>
          <a:custGeom>
            <a:avLst/>
            <a:gdLst/>
            <a:ahLst/>
            <a:cxnLst/>
            <a:rect l="l" t="t" r="r" b="b"/>
            <a:pathLst>
              <a:path w="9996" h="2104" extrusionOk="0">
                <a:moveTo>
                  <a:pt x="0" y="1"/>
                </a:moveTo>
                <a:lnTo>
                  <a:pt x="0" y="2103"/>
                </a:lnTo>
                <a:lnTo>
                  <a:pt x="9995" y="2103"/>
                </a:lnTo>
                <a:lnTo>
                  <a:pt x="9995" y="1"/>
                </a:lnTo>
                <a:close/>
              </a:path>
            </a:pathLst>
          </a:custGeom>
          <a:solidFill>
            <a:srgbClr val="FDFC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37" name="Google Shape;1037;p53"/>
          <p:cNvSpPr/>
          <p:nvPr/>
        </p:nvSpPr>
        <p:spPr>
          <a:xfrm>
            <a:off x="6543240" y="2065274"/>
            <a:ext cx="516489" cy="165884"/>
          </a:xfrm>
          <a:custGeom>
            <a:avLst/>
            <a:gdLst/>
            <a:ahLst/>
            <a:cxnLst/>
            <a:rect l="l" t="t" r="r" b="b"/>
            <a:pathLst>
              <a:path w="15516" h="4983" extrusionOk="0">
                <a:moveTo>
                  <a:pt x="13102" y="0"/>
                </a:moveTo>
                <a:cubicBezTo>
                  <a:pt x="13080" y="0"/>
                  <a:pt x="13058" y="1"/>
                  <a:pt x="13036" y="1"/>
                </a:cubicBezTo>
                <a:lnTo>
                  <a:pt x="0" y="2783"/>
                </a:lnTo>
                <a:lnTo>
                  <a:pt x="356" y="4983"/>
                </a:lnTo>
                <a:lnTo>
                  <a:pt x="12907" y="4433"/>
                </a:lnTo>
                <a:cubicBezTo>
                  <a:pt x="12990" y="4442"/>
                  <a:pt x="13072" y="4447"/>
                  <a:pt x="13153" y="4447"/>
                </a:cubicBezTo>
                <a:cubicBezTo>
                  <a:pt x="14465" y="4447"/>
                  <a:pt x="15515" y="3250"/>
                  <a:pt x="15333" y="1910"/>
                </a:cubicBezTo>
                <a:cubicBezTo>
                  <a:pt x="15174" y="800"/>
                  <a:pt x="14207" y="0"/>
                  <a:pt x="13102" y="0"/>
                </a:cubicBezTo>
                <a:close/>
              </a:path>
            </a:pathLst>
          </a:custGeom>
          <a:solidFill>
            <a:srgbClr val="9B67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38" name="Google Shape;1038;p53"/>
          <p:cNvSpPr/>
          <p:nvPr/>
        </p:nvSpPr>
        <p:spPr>
          <a:xfrm>
            <a:off x="6239580" y="2125094"/>
            <a:ext cx="357508" cy="117913"/>
          </a:xfrm>
          <a:custGeom>
            <a:avLst/>
            <a:gdLst/>
            <a:ahLst/>
            <a:cxnLst/>
            <a:rect l="l" t="t" r="r" b="b"/>
            <a:pathLst>
              <a:path w="10740" h="3542" extrusionOk="0">
                <a:moveTo>
                  <a:pt x="6404" y="0"/>
                </a:moveTo>
                <a:cubicBezTo>
                  <a:pt x="6115" y="0"/>
                  <a:pt x="5823" y="27"/>
                  <a:pt x="5532" y="80"/>
                </a:cubicBezTo>
                <a:cubicBezTo>
                  <a:pt x="4991" y="216"/>
                  <a:pt x="4434" y="272"/>
                  <a:pt x="3883" y="272"/>
                </a:cubicBezTo>
                <a:cubicBezTo>
                  <a:pt x="3644" y="272"/>
                  <a:pt x="3406" y="262"/>
                  <a:pt x="3171" y="242"/>
                </a:cubicBezTo>
                <a:cubicBezTo>
                  <a:pt x="3151" y="239"/>
                  <a:pt x="3132" y="238"/>
                  <a:pt x="3113" y="238"/>
                </a:cubicBezTo>
                <a:cubicBezTo>
                  <a:pt x="2912" y="238"/>
                  <a:pt x="2744" y="388"/>
                  <a:pt x="2685" y="566"/>
                </a:cubicBezTo>
                <a:cubicBezTo>
                  <a:pt x="2621" y="792"/>
                  <a:pt x="2750" y="1018"/>
                  <a:pt x="2944" y="1116"/>
                </a:cubicBezTo>
                <a:cubicBezTo>
                  <a:pt x="3591" y="1342"/>
                  <a:pt x="4303" y="1439"/>
                  <a:pt x="4982" y="1471"/>
                </a:cubicBezTo>
                <a:lnTo>
                  <a:pt x="292" y="2862"/>
                </a:lnTo>
                <a:cubicBezTo>
                  <a:pt x="98" y="2959"/>
                  <a:pt x="1" y="3186"/>
                  <a:pt x="98" y="3347"/>
                </a:cubicBezTo>
                <a:cubicBezTo>
                  <a:pt x="162" y="3477"/>
                  <a:pt x="324" y="3541"/>
                  <a:pt x="453" y="3541"/>
                </a:cubicBezTo>
                <a:lnTo>
                  <a:pt x="6082" y="3250"/>
                </a:lnTo>
                <a:cubicBezTo>
                  <a:pt x="6082" y="3250"/>
                  <a:pt x="7958" y="3186"/>
                  <a:pt x="9511" y="3186"/>
                </a:cubicBezTo>
                <a:cubicBezTo>
                  <a:pt x="9931" y="3186"/>
                  <a:pt x="10319" y="2927"/>
                  <a:pt x="10513" y="2539"/>
                </a:cubicBezTo>
                <a:cubicBezTo>
                  <a:pt x="10740" y="1957"/>
                  <a:pt x="10449" y="1310"/>
                  <a:pt x="9899" y="1116"/>
                </a:cubicBezTo>
                <a:lnTo>
                  <a:pt x="9058" y="792"/>
                </a:lnTo>
                <a:cubicBezTo>
                  <a:pt x="8243" y="274"/>
                  <a:pt x="7335" y="0"/>
                  <a:pt x="6404" y="0"/>
                </a:cubicBezTo>
                <a:close/>
              </a:path>
            </a:pathLst>
          </a:custGeom>
          <a:solidFill>
            <a:srgbClr val="9B67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39" name="Google Shape;1039;p53"/>
          <p:cNvSpPr/>
          <p:nvPr/>
        </p:nvSpPr>
        <p:spPr>
          <a:xfrm>
            <a:off x="6894270" y="1827324"/>
            <a:ext cx="212141" cy="381337"/>
          </a:xfrm>
          <a:custGeom>
            <a:avLst/>
            <a:gdLst/>
            <a:ahLst/>
            <a:cxnLst/>
            <a:rect l="l" t="t" r="r" b="b"/>
            <a:pathLst>
              <a:path w="6373" h="11455" extrusionOk="0">
                <a:moveTo>
                  <a:pt x="647" y="1"/>
                </a:moveTo>
                <a:lnTo>
                  <a:pt x="97" y="8799"/>
                </a:lnTo>
                <a:cubicBezTo>
                  <a:pt x="0" y="10158"/>
                  <a:pt x="1003" y="11354"/>
                  <a:pt x="2362" y="11451"/>
                </a:cubicBezTo>
                <a:cubicBezTo>
                  <a:pt x="2403" y="11454"/>
                  <a:pt x="2445" y="11455"/>
                  <a:pt x="2487" y="11455"/>
                </a:cubicBezTo>
                <a:cubicBezTo>
                  <a:pt x="3634" y="11455"/>
                  <a:pt x="4666" y="10601"/>
                  <a:pt x="4885" y="9446"/>
                </a:cubicBezTo>
                <a:lnTo>
                  <a:pt x="6373" y="680"/>
                </a:lnTo>
                <a:lnTo>
                  <a:pt x="647" y="1"/>
                </a:lnTo>
                <a:close/>
              </a:path>
            </a:pathLst>
          </a:custGeom>
          <a:solidFill>
            <a:srgbClr val="9B67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40" name="Google Shape;1040;p53"/>
          <p:cNvSpPr/>
          <p:nvPr/>
        </p:nvSpPr>
        <p:spPr>
          <a:xfrm>
            <a:off x="6913644" y="1587210"/>
            <a:ext cx="239071" cy="302606"/>
          </a:xfrm>
          <a:custGeom>
            <a:avLst/>
            <a:gdLst/>
            <a:ahLst/>
            <a:cxnLst/>
            <a:rect l="l" t="t" r="r" b="b"/>
            <a:pathLst>
              <a:path w="7182" h="9090" extrusionOk="0">
                <a:moveTo>
                  <a:pt x="3690" y="0"/>
                </a:moveTo>
                <a:cubicBezTo>
                  <a:pt x="1873" y="0"/>
                  <a:pt x="322" y="1380"/>
                  <a:pt x="162" y="3203"/>
                </a:cubicBezTo>
                <a:lnTo>
                  <a:pt x="1" y="8087"/>
                </a:lnTo>
                <a:lnTo>
                  <a:pt x="6826" y="9090"/>
                </a:lnTo>
                <a:lnTo>
                  <a:pt x="7020" y="3656"/>
                </a:lnTo>
                <a:cubicBezTo>
                  <a:pt x="7182" y="1715"/>
                  <a:pt x="5694" y="33"/>
                  <a:pt x="3753" y="1"/>
                </a:cubicBezTo>
                <a:cubicBezTo>
                  <a:pt x="3732" y="0"/>
                  <a:pt x="3711" y="0"/>
                  <a:pt x="369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41" name="Google Shape;1041;p53"/>
          <p:cNvSpPr/>
          <p:nvPr/>
        </p:nvSpPr>
        <p:spPr>
          <a:xfrm>
            <a:off x="6913644" y="1718569"/>
            <a:ext cx="7590" cy="137887"/>
          </a:xfrm>
          <a:custGeom>
            <a:avLst/>
            <a:gdLst/>
            <a:ahLst/>
            <a:cxnLst/>
            <a:rect l="l" t="t" r="r" b="b"/>
            <a:pathLst>
              <a:path w="228" h="4142" fill="none" extrusionOk="0">
                <a:moveTo>
                  <a:pt x="1" y="4141"/>
                </a:moveTo>
                <a:lnTo>
                  <a:pt x="227" y="1"/>
                </a:lnTo>
              </a:path>
            </a:pathLst>
          </a:custGeom>
          <a:noFill/>
          <a:ln w="3225" cap="rnd" cmpd="sng">
            <a:solidFill>
              <a:srgbClr val="1D1F3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42" name="Google Shape;1042;p53"/>
          <p:cNvSpPr/>
          <p:nvPr/>
        </p:nvSpPr>
        <p:spPr>
          <a:xfrm>
            <a:off x="5374793" y="3981399"/>
            <a:ext cx="4068177" cy="18"/>
          </a:xfrm>
          <a:custGeom>
            <a:avLst/>
            <a:gdLst/>
            <a:ahLst/>
            <a:cxnLst/>
            <a:rect l="l" t="t" r="r" b="b"/>
            <a:pathLst>
              <a:path w="221699" h="1" fill="none" extrusionOk="0">
                <a:moveTo>
                  <a:pt x="221698" y="1"/>
                </a:moveTo>
                <a:lnTo>
                  <a:pt x="0" y="1"/>
                </a:lnTo>
              </a:path>
            </a:pathLst>
          </a:custGeom>
          <a:noFill/>
          <a:ln w="12450" cap="flat" cmpd="sng">
            <a:solidFill>
              <a:srgbClr val="34394A"/>
            </a:solidFill>
            <a:prstDash val="solid"/>
            <a:miter lim="4146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extLst>
      <p:ext uri="{BB962C8B-B14F-4D97-AF65-F5344CB8AC3E}">
        <p14:creationId xmlns="" xmlns:p14="http://schemas.microsoft.com/office/powerpoint/2010/main" val="26602716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383971" y="1296500"/>
            <a:ext cx="6389915" cy="2483100"/>
          </a:xfrm>
        </p:spPr>
        <p:txBody>
          <a:bodyPr/>
          <a:lstStyle/>
          <a:p>
            <a:pPr algn="l"/>
            <a:r>
              <a:rPr lang="fr-FR" sz="1400" dirty="0" err="1" smtClean="0">
                <a:latin typeface="Times New Roman" pitchFamily="18" charset="0"/>
                <a:cs typeface="Times New Roman" pitchFamily="18" charset="0"/>
              </a:rPr>
              <a:t>StackOverflow</a:t>
            </a:r>
            <a:r>
              <a:rPr lang="fr-FR" sz="1400" dirty="0" smtClean="0">
                <a:latin typeface="Times New Roman" pitchFamily="18" charset="0"/>
                <a:cs typeface="Times New Roman" pitchFamily="18" charset="0"/>
              </a:rPr>
              <a:t> offre une énorme source d'information pour les universitaires et les</a:t>
            </a:r>
            <a:br>
              <a:rPr lang="fr-FR" sz="1400" dirty="0" smtClean="0">
                <a:latin typeface="Times New Roman" pitchFamily="18" charset="0"/>
                <a:cs typeface="Times New Roman" pitchFamily="18" charset="0"/>
              </a:rPr>
            </a:br>
            <a:r>
              <a:rPr lang="fr-FR" sz="1400" dirty="0" smtClean="0">
                <a:latin typeface="Times New Roman" pitchFamily="18" charset="0"/>
                <a:cs typeface="Times New Roman" pitchFamily="18" charset="0"/>
              </a:rPr>
              <a:t>professionnels de l'industrie. D’une autre part, Il est devenu, récemment, un critère important à certaines entreprises pour le recrutement des développeurs, par la voie des profiles des utilisateurs qui offres des critères de performances aux recruteurs pour pouvoir distinguer leurs compétences</a:t>
            </a:r>
            <a:r>
              <a:rPr lang="fr-FR" sz="1400" dirty="0" smtClean="0"/>
              <a:t>.</a:t>
            </a:r>
            <a:endParaRPr lang="fr-FR" sz="1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58"/>
        <p:cNvGrpSpPr/>
        <p:nvPr/>
      </p:nvGrpSpPr>
      <p:grpSpPr>
        <a:xfrm>
          <a:off x="0" y="0"/>
          <a:ext cx="0" cy="0"/>
          <a:chOff x="0" y="0"/>
          <a:chExt cx="0" cy="0"/>
        </a:xfrm>
      </p:grpSpPr>
      <p:grpSp>
        <p:nvGrpSpPr>
          <p:cNvPr id="561" name="Google Shape;561;p39"/>
          <p:cNvGrpSpPr/>
          <p:nvPr/>
        </p:nvGrpSpPr>
        <p:grpSpPr>
          <a:xfrm flipH="1">
            <a:off x="719989" y="540002"/>
            <a:ext cx="688745" cy="1061264"/>
            <a:chOff x="6037863" y="1425516"/>
            <a:chExt cx="337058" cy="503327"/>
          </a:xfrm>
        </p:grpSpPr>
        <p:sp>
          <p:nvSpPr>
            <p:cNvPr id="562" name="Google Shape;562;p39"/>
            <p:cNvSpPr/>
            <p:nvPr/>
          </p:nvSpPr>
          <p:spPr>
            <a:xfrm>
              <a:off x="6037863" y="1425516"/>
              <a:ext cx="337058" cy="503327"/>
            </a:xfrm>
            <a:custGeom>
              <a:avLst/>
              <a:gdLst/>
              <a:ahLst/>
              <a:cxnLst/>
              <a:rect l="l" t="t" r="r" b="b"/>
              <a:pathLst>
                <a:path w="21172" h="31616" extrusionOk="0">
                  <a:moveTo>
                    <a:pt x="10857" y="0"/>
                  </a:moveTo>
                  <a:cubicBezTo>
                    <a:pt x="9131" y="0"/>
                    <a:pt x="7305" y="425"/>
                    <a:pt x="5476" y="1372"/>
                  </a:cubicBezTo>
                  <a:cubicBezTo>
                    <a:pt x="4076" y="2168"/>
                    <a:pt x="2898" y="3314"/>
                    <a:pt x="2070" y="4715"/>
                  </a:cubicBezTo>
                  <a:cubicBezTo>
                    <a:pt x="1" y="8439"/>
                    <a:pt x="192" y="12100"/>
                    <a:pt x="1656" y="14997"/>
                  </a:cubicBezTo>
                  <a:lnTo>
                    <a:pt x="1752" y="15156"/>
                  </a:lnTo>
                  <a:cubicBezTo>
                    <a:pt x="1784" y="15220"/>
                    <a:pt x="1815" y="15284"/>
                    <a:pt x="1847" y="15347"/>
                  </a:cubicBezTo>
                  <a:lnTo>
                    <a:pt x="10857" y="31615"/>
                  </a:lnTo>
                  <a:lnTo>
                    <a:pt x="19866" y="15316"/>
                  </a:lnTo>
                  <a:cubicBezTo>
                    <a:pt x="19898" y="15252"/>
                    <a:pt x="19929" y="15188"/>
                    <a:pt x="19961" y="15156"/>
                  </a:cubicBezTo>
                  <a:lnTo>
                    <a:pt x="19993" y="15061"/>
                  </a:lnTo>
                  <a:cubicBezTo>
                    <a:pt x="20757" y="13597"/>
                    <a:pt x="21171" y="11973"/>
                    <a:pt x="21171" y="10318"/>
                  </a:cubicBezTo>
                  <a:cubicBezTo>
                    <a:pt x="21171" y="4625"/>
                    <a:pt x="16558" y="0"/>
                    <a:pt x="10857" y="0"/>
                  </a:cubicBezTo>
                  <a:close/>
                </a:path>
              </a:pathLst>
            </a:custGeom>
            <a:solidFill>
              <a:srgbClr val="F6B2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39"/>
            <p:cNvSpPr/>
            <p:nvPr/>
          </p:nvSpPr>
          <p:spPr>
            <a:xfrm>
              <a:off x="6137725" y="1515268"/>
              <a:ext cx="145461" cy="145477"/>
            </a:xfrm>
            <a:custGeom>
              <a:avLst/>
              <a:gdLst/>
              <a:ahLst/>
              <a:cxnLst/>
              <a:rect l="l" t="t" r="r" b="b"/>
              <a:pathLst>
                <a:path w="9137" h="9138" extrusionOk="0">
                  <a:moveTo>
                    <a:pt x="4585" y="1"/>
                  </a:moveTo>
                  <a:cubicBezTo>
                    <a:pt x="2070" y="1"/>
                    <a:pt x="0" y="2038"/>
                    <a:pt x="0" y="4553"/>
                  </a:cubicBezTo>
                  <a:cubicBezTo>
                    <a:pt x="0" y="7100"/>
                    <a:pt x="2070" y="9137"/>
                    <a:pt x="4585" y="9137"/>
                  </a:cubicBezTo>
                  <a:cubicBezTo>
                    <a:pt x="7099" y="9137"/>
                    <a:pt x="9137" y="7100"/>
                    <a:pt x="9137" y="4553"/>
                  </a:cubicBezTo>
                  <a:cubicBezTo>
                    <a:pt x="9137" y="2038"/>
                    <a:pt x="7099" y="1"/>
                    <a:pt x="458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64" name="Google Shape;564;p39"/>
          <p:cNvGrpSpPr/>
          <p:nvPr/>
        </p:nvGrpSpPr>
        <p:grpSpPr>
          <a:xfrm flipH="1">
            <a:off x="7735264" y="3298327"/>
            <a:ext cx="688745" cy="1061264"/>
            <a:chOff x="6037863" y="1425516"/>
            <a:chExt cx="337058" cy="503327"/>
          </a:xfrm>
        </p:grpSpPr>
        <p:sp>
          <p:nvSpPr>
            <p:cNvPr id="565" name="Google Shape;565;p39"/>
            <p:cNvSpPr/>
            <p:nvPr/>
          </p:nvSpPr>
          <p:spPr>
            <a:xfrm>
              <a:off x="6037863" y="1425516"/>
              <a:ext cx="337058" cy="503327"/>
            </a:xfrm>
            <a:custGeom>
              <a:avLst/>
              <a:gdLst/>
              <a:ahLst/>
              <a:cxnLst/>
              <a:rect l="l" t="t" r="r" b="b"/>
              <a:pathLst>
                <a:path w="21172" h="31616" extrusionOk="0">
                  <a:moveTo>
                    <a:pt x="10857" y="0"/>
                  </a:moveTo>
                  <a:cubicBezTo>
                    <a:pt x="9131" y="0"/>
                    <a:pt x="7305" y="425"/>
                    <a:pt x="5476" y="1372"/>
                  </a:cubicBezTo>
                  <a:cubicBezTo>
                    <a:pt x="4076" y="2168"/>
                    <a:pt x="2898" y="3314"/>
                    <a:pt x="2070" y="4715"/>
                  </a:cubicBezTo>
                  <a:cubicBezTo>
                    <a:pt x="1" y="8439"/>
                    <a:pt x="192" y="12100"/>
                    <a:pt x="1656" y="14997"/>
                  </a:cubicBezTo>
                  <a:lnTo>
                    <a:pt x="1752" y="15156"/>
                  </a:lnTo>
                  <a:cubicBezTo>
                    <a:pt x="1784" y="15220"/>
                    <a:pt x="1815" y="15284"/>
                    <a:pt x="1847" y="15347"/>
                  </a:cubicBezTo>
                  <a:lnTo>
                    <a:pt x="10857" y="31615"/>
                  </a:lnTo>
                  <a:lnTo>
                    <a:pt x="19866" y="15316"/>
                  </a:lnTo>
                  <a:cubicBezTo>
                    <a:pt x="19898" y="15252"/>
                    <a:pt x="19929" y="15188"/>
                    <a:pt x="19961" y="15156"/>
                  </a:cubicBezTo>
                  <a:lnTo>
                    <a:pt x="19993" y="15061"/>
                  </a:lnTo>
                  <a:cubicBezTo>
                    <a:pt x="20757" y="13597"/>
                    <a:pt x="21171" y="11973"/>
                    <a:pt x="21171" y="10318"/>
                  </a:cubicBezTo>
                  <a:cubicBezTo>
                    <a:pt x="21171" y="4625"/>
                    <a:pt x="16558" y="0"/>
                    <a:pt x="10857" y="0"/>
                  </a:cubicBezTo>
                  <a:close/>
                </a:path>
              </a:pathLst>
            </a:custGeom>
            <a:solidFill>
              <a:srgbClr val="2012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39"/>
            <p:cNvSpPr/>
            <p:nvPr/>
          </p:nvSpPr>
          <p:spPr>
            <a:xfrm>
              <a:off x="6137725" y="1515268"/>
              <a:ext cx="145461" cy="145477"/>
            </a:xfrm>
            <a:custGeom>
              <a:avLst/>
              <a:gdLst/>
              <a:ahLst/>
              <a:cxnLst/>
              <a:rect l="l" t="t" r="r" b="b"/>
              <a:pathLst>
                <a:path w="9137" h="9138" extrusionOk="0">
                  <a:moveTo>
                    <a:pt x="4585" y="1"/>
                  </a:moveTo>
                  <a:cubicBezTo>
                    <a:pt x="2070" y="1"/>
                    <a:pt x="0" y="2038"/>
                    <a:pt x="0" y="4553"/>
                  </a:cubicBezTo>
                  <a:cubicBezTo>
                    <a:pt x="0" y="7100"/>
                    <a:pt x="2070" y="9137"/>
                    <a:pt x="4585" y="9137"/>
                  </a:cubicBezTo>
                  <a:cubicBezTo>
                    <a:pt x="7099" y="9137"/>
                    <a:pt x="9137" y="7100"/>
                    <a:pt x="9137" y="4553"/>
                  </a:cubicBezTo>
                  <a:cubicBezTo>
                    <a:pt x="9137" y="2038"/>
                    <a:pt x="7099" y="1"/>
                    <a:pt x="458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 name="Google Shape;417;p35"/>
          <p:cNvSpPr/>
          <p:nvPr/>
        </p:nvSpPr>
        <p:spPr>
          <a:xfrm flipH="1">
            <a:off x="1951659" y="240876"/>
            <a:ext cx="939896" cy="598251"/>
          </a:xfrm>
          <a:custGeom>
            <a:avLst/>
            <a:gdLst/>
            <a:ahLst/>
            <a:cxnLst/>
            <a:rect l="l" t="t" r="r" b="b"/>
            <a:pathLst>
              <a:path w="156780" h="99750" extrusionOk="0">
                <a:moveTo>
                  <a:pt x="78442" y="1"/>
                </a:moveTo>
                <a:cubicBezTo>
                  <a:pt x="38913" y="1"/>
                  <a:pt x="0" y="20209"/>
                  <a:pt x="10798" y="53477"/>
                </a:cubicBezTo>
                <a:cubicBezTo>
                  <a:pt x="16027" y="69606"/>
                  <a:pt x="25323" y="73597"/>
                  <a:pt x="36170" y="73597"/>
                </a:cubicBezTo>
                <a:cubicBezTo>
                  <a:pt x="46794" y="73597"/>
                  <a:pt x="58906" y="69768"/>
                  <a:pt x="70140" y="69768"/>
                </a:cubicBezTo>
                <a:cubicBezTo>
                  <a:pt x="75093" y="69768"/>
                  <a:pt x="79875" y="70512"/>
                  <a:pt x="84284" y="72657"/>
                </a:cubicBezTo>
                <a:cubicBezTo>
                  <a:pt x="98093" y="79362"/>
                  <a:pt x="96492" y="99276"/>
                  <a:pt x="116673" y="99743"/>
                </a:cubicBezTo>
                <a:cubicBezTo>
                  <a:pt x="116864" y="99747"/>
                  <a:pt x="117055" y="99749"/>
                  <a:pt x="117244" y="99749"/>
                </a:cubicBezTo>
                <a:cubicBezTo>
                  <a:pt x="135157" y="99749"/>
                  <a:pt x="147886" y="81163"/>
                  <a:pt x="150164" y="65418"/>
                </a:cubicBezTo>
                <a:cubicBezTo>
                  <a:pt x="156779" y="19541"/>
                  <a:pt x="117312" y="1"/>
                  <a:pt x="78442" y="1"/>
                </a:cubicBezTo>
                <a:close/>
              </a:path>
            </a:pathLst>
          </a:custGeom>
          <a:solidFill>
            <a:srgbClr val="D9D2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 name="Picture 1"/>
          <p:cNvPicPr>
            <a:picLocks noChangeAspect="1"/>
          </p:cNvPicPr>
          <p:nvPr/>
        </p:nvPicPr>
        <p:blipFill>
          <a:blip r:embed="rId3"/>
          <a:stretch>
            <a:fillRect/>
          </a:stretch>
        </p:blipFill>
        <p:spPr>
          <a:xfrm>
            <a:off x="2154898" y="540001"/>
            <a:ext cx="871804" cy="816935"/>
          </a:xfrm>
          <a:prstGeom prst="rect">
            <a:avLst/>
          </a:prstGeom>
        </p:spPr>
      </p:pic>
      <p:pic>
        <p:nvPicPr>
          <p:cNvPr id="7" name="Picture 6"/>
          <p:cNvPicPr>
            <a:picLocks noChangeAspect="1"/>
          </p:cNvPicPr>
          <p:nvPr/>
        </p:nvPicPr>
        <p:blipFill>
          <a:blip r:embed="rId4"/>
          <a:stretch>
            <a:fillRect/>
          </a:stretch>
        </p:blipFill>
        <p:spPr>
          <a:xfrm>
            <a:off x="826240" y="2729555"/>
            <a:ext cx="870767" cy="1822766"/>
          </a:xfrm>
          <a:prstGeom prst="rect">
            <a:avLst/>
          </a:prstGeom>
        </p:spPr>
      </p:pic>
      <p:pic>
        <p:nvPicPr>
          <p:cNvPr id="9" name="Picture 8"/>
          <p:cNvPicPr>
            <a:picLocks noChangeAspect="1"/>
          </p:cNvPicPr>
          <p:nvPr/>
        </p:nvPicPr>
        <p:blipFill>
          <a:blip r:embed="rId5"/>
          <a:stretch>
            <a:fillRect/>
          </a:stretch>
        </p:blipFill>
        <p:spPr>
          <a:xfrm>
            <a:off x="6214198" y="2793206"/>
            <a:ext cx="761746" cy="1876470"/>
          </a:xfrm>
          <a:prstGeom prst="rect">
            <a:avLst/>
          </a:prstGeom>
        </p:spPr>
      </p:pic>
      <p:sp>
        <p:nvSpPr>
          <p:cNvPr id="10" name="Oval Callout 9"/>
          <p:cNvSpPr/>
          <p:nvPr/>
        </p:nvSpPr>
        <p:spPr>
          <a:xfrm>
            <a:off x="1084632" y="1149038"/>
            <a:ext cx="3298182" cy="1391107"/>
          </a:xfrm>
          <a:prstGeom prst="wedgeEllipseCallout">
            <a:avLst>
              <a:gd name="adj1" fmla="val -39029"/>
              <a:gd name="adj2" fmla="val 610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dirty="0" smtClean="0">
                <a:latin typeface="Times New Roman" pitchFamily="18" charset="0"/>
                <a:cs typeface="Times New Roman" pitchFamily="18" charset="0"/>
              </a:rPr>
              <a:t>Comment analyser le comportement de  l’utilisateur sur </a:t>
            </a:r>
            <a:r>
              <a:rPr lang="fr-FR" dirty="0" err="1" smtClean="0">
                <a:latin typeface="Times New Roman" pitchFamily="18" charset="0"/>
                <a:cs typeface="Times New Roman" pitchFamily="18" charset="0"/>
              </a:rPr>
              <a:t>Stackoverflow</a:t>
            </a:r>
            <a:r>
              <a:rPr lang="fr-FR" dirty="0" smtClean="0">
                <a:latin typeface="Times New Roman" pitchFamily="18" charset="0"/>
                <a:cs typeface="Times New Roman" pitchFamily="18" charset="0"/>
              </a:rPr>
              <a:t>  on s’appuyant sur ces données ?</a:t>
            </a:r>
            <a:endParaRPr lang="fr-FR" dirty="0">
              <a:latin typeface="Times New Roman" pitchFamily="18" charset="0"/>
              <a:cs typeface="Times New Roman" pitchFamily="18" charset="0"/>
            </a:endParaRPr>
          </a:p>
        </p:txBody>
      </p:sp>
      <p:sp>
        <p:nvSpPr>
          <p:cNvPr id="12" name="Oval Callout 11"/>
          <p:cNvSpPr/>
          <p:nvPr/>
        </p:nvSpPr>
        <p:spPr>
          <a:xfrm>
            <a:off x="5522119" y="886181"/>
            <a:ext cx="3033587" cy="1569540"/>
          </a:xfrm>
          <a:prstGeom prst="wedgeEllipseCallout">
            <a:avLst>
              <a:gd name="adj1" fmla="val -13251"/>
              <a:gd name="adj2" fmla="val 6359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fr-FR" dirty="0" smtClean="0"/>
              <a:t>Est-ce que tout les utilisateurs posent et rependent sur les questions pour le score ou no ? </a:t>
            </a:r>
          </a:p>
          <a:p>
            <a:pPr algn="ctr"/>
            <a:endParaRPr lang="fr-FR" dirty="0"/>
          </a:p>
        </p:txBody>
      </p:sp>
    </p:spTree>
    <p:extLst>
      <p:ext uri="{BB962C8B-B14F-4D97-AF65-F5344CB8AC3E}">
        <p14:creationId xmlns="" xmlns:p14="http://schemas.microsoft.com/office/powerpoint/2010/main" val="15559077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58"/>
        <p:cNvGrpSpPr/>
        <p:nvPr/>
      </p:nvGrpSpPr>
      <p:grpSpPr>
        <a:xfrm>
          <a:off x="0" y="0"/>
          <a:ext cx="0" cy="0"/>
          <a:chOff x="0" y="0"/>
          <a:chExt cx="0" cy="0"/>
        </a:xfrm>
      </p:grpSpPr>
      <p:grpSp>
        <p:nvGrpSpPr>
          <p:cNvPr id="561" name="Google Shape;561;p39"/>
          <p:cNvGrpSpPr/>
          <p:nvPr/>
        </p:nvGrpSpPr>
        <p:grpSpPr>
          <a:xfrm flipH="1">
            <a:off x="719989" y="540002"/>
            <a:ext cx="688745" cy="1061264"/>
            <a:chOff x="6037863" y="1425516"/>
            <a:chExt cx="337058" cy="503327"/>
          </a:xfrm>
        </p:grpSpPr>
        <p:sp>
          <p:nvSpPr>
            <p:cNvPr id="562" name="Google Shape;562;p39"/>
            <p:cNvSpPr/>
            <p:nvPr/>
          </p:nvSpPr>
          <p:spPr>
            <a:xfrm>
              <a:off x="6037863" y="1425516"/>
              <a:ext cx="337058" cy="503327"/>
            </a:xfrm>
            <a:custGeom>
              <a:avLst/>
              <a:gdLst/>
              <a:ahLst/>
              <a:cxnLst/>
              <a:rect l="l" t="t" r="r" b="b"/>
              <a:pathLst>
                <a:path w="21172" h="31616" extrusionOk="0">
                  <a:moveTo>
                    <a:pt x="10857" y="0"/>
                  </a:moveTo>
                  <a:cubicBezTo>
                    <a:pt x="9131" y="0"/>
                    <a:pt x="7305" y="425"/>
                    <a:pt x="5476" y="1372"/>
                  </a:cubicBezTo>
                  <a:cubicBezTo>
                    <a:pt x="4076" y="2168"/>
                    <a:pt x="2898" y="3314"/>
                    <a:pt x="2070" y="4715"/>
                  </a:cubicBezTo>
                  <a:cubicBezTo>
                    <a:pt x="1" y="8439"/>
                    <a:pt x="192" y="12100"/>
                    <a:pt x="1656" y="14997"/>
                  </a:cubicBezTo>
                  <a:lnTo>
                    <a:pt x="1752" y="15156"/>
                  </a:lnTo>
                  <a:cubicBezTo>
                    <a:pt x="1784" y="15220"/>
                    <a:pt x="1815" y="15284"/>
                    <a:pt x="1847" y="15347"/>
                  </a:cubicBezTo>
                  <a:lnTo>
                    <a:pt x="10857" y="31615"/>
                  </a:lnTo>
                  <a:lnTo>
                    <a:pt x="19866" y="15316"/>
                  </a:lnTo>
                  <a:cubicBezTo>
                    <a:pt x="19898" y="15252"/>
                    <a:pt x="19929" y="15188"/>
                    <a:pt x="19961" y="15156"/>
                  </a:cubicBezTo>
                  <a:lnTo>
                    <a:pt x="19993" y="15061"/>
                  </a:lnTo>
                  <a:cubicBezTo>
                    <a:pt x="20757" y="13597"/>
                    <a:pt x="21171" y="11973"/>
                    <a:pt x="21171" y="10318"/>
                  </a:cubicBezTo>
                  <a:cubicBezTo>
                    <a:pt x="21171" y="4625"/>
                    <a:pt x="16558" y="0"/>
                    <a:pt x="10857" y="0"/>
                  </a:cubicBezTo>
                  <a:close/>
                </a:path>
              </a:pathLst>
            </a:custGeom>
            <a:solidFill>
              <a:srgbClr val="F6B2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39"/>
            <p:cNvSpPr/>
            <p:nvPr/>
          </p:nvSpPr>
          <p:spPr>
            <a:xfrm>
              <a:off x="6137725" y="1515268"/>
              <a:ext cx="145461" cy="145477"/>
            </a:xfrm>
            <a:custGeom>
              <a:avLst/>
              <a:gdLst/>
              <a:ahLst/>
              <a:cxnLst/>
              <a:rect l="l" t="t" r="r" b="b"/>
              <a:pathLst>
                <a:path w="9137" h="9138" extrusionOk="0">
                  <a:moveTo>
                    <a:pt x="4585" y="1"/>
                  </a:moveTo>
                  <a:cubicBezTo>
                    <a:pt x="2070" y="1"/>
                    <a:pt x="0" y="2038"/>
                    <a:pt x="0" y="4553"/>
                  </a:cubicBezTo>
                  <a:cubicBezTo>
                    <a:pt x="0" y="7100"/>
                    <a:pt x="2070" y="9137"/>
                    <a:pt x="4585" y="9137"/>
                  </a:cubicBezTo>
                  <a:cubicBezTo>
                    <a:pt x="7099" y="9137"/>
                    <a:pt x="9137" y="7100"/>
                    <a:pt x="9137" y="4553"/>
                  </a:cubicBezTo>
                  <a:cubicBezTo>
                    <a:pt x="9137" y="2038"/>
                    <a:pt x="7099" y="1"/>
                    <a:pt x="458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64" name="Google Shape;564;p39"/>
          <p:cNvGrpSpPr/>
          <p:nvPr/>
        </p:nvGrpSpPr>
        <p:grpSpPr>
          <a:xfrm flipH="1">
            <a:off x="7735264" y="3298327"/>
            <a:ext cx="688745" cy="1061264"/>
            <a:chOff x="6037863" y="1425516"/>
            <a:chExt cx="337058" cy="503327"/>
          </a:xfrm>
        </p:grpSpPr>
        <p:sp>
          <p:nvSpPr>
            <p:cNvPr id="565" name="Google Shape;565;p39"/>
            <p:cNvSpPr/>
            <p:nvPr/>
          </p:nvSpPr>
          <p:spPr>
            <a:xfrm>
              <a:off x="6037863" y="1425516"/>
              <a:ext cx="337058" cy="503327"/>
            </a:xfrm>
            <a:custGeom>
              <a:avLst/>
              <a:gdLst/>
              <a:ahLst/>
              <a:cxnLst/>
              <a:rect l="l" t="t" r="r" b="b"/>
              <a:pathLst>
                <a:path w="21172" h="31616" extrusionOk="0">
                  <a:moveTo>
                    <a:pt x="10857" y="0"/>
                  </a:moveTo>
                  <a:cubicBezTo>
                    <a:pt x="9131" y="0"/>
                    <a:pt x="7305" y="425"/>
                    <a:pt x="5476" y="1372"/>
                  </a:cubicBezTo>
                  <a:cubicBezTo>
                    <a:pt x="4076" y="2168"/>
                    <a:pt x="2898" y="3314"/>
                    <a:pt x="2070" y="4715"/>
                  </a:cubicBezTo>
                  <a:cubicBezTo>
                    <a:pt x="1" y="8439"/>
                    <a:pt x="192" y="12100"/>
                    <a:pt x="1656" y="14997"/>
                  </a:cubicBezTo>
                  <a:lnTo>
                    <a:pt x="1752" y="15156"/>
                  </a:lnTo>
                  <a:cubicBezTo>
                    <a:pt x="1784" y="15220"/>
                    <a:pt x="1815" y="15284"/>
                    <a:pt x="1847" y="15347"/>
                  </a:cubicBezTo>
                  <a:lnTo>
                    <a:pt x="10857" y="31615"/>
                  </a:lnTo>
                  <a:lnTo>
                    <a:pt x="19866" y="15316"/>
                  </a:lnTo>
                  <a:cubicBezTo>
                    <a:pt x="19898" y="15252"/>
                    <a:pt x="19929" y="15188"/>
                    <a:pt x="19961" y="15156"/>
                  </a:cubicBezTo>
                  <a:lnTo>
                    <a:pt x="19993" y="15061"/>
                  </a:lnTo>
                  <a:cubicBezTo>
                    <a:pt x="20757" y="13597"/>
                    <a:pt x="21171" y="11973"/>
                    <a:pt x="21171" y="10318"/>
                  </a:cubicBezTo>
                  <a:cubicBezTo>
                    <a:pt x="21171" y="4625"/>
                    <a:pt x="16558" y="0"/>
                    <a:pt x="10857" y="0"/>
                  </a:cubicBezTo>
                  <a:close/>
                </a:path>
              </a:pathLst>
            </a:custGeom>
            <a:solidFill>
              <a:srgbClr val="2012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39"/>
            <p:cNvSpPr/>
            <p:nvPr/>
          </p:nvSpPr>
          <p:spPr>
            <a:xfrm>
              <a:off x="6137725" y="1515268"/>
              <a:ext cx="145461" cy="145477"/>
            </a:xfrm>
            <a:custGeom>
              <a:avLst/>
              <a:gdLst/>
              <a:ahLst/>
              <a:cxnLst/>
              <a:rect l="l" t="t" r="r" b="b"/>
              <a:pathLst>
                <a:path w="9137" h="9138" extrusionOk="0">
                  <a:moveTo>
                    <a:pt x="4585" y="1"/>
                  </a:moveTo>
                  <a:cubicBezTo>
                    <a:pt x="2070" y="1"/>
                    <a:pt x="0" y="2038"/>
                    <a:pt x="0" y="4553"/>
                  </a:cubicBezTo>
                  <a:cubicBezTo>
                    <a:pt x="0" y="7100"/>
                    <a:pt x="2070" y="9137"/>
                    <a:pt x="4585" y="9137"/>
                  </a:cubicBezTo>
                  <a:cubicBezTo>
                    <a:pt x="7099" y="9137"/>
                    <a:pt x="9137" y="7100"/>
                    <a:pt x="9137" y="4553"/>
                  </a:cubicBezTo>
                  <a:cubicBezTo>
                    <a:pt x="9137" y="2038"/>
                    <a:pt x="7099" y="1"/>
                    <a:pt x="458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 name="Google Shape;417;p35"/>
          <p:cNvSpPr/>
          <p:nvPr/>
        </p:nvSpPr>
        <p:spPr>
          <a:xfrm flipH="1">
            <a:off x="1951659" y="240876"/>
            <a:ext cx="939896" cy="598251"/>
          </a:xfrm>
          <a:custGeom>
            <a:avLst/>
            <a:gdLst/>
            <a:ahLst/>
            <a:cxnLst/>
            <a:rect l="l" t="t" r="r" b="b"/>
            <a:pathLst>
              <a:path w="156780" h="99750" extrusionOk="0">
                <a:moveTo>
                  <a:pt x="78442" y="1"/>
                </a:moveTo>
                <a:cubicBezTo>
                  <a:pt x="38913" y="1"/>
                  <a:pt x="0" y="20209"/>
                  <a:pt x="10798" y="53477"/>
                </a:cubicBezTo>
                <a:cubicBezTo>
                  <a:pt x="16027" y="69606"/>
                  <a:pt x="25323" y="73597"/>
                  <a:pt x="36170" y="73597"/>
                </a:cubicBezTo>
                <a:cubicBezTo>
                  <a:pt x="46794" y="73597"/>
                  <a:pt x="58906" y="69768"/>
                  <a:pt x="70140" y="69768"/>
                </a:cubicBezTo>
                <a:cubicBezTo>
                  <a:pt x="75093" y="69768"/>
                  <a:pt x="79875" y="70512"/>
                  <a:pt x="84284" y="72657"/>
                </a:cubicBezTo>
                <a:cubicBezTo>
                  <a:pt x="98093" y="79362"/>
                  <a:pt x="96492" y="99276"/>
                  <a:pt x="116673" y="99743"/>
                </a:cubicBezTo>
                <a:cubicBezTo>
                  <a:pt x="116864" y="99747"/>
                  <a:pt x="117055" y="99749"/>
                  <a:pt x="117244" y="99749"/>
                </a:cubicBezTo>
                <a:cubicBezTo>
                  <a:pt x="135157" y="99749"/>
                  <a:pt x="147886" y="81163"/>
                  <a:pt x="150164" y="65418"/>
                </a:cubicBezTo>
                <a:cubicBezTo>
                  <a:pt x="156779" y="19541"/>
                  <a:pt x="117312" y="1"/>
                  <a:pt x="78442" y="1"/>
                </a:cubicBezTo>
                <a:close/>
              </a:path>
            </a:pathLst>
          </a:custGeom>
          <a:solidFill>
            <a:srgbClr val="D9D2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 name="Picture 1"/>
          <p:cNvPicPr>
            <a:picLocks noChangeAspect="1"/>
          </p:cNvPicPr>
          <p:nvPr/>
        </p:nvPicPr>
        <p:blipFill>
          <a:blip r:embed="rId3"/>
          <a:stretch>
            <a:fillRect/>
          </a:stretch>
        </p:blipFill>
        <p:spPr>
          <a:xfrm>
            <a:off x="2154898" y="540001"/>
            <a:ext cx="871804" cy="816935"/>
          </a:xfrm>
          <a:prstGeom prst="rect">
            <a:avLst/>
          </a:prstGeom>
        </p:spPr>
      </p:pic>
      <p:pic>
        <p:nvPicPr>
          <p:cNvPr id="7" name="Picture 6"/>
          <p:cNvPicPr>
            <a:picLocks noChangeAspect="1"/>
          </p:cNvPicPr>
          <p:nvPr/>
        </p:nvPicPr>
        <p:blipFill>
          <a:blip r:embed="rId4"/>
          <a:stretch>
            <a:fillRect/>
          </a:stretch>
        </p:blipFill>
        <p:spPr>
          <a:xfrm>
            <a:off x="826240" y="2729555"/>
            <a:ext cx="870767" cy="1822766"/>
          </a:xfrm>
          <a:prstGeom prst="rect">
            <a:avLst/>
          </a:prstGeom>
        </p:spPr>
      </p:pic>
      <p:pic>
        <p:nvPicPr>
          <p:cNvPr id="9" name="Picture 8"/>
          <p:cNvPicPr>
            <a:picLocks noChangeAspect="1"/>
          </p:cNvPicPr>
          <p:nvPr/>
        </p:nvPicPr>
        <p:blipFill>
          <a:blip r:embed="rId5"/>
          <a:stretch>
            <a:fillRect/>
          </a:stretch>
        </p:blipFill>
        <p:spPr>
          <a:xfrm>
            <a:off x="6214198" y="2793206"/>
            <a:ext cx="761746" cy="1876470"/>
          </a:xfrm>
          <a:prstGeom prst="rect">
            <a:avLst/>
          </a:prstGeom>
        </p:spPr>
      </p:pic>
      <p:sp>
        <p:nvSpPr>
          <p:cNvPr id="10" name="Oval Callout 9"/>
          <p:cNvSpPr/>
          <p:nvPr/>
        </p:nvSpPr>
        <p:spPr>
          <a:xfrm>
            <a:off x="1527110" y="1109089"/>
            <a:ext cx="3425889" cy="1891955"/>
          </a:xfrm>
          <a:prstGeom prst="wedgeEllipseCallout">
            <a:avLst>
              <a:gd name="adj1" fmla="val -51566"/>
              <a:gd name="adj2" fmla="val 4309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fr-FR" dirty="0" smtClean="0"/>
              <a:t>Est-ce qu’il ya un  plagia dans les commentaires ?</a:t>
            </a:r>
          </a:p>
          <a:p>
            <a:pPr algn="ctr"/>
            <a:endParaRPr lang="fr-FR" dirty="0"/>
          </a:p>
        </p:txBody>
      </p:sp>
      <p:sp>
        <p:nvSpPr>
          <p:cNvPr id="12" name="Oval Callout 11"/>
          <p:cNvSpPr/>
          <p:nvPr/>
        </p:nvSpPr>
        <p:spPr>
          <a:xfrm>
            <a:off x="5875283" y="1440064"/>
            <a:ext cx="2943135" cy="1051731"/>
          </a:xfrm>
          <a:prstGeom prst="wedgeEllipseCallout">
            <a:avLst>
              <a:gd name="adj1" fmla="val -35882"/>
              <a:gd name="adj2" fmla="val 7479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dirty="0" smtClean="0"/>
              <a:t>Comment faire des prédictions sur le comportement positif ou négatif ? </a:t>
            </a:r>
            <a:endParaRPr lang="fr-FR" dirty="0"/>
          </a:p>
        </p:txBody>
      </p:sp>
    </p:spTree>
    <p:extLst>
      <p:ext uri="{BB962C8B-B14F-4D97-AF65-F5344CB8AC3E}">
        <p14:creationId xmlns="" xmlns:p14="http://schemas.microsoft.com/office/powerpoint/2010/main" val="34420136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58"/>
        <p:cNvGrpSpPr/>
        <p:nvPr/>
      </p:nvGrpSpPr>
      <p:grpSpPr>
        <a:xfrm>
          <a:off x="0" y="0"/>
          <a:ext cx="0" cy="0"/>
          <a:chOff x="0" y="0"/>
          <a:chExt cx="0" cy="0"/>
        </a:xfrm>
      </p:grpSpPr>
      <p:grpSp>
        <p:nvGrpSpPr>
          <p:cNvPr id="561" name="Google Shape;561;p39"/>
          <p:cNvGrpSpPr/>
          <p:nvPr/>
        </p:nvGrpSpPr>
        <p:grpSpPr>
          <a:xfrm flipH="1">
            <a:off x="719989" y="540002"/>
            <a:ext cx="688745" cy="1061264"/>
            <a:chOff x="6037863" y="1425516"/>
            <a:chExt cx="337058" cy="503327"/>
          </a:xfrm>
        </p:grpSpPr>
        <p:sp>
          <p:nvSpPr>
            <p:cNvPr id="562" name="Google Shape;562;p39"/>
            <p:cNvSpPr/>
            <p:nvPr/>
          </p:nvSpPr>
          <p:spPr>
            <a:xfrm>
              <a:off x="6037863" y="1425516"/>
              <a:ext cx="337058" cy="503327"/>
            </a:xfrm>
            <a:custGeom>
              <a:avLst/>
              <a:gdLst/>
              <a:ahLst/>
              <a:cxnLst/>
              <a:rect l="l" t="t" r="r" b="b"/>
              <a:pathLst>
                <a:path w="21172" h="31616" extrusionOk="0">
                  <a:moveTo>
                    <a:pt x="10857" y="0"/>
                  </a:moveTo>
                  <a:cubicBezTo>
                    <a:pt x="9131" y="0"/>
                    <a:pt x="7305" y="425"/>
                    <a:pt x="5476" y="1372"/>
                  </a:cubicBezTo>
                  <a:cubicBezTo>
                    <a:pt x="4076" y="2168"/>
                    <a:pt x="2898" y="3314"/>
                    <a:pt x="2070" y="4715"/>
                  </a:cubicBezTo>
                  <a:cubicBezTo>
                    <a:pt x="1" y="8439"/>
                    <a:pt x="192" y="12100"/>
                    <a:pt x="1656" y="14997"/>
                  </a:cubicBezTo>
                  <a:lnTo>
                    <a:pt x="1752" y="15156"/>
                  </a:lnTo>
                  <a:cubicBezTo>
                    <a:pt x="1784" y="15220"/>
                    <a:pt x="1815" y="15284"/>
                    <a:pt x="1847" y="15347"/>
                  </a:cubicBezTo>
                  <a:lnTo>
                    <a:pt x="10857" y="31615"/>
                  </a:lnTo>
                  <a:lnTo>
                    <a:pt x="19866" y="15316"/>
                  </a:lnTo>
                  <a:cubicBezTo>
                    <a:pt x="19898" y="15252"/>
                    <a:pt x="19929" y="15188"/>
                    <a:pt x="19961" y="15156"/>
                  </a:cubicBezTo>
                  <a:lnTo>
                    <a:pt x="19993" y="15061"/>
                  </a:lnTo>
                  <a:cubicBezTo>
                    <a:pt x="20757" y="13597"/>
                    <a:pt x="21171" y="11973"/>
                    <a:pt x="21171" y="10318"/>
                  </a:cubicBezTo>
                  <a:cubicBezTo>
                    <a:pt x="21171" y="4625"/>
                    <a:pt x="16558" y="0"/>
                    <a:pt x="10857" y="0"/>
                  </a:cubicBezTo>
                  <a:close/>
                </a:path>
              </a:pathLst>
            </a:custGeom>
            <a:solidFill>
              <a:srgbClr val="F6B2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39"/>
            <p:cNvSpPr/>
            <p:nvPr/>
          </p:nvSpPr>
          <p:spPr>
            <a:xfrm>
              <a:off x="6137725" y="1515268"/>
              <a:ext cx="145461" cy="145477"/>
            </a:xfrm>
            <a:custGeom>
              <a:avLst/>
              <a:gdLst/>
              <a:ahLst/>
              <a:cxnLst/>
              <a:rect l="l" t="t" r="r" b="b"/>
              <a:pathLst>
                <a:path w="9137" h="9138" extrusionOk="0">
                  <a:moveTo>
                    <a:pt x="4585" y="1"/>
                  </a:moveTo>
                  <a:cubicBezTo>
                    <a:pt x="2070" y="1"/>
                    <a:pt x="0" y="2038"/>
                    <a:pt x="0" y="4553"/>
                  </a:cubicBezTo>
                  <a:cubicBezTo>
                    <a:pt x="0" y="7100"/>
                    <a:pt x="2070" y="9137"/>
                    <a:pt x="4585" y="9137"/>
                  </a:cubicBezTo>
                  <a:cubicBezTo>
                    <a:pt x="7099" y="9137"/>
                    <a:pt x="9137" y="7100"/>
                    <a:pt x="9137" y="4553"/>
                  </a:cubicBezTo>
                  <a:cubicBezTo>
                    <a:pt x="9137" y="2038"/>
                    <a:pt x="7099" y="1"/>
                    <a:pt x="458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64" name="Google Shape;564;p39"/>
          <p:cNvGrpSpPr/>
          <p:nvPr/>
        </p:nvGrpSpPr>
        <p:grpSpPr>
          <a:xfrm flipH="1">
            <a:off x="7735264" y="3298327"/>
            <a:ext cx="688745" cy="1061264"/>
            <a:chOff x="6037863" y="1425516"/>
            <a:chExt cx="337058" cy="503327"/>
          </a:xfrm>
        </p:grpSpPr>
        <p:sp>
          <p:nvSpPr>
            <p:cNvPr id="565" name="Google Shape;565;p39"/>
            <p:cNvSpPr/>
            <p:nvPr/>
          </p:nvSpPr>
          <p:spPr>
            <a:xfrm>
              <a:off x="6037863" y="1425516"/>
              <a:ext cx="337058" cy="503327"/>
            </a:xfrm>
            <a:custGeom>
              <a:avLst/>
              <a:gdLst/>
              <a:ahLst/>
              <a:cxnLst/>
              <a:rect l="l" t="t" r="r" b="b"/>
              <a:pathLst>
                <a:path w="21172" h="31616" extrusionOk="0">
                  <a:moveTo>
                    <a:pt x="10857" y="0"/>
                  </a:moveTo>
                  <a:cubicBezTo>
                    <a:pt x="9131" y="0"/>
                    <a:pt x="7305" y="425"/>
                    <a:pt x="5476" y="1372"/>
                  </a:cubicBezTo>
                  <a:cubicBezTo>
                    <a:pt x="4076" y="2168"/>
                    <a:pt x="2898" y="3314"/>
                    <a:pt x="2070" y="4715"/>
                  </a:cubicBezTo>
                  <a:cubicBezTo>
                    <a:pt x="1" y="8439"/>
                    <a:pt x="192" y="12100"/>
                    <a:pt x="1656" y="14997"/>
                  </a:cubicBezTo>
                  <a:lnTo>
                    <a:pt x="1752" y="15156"/>
                  </a:lnTo>
                  <a:cubicBezTo>
                    <a:pt x="1784" y="15220"/>
                    <a:pt x="1815" y="15284"/>
                    <a:pt x="1847" y="15347"/>
                  </a:cubicBezTo>
                  <a:lnTo>
                    <a:pt x="10857" y="31615"/>
                  </a:lnTo>
                  <a:lnTo>
                    <a:pt x="19866" y="15316"/>
                  </a:lnTo>
                  <a:cubicBezTo>
                    <a:pt x="19898" y="15252"/>
                    <a:pt x="19929" y="15188"/>
                    <a:pt x="19961" y="15156"/>
                  </a:cubicBezTo>
                  <a:lnTo>
                    <a:pt x="19993" y="15061"/>
                  </a:lnTo>
                  <a:cubicBezTo>
                    <a:pt x="20757" y="13597"/>
                    <a:pt x="21171" y="11973"/>
                    <a:pt x="21171" y="10318"/>
                  </a:cubicBezTo>
                  <a:cubicBezTo>
                    <a:pt x="21171" y="4625"/>
                    <a:pt x="16558" y="0"/>
                    <a:pt x="10857" y="0"/>
                  </a:cubicBezTo>
                  <a:close/>
                </a:path>
              </a:pathLst>
            </a:custGeom>
            <a:solidFill>
              <a:srgbClr val="2012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39"/>
            <p:cNvSpPr/>
            <p:nvPr/>
          </p:nvSpPr>
          <p:spPr>
            <a:xfrm>
              <a:off x="6137725" y="1515268"/>
              <a:ext cx="145461" cy="145477"/>
            </a:xfrm>
            <a:custGeom>
              <a:avLst/>
              <a:gdLst/>
              <a:ahLst/>
              <a:cxnLst/>
              <a:rect l="l" t="t" r="r" b="b"/>
              <a:pathLst>
                <a:path w="9137" h="9138" extrusionOk="0">
                  <a:moveTo>
                    <a:pt x="4585" y="1"/>
                  </a:moveTo>
                  <a:cubicBezTo>
                    <a:pt x="2070" y="1"/>
                    <a:pt x="0" y="2038"/>
                    <a:pt x="0" y="4553"/>
                  </a:cubicBezTo>
                  <a:cubicBezTo>
                    <a:pt x="0" y="7100"/>
                    <a:pt x="2070" y="9137"/>
                    <a:pt x="4585" y="9137"/>
                  </a:cubicBezTo>
                  <a:cubicBezTo>
                    <a:pt x="7099" y="9137"/>
                    <a:pt x="9137" y="7100"/>
                    <a:pt x="9137" y="4553"/>
                  </a:cubicBezTo>
                  <a:cubicBezTo>
                    <a:pt x="9137" y="2038"/>
                    <a:pt x="7099" y="1"/>
                    <a:pt x="458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 name="Google Shape;417;p35"/>
          <p:cNvSpPr/>
          <p:nvPr/>
        </p:nvSpPr>
        <p:spPr>
          <a:xfrm flipH="1">
            <a:off x="1951659" y="240876"/>
            <a:ext cx="939896" cy="598251"/>
          </a:xfrm>
          <a:custGeom>
            <a:avLst/>
            <a:gdLst/>
            <a:ahLst/>
            <a:cxnLst/>
            <a:rect l="l" t="t" r="r" b="b"/>
            <a:pathLst>
              <a:path w="156780" h="99750" extrusionOk="0">
                <a:moveTo>
                  <a:pt x="78442" y="1"/>
                </a:moveTo>
                <a:cubicBezTo>
                  <a:pt x="38913" y="1"/>
                  <a:pt x="0" y="20209"/>
                  <a:pt x="10798" y="53477"/>
                </a:cubicBezTo>
                <a:cubicBezTo>
                  <a:pt x="16027" y="69606"/>
                  <a:pt x="25323" y="73597"/>
                  <a:pt x="36170" y="73597"/>
                </a:cubicBezTo>
                <a:cubicBezTo>
                  <a:pt x="46794" y="73597"/>
                  <a:pt x="58906" y="69768"/>
                  <a:pt x="70140" y="69768"/>
                </a:cubicBezTo>
                <a:cubicBezTo>
                  <a:pt x="75093" y="69768"/>
                  <a:pt x="79875" y="70512"/>
                  <a:pt x="84284" y="72657"/>
                </a:cubicBezTo>
                <a:cubicBezTo>
                  <a:pt x="98093" y="79362"/>
                  <a:pt x="96492" y="99276"/>
                  <a:pt x="116673" y="99743"/>
                </a:cubicBezTo>
                <a:cubicBezTo>
                  <a:pt x="116864" y="99747"/>
                  <a:pt x="117055" y="99749"/>
                  <a:pt x="117244" y="99749"/>
                </a:cubicBezTo>
                <a:cubicBezTo>
                  <a:pt x="135157" y="99749"/>
                  <a:pt x="147886" y="81163"/>
                  <a:pt x="150164" y="65418"/>
                </a:cubicBezTo>
                <a:cubicBezTo>
                  <a:pt x="156779" y="19541"/>
                  <a:pt x="117312" y="1"/>
                  <a:pt x="78442" y="1"/>
                </a:cubicBezTo>
                <a:close/>
              </a:path>
            </a:pathLst>
          </a:custGeom>
          <a:solidFill>
            <a:srgbClr val="D9D2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 name="Picture 1"/>
          <p:cNvPicPr>
            <a:picLocks noChangeAspect="1"/>
          </p:cNvPicPr>
          <p:nvPr/>
        </p:nvPicPr>
        <p:blipFill>
          <a:blip r:embed="rId3"/>
          <a:stretch>
            <a:fillRect/>
          </a:stretch>
        </p:blipFill>
        <p:spPr>
          <a:xfrm>
            <a:off x="2154898" y="540001"/>
            <a:ext cx="871804" cy="816935"/>
          </a:xfrm>
          <a:prstGeom prst="rect">
            <a:avLst/>
          </a:prstGeom>
        </p:spPr>
      </p:pic>
      <p:pic>
        <p:nvPicPr>
          <p:cNvPr id="7" name="Picture 6"/>
          <p:cNvPicPr>
            <a:picLocks noChangeAspect="1"/>
          </p:cNvPicPr>
          <p:nvPr/>
        </p:nvPicPr>
        <p:blipFill>
          <a:blip r:embed="rId4"/>
          <a:stretch>
            <a:fillRect/>
          </a:stretch>
        </p:blipFill>
        <p:spPr>
          <a:xfrm flipH="1">
            <a:off x="5578524" y="2820058"/>
            <a:ext cx="870767" cy="1822766"/>
          </a:xfrm>
          <a:prstGeom prst="rect">
            <a:avLst/>
          </a:prstGeom>
        </p:spPr>
      </p:pic>
      <p:pic>
        <p:nvPicPr>
          <p:cNvPr id="9" name="Picture 8"/>
          <p:cNvPicPr>
            <a:picLocks noChangeAspect="1"/>
          </p:cNvPicPr>
          <p:nvPr/>
        </p:nvPicPr>
        <p:blipFill>
          <a:blip r:embed="rId5"/>
          <a:stretch>
            <a:fillRect/>
          </a:stretch>
        </p:blipFill>
        <p:spPr>
          <a:xfrm>
            <a:off x="6653350" y="2766354"/>
            <a:ext cx="761746" cy="1876470"/>
          </a:xfrm>
          <a:prstGeom prst="rect">
            <a:avLst/>
          </a:prstGeom>
        </p:spPr>
      </p:pic>
      <p:pic>
        <p:nvPicPr>
          <p:cNvPr id="4" name="Picture 3"/>
          <p:cNvPicPr>
            <a:picLocks noChangeAspect="1"/>
          </p:cNvPicPr>
          <p:nvPr/>
        </p:nvPicPr>
        <p:blipFill>
          <a:blip r:embed="rId6"/>
          <a:stretch>
            <a:fillRect/>
          </a:stretch>
        </p:blipFill>
        <p:spPr>
          <a:xfrm>
            <a:off x="426969" y="2962930"/>
            <a:ext cx="834817" cy="2007656"/>
          </a:xfrm>
          <a:prstGeom prst="rect">
            <a:avLst/>
          </a:prstGeom>
        </p:spPr>
      </p:pic>
      <p:sp>
        <p:nvSpPr>
          <p:cNvPr id="16" name="Oval Callout 15"/>
          <p:cNvSpPr/>
          <p:nvPr/>
        </p:nvSpPr>
        <p:spPr>
          <a:xfrm>
            <a:off x="1003603" y="1145629"/>
            <a:ext cx="3999321" cy="1681654"/>
          </a:xfrm>
          <a:prstGeom prst="wedgeEllipseCallout">
            <a:avLst>
              <a:gd name="adj1" fmla="val -46267"/>
              <a:gd name="adj2" fmla="val 5799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latin typeface="Times New Roman" pitchFamily="18" charset="0"/>
                <a:cs typeface="Times New Roman" pitchFamily="18" charset="0"/>
              </a:rPr>
              <a:t>Pour résoudre ces problèmes je propose une </a:t>
            </a:r>
            <a:r>
              <a:rPr lang="fr-FR" dirty="0" smtClean="0">
                <a:latin typeface="Times New Roman" pitchFamily="18" charset="0"/>
                <a:cs typeface="Times New Roman" pitchFamily="18" charset="0"/>
              </a:rPr>
              <a:t>solution : faire une analyse sur le comportement de l’utilisateur de </a:t>
            </a:r>
            <a:r>
              <a:rPr lang="fr-FR" dirty="0" err="1" smtClean="0">
                <a:latin typeface="Times New Roman" pitchFamily="18" charset="0"/>
                <a:cs typeface="Times New Roman" pitchFamily="18" charset="0"/>
              </a:rPr>
              <a:t>stackvoverflow</a:t>
            </a:r>
            <a:r>
              <a:rPr lang="fr-FR" dirty="0" smtClean="0">
                <a:latin typeface="Times New Roman" pitchFamily="18" charset="0"/>
                <a:cs typeface="Times New Roman" pitchFamily="18" charset="0"/>
              </a:rPr>
              <a:t> et </a:t>
            </a:r>
            <a:r>
              <a:rPr lang="fr-FR" dirty="0" err="1" smtClean="0">
                <a:latin typeface="Times New Roman" pitchFamily="18" charset="0"/>
                <a:cs typeface="Times New Roman" pitchFamily="18" charset="0"/>
              </a:rPr>
              <a:t>concevoire</a:t>
            </a:r>
            <a:r>
              <a:rPr lang="fr-FR" dirty="0" smtClean="0">
                <a:latin typeface="Times New Roman" pitchFamily="18" charset="0"/>
                <a:cs typeface="Times New Roman" pitchFamily="18" charset="0"/>
              </a:rPr>
              <a:t> une analyse basé sur les méthode de data </a:t>
            </a:r>
            <a:r>
              <a:rPr lang="fr-FR" dirty="0" err="1" smtClean="0">
                <a:latin typeface="Times New Roman" pitchFamily="18" charset="0"/>
                <a:cs typeface="Times New Roman" pitchFamily="18" charset="0"/>
              </a:rPr>
              <a:t>mining</a:t>
            </a:r>
            <a:r>
              <a:rPr lang="fr-FR" dirty="0" smtClean="0">
                <a:latin typeface="Times New Roman" pitchFamily="18" charset="0"/>
                <a:cs typeface="Times New Roman" pitchFamily="18" charset="0"/>
              </a:rPr>
              <a:t>  </a:t>
            </a:r>
            <a:endParaRPr lang="fr-FR" dirty="0">
              <a:latin typeface="Times New Roman" pitchFamily="18" charset="0"/>
              <a:cs typeface="Times New Roman" pitchFamily="18" charset="0"/>
            </a:endParaRPr>
          </a:p>
        </p:txBody>
      </p:sp>
      <p:sp>
        <p:nvSpPr>
          <p:cNvPr id="5" name="Oval Callout 4"/>
          <p:cNvSpPr/>
          <p:nvPr/>
        </p:nvSpPr>
        <p:spPr>
          <a:xfrm>
            <a:off x="5295901" y="1706881"/>
            <a:ext cx="1562100" cy="955758"/>
          </a:xfrm>
          <a:prstGeom prst="wedgeEllipseCallout">
            <a:avLst>
              <a:gd name="adj1" fmla="val -4595"/>
              <a:gd name="adj2" fmla="val 6127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latin typeface="Times New Roman" pitchFamily="18" charset="0"/>
                <a:cs typeface="Times New Roman" pitchFamily="18" charset="0"/>
              </a:rPr>
              <a:t>C’est formidable !!!!</a:t>
            </a:r>
          </a:p>
        </p:txBody>
      </p:sp>
      <p:sp>
        <p:nvSpPr>
          <p:cNvPr id="6" name="Oval Callout 5"/>
          <p:cNvSpPr/>
          <p:nvPr/>
        </p:nvSpPr>
        <p:spPr>
          <a:xfrm>
            <a:off x="7264674" y="1870364"/>
            <a:ext cx="1380562" cy="792274"/>
          </a:xfrm>
          <a:prstGeom prst="wedgeEllipseCallout">
            <a:avLst>
              <a:gd name="adj1" fmla="val -46920"/>
              <a:gd name="adj2" fmla="val 6144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latin typeface="Times New Roman" pitchFamily="18" charset="0"/>
                <a:cs typeface="Times New Roman" pitchFamily="18" charset="0"/>
              </a:rPr>
              <a:t>Géniale !!!</a:t>
            </a:r>
          </a:p>
        </p:txBody>
      </p:sp>
    </p:spTree>
    <p:extLst>
      <p:ext uri="{BB962C8B-B14F-4D97-AF65-F5344CB8AC3E}">
        <p14:creationId xmlns="" xmlns:p14="http://schemas.microsoft.com/office/powerpoint/2010/main" val="16280481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70"/>
        <p:cNvGrpSpPr/>
        <p:nvPr/>
      </p:nvGrpSpPr>
      <p:grpSpPr>
        <a:xfrm>
          <a:off x="0" y="0"/>
          <a:ext cx="0" cy="0"/>
          <a:chOff x="0" y="0"/>
          <a:chExt cx="0" cy="0"/>
        </a:xfrm>
      </p:grpSpPr>
      <p:sp>
        <p:nvSpPr>
          <p:cNvPr id="571" name="Google Shape;571;p40"/>
          <p:cNvSpPr txBox="1">
            <a:spLocks noGrp="1"/>
          </p:cNvSpPr>
          <p:nvPr>
            <p:ph type="title"/>
          </p:nvPr>
        </p:nvSpPr>
        <p:spPr>
          <a:xfrm>
            <a:off x="3624850" y="1296500"/>
            <a:ext cx="4636200" cy="2483100"/>
          </a:xfrm>
          <a:prstGeom prst="rect">
            <a:avLst/>
          </a:prstGeom>
        </p:spPr>
        <p:txBody>
          <a:bodyPr spcFirstLastPara="1" wrap="square" lIns="91425" tIns="91425" rIns="91425" bIns="91425" anchor="ctr" anchorCtr="0">
            <a:noAutofit/>
          </a:bodyPr>
          <a:lstStyle/>
          <a:p>
            <a:pPr lvl="0" algn="l">
              <a:spcAft>
                <a:spcPts val="1600"/>
              </a:spcAft>
            </a:pPr>
            <a:r>
              <a:rPr lang="fr-FR" sz="5400" dirty="0"/>
              <a:t>L’ETAT DE L’ART</a:t>
            </a:r>
          </a:p>
        </p:txBody>
      </p:sp>
      <p:sp>
        <p:nvSpPr>
          <p:cNvPr id="3" name="Google Shape;417;p35"/>
          <p:cNvSpPr/>
          <p:nvPr/>
        </p:nvSpPr>
        <p:spPr>
          <a:xfrm flipH="1">
            <a:off x="3302680" y="698249"/>
            <a:ext cx="939896" cy="598251"/>
          </a:xfrm>
          <a:custGeom>
            <a:avLst/>
            <a:gdLst/>
            <a:ahLst/>
            <a:cxnLst/>
            <a:rect l="l" t="t" r="r" b="b"/>
            <a:pathLst>
              <a:path w="156780" h="99750" extrusionOk="0">
                <a:moveTo>
                  <a:pt x="78442" y="1"/>
                </a:moveTo>
                <a:cubicBezTo>
                  <a:pt x="38913" y="1"/>
                  <a:pt x="0" y="20209"/>
                  <a:pt x="10798" y="53477"/>
                </a:cubicBezTo>
                <a:cubicBezTo>
                  <a:pt x="16027" y="69606"/>
                  <a:pt x="25323" y="73597"/>
                  <a:pt x="36170" y="73597"/>
                </a:cubicBezTo>
                <a:cubicBezTo>
                  <a:pt x="46794" y="73597"/>
                  <a:pt x="58906" y="69768"/>
                  <a:pt x="70140" y="69768"/>
                </a:cubicBezTo>
                <a:cubicBezTo>
                  <a:pt x="75093" y="69768"/>
                  <a:pt x="79875" y="70512"/>
                  <a:pt x="84284" y="72657"/>
                </a:cubicBezTo>
                <a:cubicBezTo>
                  <a:pt x="98093" y="79362"/>
                  <a:pt x="96492" y="99276"/>
                  <a:pt x="116673" y="99743"/>
                </a:cubicBezTo>
                <a:cubicBezTo>
                  <a:pt x="116864" y="99747"/>
                  <a:pt x="117055" y="99749"/>
                  <a:pt x="117244" y="99749"/>
                </a:cubicBezTo>
                <a:cubicBezTo>
                  <a:pt x="135157" y="99749"/>
                  <a:pt x="147886" y="81163"/>
                  <a:pt x="150164" y="65418"/>
                </a:cubicBezTo>
                <a:cubicBezTo>
                  <a:pt x="156779" y="19541"/>
                  <a:pt x="117312" y="1"/>
                  <a:pt x="78442" y="1"/>
                </a:cubicBezTo>
                <a:close/>
              </a:path>
            </a:pathLst>
          </a:custGeom>
          <a:solidFill>
            <a:srgbClr val="D9D2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Picture 3"/>
          <p:cNvPicPr>
            <a:picLocks noChangeAspect="1"/>
          </p:cNvPicPr>
          <p:nvPr/>
        </p:nvPicPr>
        <p:blipFill>
          <a:blip r:embed="rId3"/>
          <a:stretch>
            <a:fillRect/>
          </a:stretch>
        </p:blipFill>
        <p:spPr>
          <a:xfrm>
            <a:off x="3464586" y="997374"/>
            <a:ext cx="871804" cy="816935"/>
          </a:xfrm>
          <a:prstGeom prst="rect">
            <a:avLst/>
          </a:prstGeom>
        </p:spPr>
      </p:pic>
    </p:spTree>
    <p:extLst>
      <p:ext uri="{BB962C8B-B14F-4D97-AF65-F5344CB8AC3E}">
        <p14:creationId xmlns="" xmlns:p14="http://schemas.microsoft.com/office/powerpoint/2010/main" val="1925129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58"/>
        <p:cNvGrpSpPr/>
        <p:nvPr/>
      </p:nvGrpSpPr>
      <p:grpSpPr>
        <a:xfrm>
          <a:off x="0" y="0"/>
          <a:ext cx="0" cy="0"/>
          <a:chOff x="0" y="0"/>
          <a:chExt cx="0" cy="0"/>
        </a:xfrm>
      </p:grpSpPr>
      <p:grpSp>
        <p:nvGrpSpPr>
          <p:cNvPr id="561" name="Google Shape;561;p39"/>
          <p:cNvGrpSpPr/>
          <p:nvPr/>
        </p:nvGrpSpPr>
        <p:grpSpPr>
          <a:xfrm flipH="1">
            <a:off x="719989" y="540002"/>
            <a:ext cx="688745" cy="1061264"/>
            <a:chOff x="6037863" y="1425516"/>
            <a:chExt cx="337058" cy="503327"/>
          </a:xfrm>
        </p:grpSpPr>
        <p:sp>
          <p:nvSpPr>
            <p:cNvPr id="562" name="Google Shape;562;p39"/>
            <p:cNvSpPr/>
            <p:nvPr/>
          </p:nvSpPr>
          <p:spPr>
            <a:xfrm>
              <a:off x="6037863" y="1425516"/>
              <a:ext cx="337058" cy="503327"/>
            </a:xfrm>
            <a:custGeom>
              <a:avLst/>
              <a:gdLst/>
              <a:ahLst/>
              <a:cxnLst/>
              <a:rect l="l" t="t" r="r" b="b"/>
              <a:pathLst>
                <a:path w="21172" h="31616" extrusionOk="0">
                  <a:moveTo>
                    <a:pt x="10857" y="0"/>
                  </a:moveTo>
                  <a:cubicBezTo>
                    <a:pt x="9131" y="0"/>
                    <a:pt x="7305" y="425"/>
                    <a:pt x="5476" y="1372"/>
                  </a:cubicBezTo>
                  <a:cubicBezTo>
                    <a:pt x="4076" y="2168"/>
                    <a:pt x="2898" y="3314"/>
                    <a:pt x="2070" y="4715"/>
                  </a:cubicBezTo>
                  <a:cubicBezTo>
                    <a:pt x="1" y="8439"/>
                    <a:pt x="192" y="12100"/>
                    <a:pt x="1656" y="14997"/>
                  </a:cubicBezTo>
                  <a:lnTo>
                    <a:pt x="1752" y="15156"/>
                  </a:lnTo>
                  <a:cubicBezTo>
                    <a:pt x="1784" y="15220"/>
                    <a:pt x="1815" y="15284"/>
                    <a:pt x="1847" y="15347"/>
                  </a:cubicBezTo>
                  <a:lnTo>
                    <a:pt x="10857" y="31615"/>
                  </a:lnTo>
                  <a:lnTo>
                    <a:pt x="19866" y="15316"/>
                  </a:lnTo>
                  <a:cubicBezTo>
                    <a:pt x="19898" y="15252"/>
                    <a:pt x="19929" y="15188"/>
                    <a:pt x="19961" y="15156"/>
                  </a:cubicBezTo>
                  <a:lnTo>
                    <a:pt x="19993" y="15061"/>
                  </a:lnTo>
                  <a:cubicBezTo>
                    <a:pt x="20757" y="13597"/>
                    <a:pt x="21171" y="11973"/>
                    <a:pt x="21171" y="10318"/>
                  </a:cubicBezTo>
                  <a:cubicBezTo>
                    <a:pt x="21171" y="4625"/>
                    <a:pt x="16558" y="0"/>
                    <a:pt x="10857" y="0"/>
                  </a:cubicBezTo>
                  <a:close/>
                </a:path>
              </a:pathLst>
            </a:custGeom>
            <a:solidFill>
              <a:srgbClr val="F6B2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39"/>
            <p:cNvSpPr/>
            <p:nvPr/>
          </p:nvSpPr>
          <p:spPr>
            <a:xfrm>
              <a:off x="6137725" y="1515268"/>
              <a:ext cx="145461" cy="145477"/>
            </a:xfrm>
            <a:custGeom>
              <a:avLst/>
              <a:gdLst/>
              <a:ahLst/>
              <a:cxnLst/>
              <a:rect l="l" t="t" r="r" b="b"/>
              <a:pathLst>
                <a:path w="9137" h="9138" extrusionOk="0">
                  <a:moveTo>
                    <a:pt x="4585" y="1"/>
                  </a:moveTo>
                  <a:cubicBezTo>
                    <a:pt x="2070" y="1"/>
                    <a:pt x="0" y="2038"/>
                    <a:pt x="0" y="4553"/>
                  </a:cubicBezTo>
                  <a:cubicBezTo>
                    <a:pt x="0" y="7100"/>
                    <a:pt x="2070" y="9137"/>
                    <a:pt x="4585" y="9137"/>
                  </a:cubicBezTo>
                  <a:cubicBezTo>
                    <a:pt x="7099" y="9137"/>
                    <a:pt x="9137" y="7100"/>
                    <a:pt x="9137" y="4553"/>
                  </a:cubicBezTo>
                  <a:cubicBezTo>
                    <a:pt x="9137" y="2038"/>
                    <a:pt x="7099" y="1"/>
                    <a:pt x="458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64" name="Google Shape;564;p39"/>
          <p:cNvGrpSpPr/>
          <p:nvPr/>
        </p:nvGrpSpPr>
        <p:grpSpPr>
          <a:xfrm flipH="1">
            <a:off x="7735264" y="3298327"/>
            <a:ext cx="688745" cy="1061264"/>
            <a:chOff x="6037863" y="1425516"/>
            <a:chExt cx="337058" cy="503327"/>
          </a:xfrm>
        </p:grpSpPr>
        <p:sp>
          <p:nvSpPr>
            <p:cNvPr id="565" name="Google Shape;565;p39"/>
            <p:cNvSpPr/>
            <p:nvPr/>
          </p:nvSpPr>
          <p:spPr>
            <a:xfrm>
              <a:off x="6037863" y="1425516"/>
              <a:ext cx="337058" cy="503327"/>
            </a:xfrm>
            <a:custGeom>
              <a:avLst/>
              <a:gdLst/>
              <a:ahLst/>
              <a:cxnLst/>
              <a:rect l="l" t="t" r="r" b="b"/>
              <a:pathLst>
                <a:path w="21172" h="31616" extrusionOk="0">
                  <a:moveTo>
                    <a:pt x="10857" y="0"/>
                  </a:moveTo>
                  <a:cubicBezTo>
                    <a:pt x="9131" y="0"/>
                    <a:pt x="7305" y="425"/>
                    <a:pt x="5476" y="1372"/>
                  </a:cubicBezTo>
                  <a:cubicBezTo>
                    <a:pt x="4076" y="2168"/>
                    <a:pt x="2898" y="3314"/>
                    <a:pt x="2070" y="4715"/>
                  </a:cubicBezTo>
                  <a:cubicBezTo>
                    <a:pt x="1" y="8439"/>
                    <a:pt x="192" y="12100"/>
                    <a:pt x="1656" y="14997"/>
                  </a:cubicBezTo>
                  <a:lnTo>
                    <a:pt x="1752" y="15156"/>
                  </a:lnTo>
                  <a:cubicBezTo>
                    <a:pt x="1784" y="15220"/>
                    <a:pt x="1815" y="15284"/>
                    <a:pt x="1847" y="15347"/>
                  </a:cubicBezTo>
                  <a:lnTo>
                    <a:pt x="10857" y="31615"/>
                  </a:lnTo>
                  <a:lnTo>
                    <a:pt x="19866" y="15316"/>
                  </a:lnTo>
                  <a:cubicBezTo>
                    <a:pt x="19898" y="15252"/>
                    <a:pt x="19929" y="15188"/>
                    <a:pt x="19961" y="15156"/>
                  </a:cubicBezTo>
                  <a:lnTo>
                    <a:pt x="19993" y="15061"/>
                  </a:lnTo>
                  <a:cubicBezTo>
                    <a:pt x="20757" y="13597"/>
                    <a:pt x="21171" y="11973"/>
                    <a:pt x="21171" y="10318"/>
                  </a:cubicBezTo>
                  <a:cubicBezTo>
                    <a:pt x="21171" y="4625"/>
                    <a:pt x="16558" y="0"/>
                    <a:pt x="10857" y="0"/>
                  </a:cubicBezTo>
                  <a:close/>
                </a:path>
              </a:pathLst>
            </a:custGeom>
            <a:solidFill>
              <a:srgbClr val="2012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39"/>
            <p:cNvSpPr/>
            <p:nvPr/>
          </p:nvSpPr>
          <p:spPr>
            <a:xfrm>
              <a:off x="6137725" y="1515268"/>
              <a:ext cx="145461" cy="145477"/>
            </a:xfrm>
            <a:custGeom>
              <a:avLst/>
              <a:gdLst/>
              <a:ahLst/>
              <a:cxnLst/>
              <a:rect l="l" t="t" r="r" b="b"/>
              <a:pathLst>
                <a:path w="9137" h="9138" extrusionOk="0">
                  <a:moveTo>
                    <a:pt x="4585" y="1"/>
                  </a:moveTo>
                  <a:cubicBezTo>
                    <a:pt x="2070" y="1"/>
                    <a:pt x="0" y="2038"/>
                    <a:pt x="0" y="4553"/>
                  </a:cubicBezTo>
                  <a:cubicBezTo>
                    <a:pt x="0" y="7100"/>
                    <a:pt x="2070" y="9137"/>
                    <a:pt x="4585" y="9137"/>
                  </a:cubicBezTo>
                  <a:cubicBezTo>
                    <a:pt x="7099" y="9137"/>
                    <a:pt x="9137" y="7100"/>
                    <a:pt x="9137" y="4553"/>
                  </a:cubicBezTo>
                  <a:cubicBezTo>
                    <a:pt x="9137" y="2038"/>
                    <a:pt x="7099" y="1"/>
                    <a:pt x="458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 name="Google Shape;417;p35"/>
          <p:cNvSpPr/>
          <p:nvPr/>
        </p:nvSpPr>
        <p:spPr>
          <a:xfrm flipH="1">
            <a:off x="1951659" y="240876"/>
            <a:ext cx="939896" cy="598251"/>
          </a:xfrm>
          <a:custGeom>
            <a:avLst/>
            <a:gdLst/>
            <a:ahLst/>
            <a:cxnLst/>
            <a:rect l="l" t="t" r="r" b="b"/>
            <a:pathLst>
              <a:path w="156780" h="99750" extrusionOk="0">
                <a:moveTo>
                  <a:pt x="78442" y="1"/>
                </a:moveTo>
                <a:cubicBezTo>
                  <a:pt x="38913" y="1"/>
                  <a:pt x="0" y="20209"/>
                  <a:pt x="10798" y="53477"/>
                </a:cubicBezTo>
                <a:cubicBezTo>
                  <a:pt x="16027" y="69606"/>
                  <a:pt x="25323" y="73597"/>
                  <a:pt x="36170" y="73597"/>
                </a:cubicBezTo>
                <a:cubicBezTo>
                  <a:pt x="46794" y="73597"/>
                  <a:pt x="58906" y="69768"/>
                  <a:pt x="70140" y="69768"/>
                </a:cubicBezTo>
                <a:cubicBezTo>
                  <a:pt x="75093" y="69768"/>
                  <a:pt x="79875" y="70512"/>
                  <a:pt x="84284" y="72657"/>
                </a:cubicBezTo>
                <a:cubicBezTo>
                  <a:pt x="98093" y="79362"/>
                  <a:pt x="96492" y="99276"/>
                  <a:pt x="116673" y="99743"/>
                </a:cubicBezTo>
                <a:cubicBezTo>
                  <a:pt x="116864" y="99747"/>
                  <a:pt x="117055" y="99749"/>
                  <a:pt x="117244" y="99749"/>
                </a:cubicBezTo>
                <a:cubicBezTo>
                  <a:pt x="135157" y="99749"/>
                  <a:pt x="147886" y="81163"/>
                  <a:pt x="150164" y="65418"/>
                </a:cubicBezTo>
                <a:cubicBezTo>
                  <a:pt x="156779" y="19541"/>
                  <a:pt x="117312" y="1"/>
                  <a:pt x="78442" y="1"/>
                </a:cubicBezTo>
                <a:close/>
              </a:path>
            </a:pathLst>
          </a:custGeom>
          <a:solidFill>
            <a:srgbClr val="D9D2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2" name="Picture 11"/>
          <p:cNvPicPr>
            <a:picLocks noChangeAspect="1"/>
          </p:cNvPicPr>
          <p:nvPr/>
        </p:nvPicPr>
        <p:blipFill>
          <a:blip r:embed="rId3"/>
          <a:stretch>
            <a:fillRect/>
          </a:stretch>
        </p:blipFill>
        <p:spPr>
          <a:xfrm>
            <a:off x="2147005" y="540001"/>
            <a:ext cx="871804" cy="816935"/>
          </a:xfrm>
          <a:prstGeom prst="rect">
            <a:avLst/>
          </a:prstGeom>
        </p:spPr>
      </p:pic>
      <p:sp>
        <p:nvSpPr>
          <p:cNvPr id="13" name="Rectangle 12"/>
          <p:cNvSpPr/>
          <p:nvPr/>
        </p:nvSpPr>
        <p:spPr>
          <a:xfrm>
            <a:off x="1566042" y="1492952"/>
            <a:ext cx="3205655" cy="707886"/>
          </a:xfrm>
          <a:prstGeom prst="rect">
            <a:avLst/>
          </a:prstGeom>
        </p:spPr>
        <p:txBody>
          <a:bodyPr wrap="square">
            <a:spAutoFit/>
          </a:bodyPr>
          <a:lstStyle/>
          <a:p>
            <a:r>
              <a:rPr lang="fr-FR" sz="4000" b="1" dirty="0" smtClean="0">
                <a:latin typeface="Oswald Regular" charset="0"/>
                <a:cs typeface="Times New Roman" pitchFamily="18" charset="0"/>
              </a:rPr>
              <a:t>Réseau social </a:t>
            </a:r>
            <a:endParaRPr lang="fr-FR" sz="4000" dirty="0">
              <a:latin typeface="Oswald Regular" charset="0"/>
              <a:cs typeface="Times New Roman" pitchFamily="18" charset="0"/>
            </a:endParaRPr>
          </a:p>
        </p:txBody>
      </p:sp>
      <p:pic>
        <p:nvPicPr>
          <p:cNvPr id="53250" name="Picture 2" descr="Se développer grâce aux réseaux sociaux : Facebook, Twitter, Instagram..."/>
          <p:cNvPicPr>
            <a:picLocks noChangeAspect="1" noChangeArrowheads="1"/>
          </p:cNvPicPr>
          <p:nvPr/>
        </p:nvPicPr>
        <p:blipFill>
          <a:blip r:embed="rId4"/>
          <a:srcRect/>
          <a:stretch>
            <a:fillRect/>
          </a:stretch>
        </p:blipFill>
        <p:spPr bwMode="auto">
          <a:xfrm rot="18923674">
            <a:off x="4204137" y="1357762"/>
            <a:ext cx="4109545" cy="2737022"/>
          </a:xfrm>
          <a:prstGeom prst="rect">
            <a:avLst/>
          </a:prstGeom>
          <a:noFill/>
        </p:spPr>
      </p:pic>
    </p:spTree>
    <p:extLst>
      <p:ext uri="{BB962C8B-B14F-4D97-AF65-F5344CB8AC3E}">
        <p14:creationId xmlns="" xmlns:p14="http://schemas.microsoft.com/office/powerpoint/2010/main" val="22706975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58"/>
        <p:cNvGrpSpPr/>
        <p:nvPr/>
      </p:nvGrpSpPr>
      <p:grpSpPr>
        <a:xfrm>
          <a:off x="0" y="0"/>
          <a:ext cx="0" cy="0"/>
          <a:chOff x="0" y="0"/>
          <a:chExt cx="0" cy="0"/>
        </a:xfrm>
      </p:grpSpPr>
      <p:grpSp>
        <p:nvGrpSpPr>
          <p:cNvPr id="561" name="Google Shape;561;p39"/>
          <p:cNvGrpSpPr/>
          <p:nvPr/>
        </p:nvGrpSpPr>
        <p:grpSpPr>
          <a:xfrm flipH="1">
            <a:off x="373147" y="413878"/>
            <a:ext cx="688745" cy="1061264"/>
            <a:chOff x="6037863" y="1425516"/>
            <a:chExt cx="337058" cy="503327"/>
          </a:xfrm>
        </p:grpSpPr>
        <p:sp>
          <p:nvSpPr>
            <p:cNvPr id="562" name="Google Shape;562;p39"/>
            <p:cNvSpPr/>
            <p:nvPr/>
          </p:nvSpPr>
          <p:spPr>
            <a:xfrm>
              <a:off x="6037863" y="1425516"/>
              <a:ext cx="337058" cy="503327"/>
            </a:xfrm>
            <a:custGeom>
              <a:avLst/>
              <a:gdLst/>
              <a:ahLst/>
              <a:cxnLst/>
              <a:rect l="l" t="t" r="r" b="b"/>
              <a:pathLst>
                <a:path w="21172" h="31616" extrusionOk="0">
                  <a:moveTo>
                    <a:pt x="10857" y="0"/>
                  </a:moveTo>
                  <a:cubicBezTo>
                    <a:pt x="9131" y="0"/>
                    <a:pt x="7305" y="425"/>
                    <a:pt x="5476" y="1372"/>
                  </a:cubicBezTo>
                  <a:cubicBezTo>
                    <a:pt x="4076" y="2168"/>
                    <a:pt x="2898" y="3314"/>
                    <a:pt x="2070" y="4715"/>
                  </a:cubicBezTo>
                  <a:cubicBezTo>
                    <a:pt x="1" y="8439"/>
                    <a:pt x="192" y="12100"/>
                    <a:pt x="1656" y="14997"/>
                  </a:cubicBezTo>
                  <a:lnTo>
                    <a:pt x="1752" y="15156"/>
                  </a:lnTo>
                  <a:cubicBezTo>
                    <a:pt x="1784" y="15220"/>
                    <a:pt x="1815" y="15284"/>
                    <a:pt x="1847" y="15347"/>
                  </a:cubicBezTo>
                  <a:lnTo>
                    <a:pt x="10857" y="31615"/>
                  </a:lnTo>
                  <a:lnTo>
                    <a:pt x="19866" y="15316"/>
                  </a:lnTo>
                  <a:cubicBezTo>
                    <a:pt x="19898" y="15252"/>
                    <a:pt x="19929" y="15188"/>
                    <a:pt x="19961" y="15156"/>
                  </a:cubicBezTo>
                  <a:lnTo>
                    <a:pt x="19993" y="15061"/>
                  </a:lnTo>
                  <a:cubicBezTo>
                    <a:pt x="20757" y="13597"/>
                    <a:pt x="21171" y="11973"/>
                    <a:pt x="21171" y="10318"/>
                  </a:cubicBezTo>
                  <a:cubicBezTo>
                    <a:pt x="21171" y="4625"/>
                    <a:pt x="16558" y="0"/>
                    <a:pt x="10857" y="0"/>
                  </a:cubicBezTo>
                  <a:close/>
                </a:path>
              </a:pathLst>
            </a:custGeom>
            <a:solidFill>
              <a:srgbClr val="F6B2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39"/>
            <p:cNvSpPr/>
            <p:nvPr/>
          </p:nvSpPr>
          <p:spPr>
            <a:xfrm>
              <a:off x="6137725" y="1515268"/>
              <a:ext cx="145461" cy="145477"/>
            </a:xfrm>
            <a:custGeom>
              <a:avLst/>
              <a:gdLst/>
              <a:ahLst/>
              <a:cxnLst/>
              <a:rect l="l" t="t" r="r" b="b"/>
              <a:pathLst>
                <a:path w="9137" h="9138" extrusionOk="0">
                  <a:moveTo>
                    <a:pt x="4585" y="1"/>
                  </a:moveTo>
                  <a:cubicBezTo>
                    <a:pt x="2070" y="1"/>
                    <a:pt x="0" y="2038"/>
                    <a:pt x="0" y="4553"/>
                  </a:cubicBezTo>
                  <a:cubicBezTo>
                    <a:pt x="0" y="7100"/>
                    <a:pt x="2070" y="9137"/>
                    <a:pt x="4585" y="9137"/>
                  </a:cubicBezTo>
                  <a:cubicBezTo>
                    <a:pt x="7099" y="9137"/>
                    <a:pt x="9137" y="7100"/>
                    <a:pt x="9137" y="4553"/>
                  </a:cubicBezTo>
                  <a:cubicBezTo>
                    <a:pt x="9137" y="2038"/>
                    <a:pt x="7099" y="1"/>
                    <a:pt x="458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64" name="Google Shape;564;p39"/>
          <p:cNvGrpSpPr/>
          <p:nvPr/>
        </p:nvGrpSpPr>
        <p:grpSpPr>
          <a:xfrm flipH="1">
            <a:off x="7735264" y="3298327"/>
            <a:ext cx="688745" cy="1061264"/>
            <a:chOff x="6037863" y="1425516"/>
            <a:chExt cx="337058" cy="503327"/>
          </a:xfrm>
        </p:grpSpPr>
        <p:sp>
          <p:nvSpPr>
            <p:cNvPr id="565" name="Google Shape;565;p39"/>
            <p:cNvSpPr/>
            <p:nvPr/>
          </p:nvSpPr>
          <p:spPr>
            <a:xfrm>
              <a:off x="6037863" y="1425516"/>
              <a:ext cx="337058" cy="503327"/>
            </a:xfrm>
            <a:custGeom>
              <a:avLst/>
              <a:gdLst/>
              <a:ahLst/>
              <a:cxnLst/>
              <a:rect l="l" t="t" r="r" b="b"/>
              <a:pathLst>
                <a:path w="21172" h="31616" extrusionOk="0">
                  <a:moveTo>
                    <a:pt x="10857" y="0"/>
                  </a:moveTo>
                  <a:cubicBezTo>
                    <a:pt x="9131" y="0"/>
                    <a:pt x="7305" y="425"/>
                    <a:pt x="5476" y="1372"/>
                  </a:cubicBezTo>
                  <a:cubicBezTo>
                    <a:pt x="4076" y="2168"/>
                    <a:pt x="2898" y="3314"/>
                    <a:pt x="2070" y="4715"/>
                  </a:cubicBezTo>
                  <a:cubicBezTo>
                    <a:pt x="1" y="8439"/>
                    <a:pt x="192" y="12100"/>
                    <a:pt x="1656" y="14997"/>
                  </a:cubicBezTo>
                  <a:lnTo>
                    <a:pt x="1752" y="15156"/>
                  </a:lnTo>
                  <a:cubicBezTo>
                    <a:pt x="1784" y="15220"/>
                    <a:pt x="1815" y="15284"/>
                    <a:pt x="1847" y="15347"/>
                  </a:cubicBezTo>
                  <a:lnTo>
                    <a:pt x="10857" y="31615"/>
                  </a:lnTo>
                  <a:lnTo>
                    <a:pt x="19866" y="15316"/>
                  </a:lnTo>
                  <a:cubicBezTo>
                    <a:pt x="19898" y="15252"/>
                    <a:pt x="19929" y="15188"/>
                    <a:pt x="19961" y="15156"/>
                  </a:cubicBezTo>
                  <a:lnTo>
                    <a:pt x="19993" y="15061"/>
                  </a:lnTo>
                  <a:cubicBezTo>
                    <a:pt x="20757" y="13597"/>
                    <a:pt x="21171" y="11973"/>
                    <a:pt x="21171" y="10318"/>
                  </a:cubicBezTo>
                  <a:cubicBezTo>
                    <a:pt x="21171" y="4625"/>
                    <a:pt x="16558" y="0"/>
                    <a:pt x="10857" y="0"/>
                  </a:cubicBezTo>
                  <a:close/>
                </a:path>
              </a:pathLst>
            </a:custGeom>
            <a:solidFill>
              <a:srgbClr val="2012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39"/>
            <p:cNvSpPr/>
            <p:nvPr/>
          </p:nvSpPr>
          <p:spPr>
            <a:xfrm>
              <a:off x="6137725" y="1515268"/>
              <a:ext cx="145461" cy="145477"/>
            </a:xfrm>
            <a:custGeom>
              <a:avLst/>
              <a:gdLst/>
              <a:ahLst/>
              <a:cxnLst/>
              <a:rect l="l" t="t" r="r" b="b"/>
              <a:pathLst>
                <a:path w="9137" h="9138" extrusionOk="0">
                  <a:moveTo>
                    <a:pt x="4585" y="1"/>
                  </a:moveTo>
                  <a:cubicBezTo>
                    <a:pt x="2070" y="1"/>
                    <a:pt x="0" y="2038"/>
                    <a:pt x="0" y="4553"/>
                  </a:cubicBezTo>
                  <a:cubicBezTo>
                    <a:pt x="0" y="7100"/>
                    <a:pt x="2070" y="9137"/>
                    <a:pt x="4585" y="9137"/>
                  </a:cubicBezTo>
                  <a:cubicBezTo>
                    <a:pt x="7099" y="9137"/>
                    <a:pt x="9137" y="7100"/>
                    <a:pt x="9137" y="4553"/>
                  </a:cubicBezTo>
                  <a:cubicBezTo>
                    <a:pt x="9137" y="2038"/>
                    <a:pt x="7099" y="1"/>
                    <a:pt x="458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 name="Google Shape;417;p35"/>
          <p:cNvSpPr/>
          <p:nvPr/>
        </p:nvSpPr>
        <p:spPr>
          <a:xfrm flipH="1">
            <a:off x="1951659" y="240876"/>
            <a:ext cx="939896" cy="598251"/>
          </a:xfrm>
          <a:custGeom>
            <a:avLst/>
            <a:gdLst/>
            <a:ahLst/>
            <a:cxnLst/>
            <a:rect l="l" t="t" r="r" b="b"/>
            <a:pathLst>
              <a:path w="156780" h="99750" extrusionOk="0">
                <a:moveTo>
                  <a:pt x="78442" y="1"/>
                </a:moveTo>
                <a:cubicBezTo>
                  <a:pt x="38913" y="1"/>
                  <a:pt x="0" y="20209"/>
                  <a:pt x="10798" y="53477"/>
                </a:cubicBezTo>
                <a:cubicBezTo>
                  <a:pt x="16027" y="69606"/>
                  <a:pt x="25323" y="73597"/>
                  <a:pt x="36170" y="73597"/>
                </a:cubicBezTo>
                <a:cubicBezTo>
                  <a:pt x="46794" y="73597"/>
                  <a:pt x="58906" y="69768"/>
                  <a:pt x="70140" y="69768"/>
                </a:cubicBezTo>
                <a:cubicBezTo>
                  <a:pt x="75093" y="69768"/>
                  <a:pt x="79875" y="70512"/>
                  <a:pt x="84284" y="72657"/>
                </a:cubicBezTo>
                <a:cubicBezTo>
                  <a:pt x="98093" y="79362"/>
                  <a:pt x="96492" y="99276"/>
                  <a:pt x="116673" y="99743"/>
                </a:cubicBezTo>
                <a:cubicBezTo>
                  <a:pt x="116864" y="99747"/>
                  <a:pt x="117055" y="99749"/>
                  <a:pt x="117244" y="99749"/>
                </a:cubicBezTo>
                <a:cubicBezTo>
                  <a:pt x="135157" y="99749"/>
                  <a:pt x="147886" y="81163"/>
                  <a:pt x="150164" y="65418"/>
                </a:cubicBezTo>
                <a:cubicBezTo>
                  <a:pt x="156779" y="19541"/>
                  <a:pt x="117312" y="1"/>
                  <a:pt x="78442" y="1"/>
                </a:cubicBezTo>
                <a:close/>
              </a:path>
            </a:pathLst>
          </a:custGeom>
          <a:solidFill>
            <a:srgbClr val="D9D2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2" name="Picture 11"/>
          <p:cNvPicPr>
            <a:picLocks noChangeAspect="1"/>
          </p:cNvPicPr>
          <p:nvPr/>
        </p:nvPicPr>
        <p:blipFill>
          <a:blip r:embed="rId3"/>
          <a:stretch>
            <a:fillRect/>
          </a:stretch>
        </p:blipFill>
        <p:spPr>
          <a:xfrm>
            <a:off x="2147005" y="540001"/>
            <a:ext cx="871804" cy="816935"/>
          </a:xfrm>
          <a:prstGeom prst="rect">
            <a:avLst/>
          </a:prstGeom>
        </p:spPr>
      </p:pic>
      <p:sp>
        <p:nvSpPr>
          <p:cNvPr id="13" name="Google Shape;571;p40"/>
          <p:cNvSpPr txBox="1">
            <a:spLocks noGrp="1"/>
          </p:cNvSpPr>
          <p:nvPr>
            <p:ph type="title"/>
          </p:nvPr>
        </p:nvSpPr>
        <p:spPr>
          <a:xfrm>
            <a:off x="1051035" y="840829"/>
            <a:ext cx="7451834" cy="2532992"/>
          </a:xfrm>
          <a:prstGeom prst="rect">
            <a:avLst/>
          </a:prstGeom>
        </p:spPr>
        <p:txBody>
          <a:bodyPr spcFirstLastPara="1" wrap="square" lIns="91425" tIns="91425" rIns="91425" bIns="91425" anchor="ctr" anchorCtr="0">
            <a:noAutofit/>
          </a:bodyPr>
          <a:lstStyle/>
          <a:p>
            <a:pPr algn="l"/>
            <a:r>
              <a:rPr lang="fr-FR" sz="1600" b="1" dirty="0" smtClean="0">
                <a:latin typeface="Times New Roman" pitchFamily="18" charset="0"/>
                <a:cs typeface="Times New Roman" pitchFamily="18" charset="0"/>
              </a:rPr>
              <a:t>Définition :</a:t>
            </a:r>
            <a:r>
              <a:rPr lang="fr-FR" sz="1400" dirty="0" smtClean="0">
                <a:latin typeface="Times New Roman" pitchFamily="18" charset="0"/>
                <a:cs typeface="Times New Roman" pitchFamily="18" charset="0"/>
              </a:rPr>
              <a:t/>
            </a:r>
            <a:br>
              <a:rPr lang="fr-FR" sz="1400" dirty="0" smtClean="0">
                <a:latin typeface="Times New Roman" pitchFamily="18" charset="0"/>
                <a:cs typeface="Times New Roman" pitchFamily="18" charset="0"/>
              </a:rPr>
            </a:br>
            <a:r>
              <a:rPr lang="fr-FR" sz="1400" dirty="0" smtClean="0">
                <a:latin typeface="Times New Roman" pitchFamily="18" charset="0"/>
                <a:cs typeface="Times New Roman" pitchFamily="18" charset="0"/>
              </a:rPr>
              <a:t>Le </a:t>
            </a:r>
            <a:r>
              <a:rPr lang="fr-FR" sz="1400" dirty="0" smtClean="0">
                <a:latin typeface="Times New Roman" pitchFamily="18" charset="0"/>
                <a:cs typeface="Times New Roman" pitchFamily="18" charset="0"/>
              </a:rPr>
              <a:t>concept de « social » a été inventé en 1954 par un anthropologue du nom de. John A. Barnes Le principe de réseau se définit par deux éléments : les contacts et les liaisons entre les contacts. Plus nous avons de contacts plus notre réseau est important et donc plus nous sommes utiles (la notion d'utilité ici se résume à la capacité à transmettre des informations</a:t>
            </a:r>
            <a:r>
              <a:rPr lang="fr-FR" sz="1400" dirty="0" smtClean="0">
                <a:latin typeface="Times New Roman" pitchFamily="18" charset="0"/>
                <a:cs typeface="Times New Roman" pitchFamily="18" charset="0"/>
              </a:rPr>
              <a:t>).</a:t>
            </a:r>
            <a:br>
              <a:rPr lang="fr-FR" sz="1400" dirty="0" smtClean="0">
                <a:latin typeface="Times New Roman" pitchFamily="18" charset="0"/>
                <a:cs typeface="Times New Roman" pitchFamily="18" charset="0"/>
              </a:rPr>
            </a:br>
            <a:r>
              <a:rPr lang="fr-FR" sz="1400" dirty="0" smtClean="0">
                <a:latin typeface="Times New Roman" pitchFamily="18" charset="0"/>
                <a:cs typeface="Times New Roman" pitchFamily="18" charset="0"/>
              </a:rPr>
              <a:t>D'autre </a:t>
            </a:r>
            <a:r>
              <a:rPr lang="fr-FR" sz="1400" dirty="0" smtClean="0">
                <a:latin typeface="Times New Roman" pitchFamily="18" charset="0"/>
                <a:cs typeface="Times New Roman" pitchFamily="18" charset="0"/>
              </a:rPr>
              <a:t>part, les réseaux sociaux sont considérés comme des services web qui permettent aux individus de construire un profil public ou semi-public liée avec une liste d'autres profils qui nécessite une confirmation bidirectionnelle pour l'amitié, mais parfois unidirectionnels comme fans ou abonnés.</a:t>
            </a:r>
            <a:br>
              <a:rPr lang="fr-FR" sz="1400" dirty="0" smtClean="0">
                <a:latin typeface="Times New Roman" pitchFamily="18" charset="0"/>
                <a:cs typeface="Times New Roman" pitchFamily="18" charset="0"/>
              </a:rPr>
            </a:br>
            <a:endParaRPr lang="fr-FR" sz="1400" dirty="0">
              <a:latin typeface="Times New Roman" pitchFamily="18" charset="0"/>
              <a:cs typeface="Times New Roman" pitchFamily="18" charset="0"/>
            </a:endParaRPr>
          </a:p>
        </p:txBody>
      </p:sp>
      <p:pic>
        <p:nvPicPr>
          <p:cNvPr id="51202" name="Picture 2" descr="Comment les réseaux sociaux ont changé nos habitudes ? - AgoraVox le média  citoyen"/>
          <p:cNvPicPr>
            <a:picLocks noChangeAspect="1" noChangeArrowheads="1"/>
          </p:cNvPicPr>
          <p:nvPr/>
        </p:nvPicPr>
        <p:blipFill>
          <a:blip r:embed="rId4"/>
          <a:srcRect/>
          <a:stretch>
            <a:fillRect/>
          </a:stretch>
        </p:blipFill>
        <p:spPr bwMode="auto">
          <a:xfrm rot="20182040">
            <a:off x="2364827" y="3243875"/>
            <a:ext cx="2676743" cy="1899625"/>
          </a:xfrm>
          <a:prstGeom prst="ellipse">
            <a:avLst/>
          </a:prstGeom>
          <a:ln>
            <a:noFill/>
          </a:ln>
          <a:effectLst>
            <a:softEdge rad="112500"/>
          </a:effectLst>
        </p:spPr>
      </p:pic>
    </p:spTree>
    <p:extLst>
      <p:ext uri="{BB962C8B-B14F-4D97-AF65-F5344CB8AC3E}">
        <p14:creationId xmlns="" xmlns:p14="http://schemas.microsoft.com/office/powerpoint/2010/main" val="12135081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21"/>
        <p:cNvGrpSpPr/>
        <p:nvPr/>
      </p:nvGrpSpPr>
      <p:grpSpPr>
        <a:xfrm>
          <a:off x="0" y="0"/>
          <a:ext cx="0" cy="0"/>
          <a:chOff x="0" y="0"/>
          <a:chExt cx="0" cy="0"/>
        </a:xfrm>
      </p:grpSpPr>
      <p:sp>
        <p:nvSpPr>
          <p:cNvPr id="522" name="Google Shape;522;p37"/>
          <p:cNvSpPr txBox="1">
            <a:spLocks noGrp="1"/>
          </p:cNvSpPr>
          <p:nvPr>
            <p:ph type="title"/>
          </p:nvPr>
        </p:nvSpPr>
        <p:spPr>
          <a:xfrm>
            <a:off x="1067217" y="333625"/>
            <a:ext cx="7024254" cy="1274617"/>
          </a:xfrm>
          <a:prstGeom prst="rect">
            <a:avLst/>
          </a:prstGeom>
        </p:spPr>
        <p:txBody>
          <a:bodyPr spcFirstLastPara="1" wrap="square" lIns="91425" tIns="91425" rIns="91425" bIns="91425" anchor="t" anchorCtr="0">
            <a:noAutofit/>
          </a:bodyPr>
          <a:lstStyle/>
          <a:p>
            <a:pPr lvl="0"/>
            <a:r>
              <a:rPr lang="fr-FR" sz="2400" b="1" dirty="0" smtClean="0">
                <a:latin typeface="Oswald Regular" charset="0"/>
              </a:rPr>
              <a:t>Catégories des réseaux Sociaux dans l'internet </a:t>
            </a:r>
            <a:endParaRPr sz="2400" dirty="0">
              <a:latin typeface="Oswald Regular" charset="0"/>
            </a:endParaRPr>
          </a:p>
        </p:txBody>
      </p:sp>
      <p:sp>
        <p:nvSpPr>
          <p:cNvPr id="524" name="Google Shape;524;p37"/>
          <p:cNvSpPr txBox="1">
            <a:spLocks noGrp="1"/>
          </p:cNvSpPr>
          <p:nvPr>
            <p:ph type="subTitle" idx="2"/>
          </p:nvPr>
        </p:nvSpPr>
        <p:spPr>
          <a:xfrm>
            <a:off x="1496988" y="3045264"/>
            <a:ext cx="962433" cy="484800"/>
          </a:xfrm>
          <a:prstGeom prst="rect">
            <a:avLst/>
          </a:prstGeom>
        </p:spPr>
        <p:txBody>
          <a:bodyPr spcFirstLastPara="1" wrap="square" lIns="91425" tIns="91425" rIns="91425" bIns="91425" anchor="t" anchorCtr="0">
            <a:noAutofit/>
          </a:bodyPr>
          <a:lstStyle/>
          <a:p>
            <a:pPr marL="0" lvl="0" indent="0">
              <a:spcAft>
                <a:spcPts val="1600"/>
              </a:spcAft>
            </a:pPr>
            <a:r>
              <a:rPr lang="fr-FR" b="1" dirty="0" err="1" smtClean="0">
                <a:latin typeface="Times New Roman" pitchFamily="18" charset="0"/>
                <a:cs typeface="Times New Roman" pitchFamily="18" charset="0"/>
              </a:rPr>
              <a:t>Facebook</a:t>
            </a:r>
            <a:r>
              <a:rPr lang="fr-FR" b="1" dirty="0" smtClean="0">
                <a:latin typeface="Times New Roman" pitchFamily="18" charset="0"/>
                <a:cs typeface="Times New Roman" pitchFamily="18" charset="0"/>
              </a:rPr>
              <a:t> </a:t>
            </a:r>
            <a:endParaRPr b="1" dirty="0">
              <a:latin typeface="Times New Roman" pitchFamily="18" charset="0"/>
              <a:cs typeface="Times New Roman" pitchFamily="18" charset="0"/>
            </a:endParaRPr>
          </a:p>
        </p:txBody>
      </p:sp>
      <p:sp>
        <p:nvSpPr>
          <p:cNvPr id="530" name="Google Shape;530;p37"/>
          <p:cNvSpPr txBox="1">
            <a:spLocks noGrp="1"/>
          </p:cNvSpPr>
          <p:nvPr>
            <p:ph type="subTitle" idx="8"/>
          </p:nvPr>
        </p:nvSpPr>
        <p:spPr>
          <a:xfrm>
            <a:off x="1640836" y="1185284"/>
            <a:ext cx="5925879" cy="484800"/>
          </a:xfrm>
          <a:prstGeom prst="rect">
            <a:avLst/>
          </a:prstGeom>
        </p:spPr>
        <p:txBody>
          <a:bodyPr spcFirstLastPara="1" wrap="square" lIns="91425" tIns="91425" rIns="91425" bIns="91425" anchor="t" anchorCtr="0">
            <a:noAutofit/>
          </a:bodyPr>
          <a:lstStyle/>
          <a:p>
            <a:pPr marL="0" indent="0">
              <a:spcAft>
                <a:spcPts val="1600"/>
              </a:spcAft>
            </a:pPr>
            <a:r>
              <a:rPr lang="fr-FR" dirty="0" smtClean="0">
                <a:latin typeface="Times New Roman" pitchFamily="18" charset="0"/>
                <a:cs typeface="Times New Roman" pitchFamily="18" charset="0"/>
              </a:rPr>
              <a:t>Les médias sociaux sont considérés comme un ensemble d’applications en ligne (les réseaux sociaux, les blogues, sites de partage) .</a:t>
            </a:r>
          </a:p>
          <a:p>
            <a:pPr marL="0" lvl="0" indent="0">
              <a:spcAft>
                <a:spcPts val="1600"/>
              </a:spcAft>
            </a:pPr>
            <a:endParaRPr dirty="0"/>
          </a:p>
        </p:txBody>
      </p:sp>
      <p:sp>
        <p:nvSpPr>
          <p:cNvPr id="16" name="Google Shape;530;p37"/>
          <p:cNvSpPr txBox="1">
            <a:spLocks/>
          </p:cNvSpPr>
          <p:nvPr/>
        </p:nvSpPr>
        <p:spPr>
          <a:xfrm>
            <a:off x="2679405" y="3391831"/>
            <a:ext cx="4295553" cy="57067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eaLnBrk="1" hangingPunct="1">
              <a:lnSpc>
                <a:spcPct val="100000"/>
              </a:lnSpc>
              <a:spcBef>
                <a:spcPts val="0"/>
              </a:spcBef>
              <a:spcAft>
                <a:spcPts val="0"/>
              </a:spcAft>
              <a:buClr>
                <a:srgbClr val="20124D"/>
              </a:buClr>
              <a:buSzPts val="1400"/>
              <a:buFont typeface="Oswald"/>
              <a:buNone/>
              <a:defRPr sz="1400" b="0" i="0" u="none" strike="noStrike" cap="none">
                <a:solidFill>
                  <a:srgbClr val="20124D"/>
                </a:solidFill>
                <a:latin typeface="Lato"/>
                <a:ea typeface="Lato"/>
                <a:cs typeface="Lato"/>
                <a:sym typeface="Lato"/>
              </a:defRPr>
            </a:lvl1pPr>
            <a:lvl2pPr marL="914400" marR="0" lvl="1" indent="-317500" algn="l" rtl="0" eaLnBrk="1" hangingPunct="1">
              <a:lnSpc>
                <a:spcPct val="100000"/>
              </a:lnSpc>
              <a:spcBef>
                <a:spcPts val="1600"/>
              </a:spcBef>
              <a:spcAft>
                <a:spcPts val="0"/>
              </a:spcAft>
              <a:buClr>
                <a:srgbClr val="20124D"/>
              </a:buClr>
              <a:buSzPts val="1400"/>
              <a:buFont typeface="Oswald"/>
              <a:buNone/>
              <a:defRPr sz="1400" b="0" i="0" u="none" strike="noStrike" cap="none">
                <a:solidFill>
                  <a:srgbClr val="20124D"/>
                </a:solidFill>
                <a:latin typeface="Lato"/>
                <a:ea typeface="Lato"/>
                <a:cs typeface="Lato"/>
                <a:sym typeface="Lato"/>
              </a:defRPr>
            </a:lvl2pPr>
            <a:lvl3pPr marL="1371600" marR="0" lvl="2" indent="-317500" algn="l" rtl="0" eaLnBrk="1" hangingPunct="1">
              <a:lnSpc>
                <a:spcPct val="100000"/>
              </a:lnSpc>
              <a:spcBef>
                <a:spcPts val="1600"/>
              </a:spcBef>
              <a:spcAft>
                <a:spcPts val="0"/>
              </a:spcAft>
              <a:buClr>
                <a:srgbClr val="20124D"/>
              </a:buClr>
              <a:buSzPts val="1400"/>
              <a:buFont typeface="Oswald"/>
              <a:buNone/>
              <a:defRPr sz="1400" b="0" i="0" u="none" strike="noStrike" cap="none">
                <a:solidFill>
                  <a:srgbClr val="20124D"/>
                </a:solidFill>
                <a:latin typeface="Lato"/>
                <a:ea typeface="Lato"/>
                <a:cs typeface="Lato"/>
                <a:sym typeface="Lato"/>
              </a:defRPr>
            </a:lvl3pPr>
            <a:lvl4pPr marL="1828800" marR="0" lvl="3" indent="-317500" algn="l" rtl="0" eaLnBrk="1" hangingPunct="1">
              <a:lnSpc>
                <a:spcPct val="100000"/>
              </a:lnSpc>
              <a:spcBef>
                <a:spcPts val="1600"/>
              </a:spcBef>
              <a:spcAft>
                <a:spcPts val="0"/>
              </a:spcAft>
              <a:buClr>
                <a:srgbClr val="20124D"/>
              </a:buClr>
              <a:buSzPts val="1400"/>
              <a:buFont typeface="Oswald"/>
              <a:buNone/>
              <a:defRPr sz="1400" b="0" i="0" u="none" strike="noStrike" cap="none">
                <a:solidFill>
                  <a:srgbClr val="20124D"/>
                </a:solidFill>
                <a:latin typeface="Lato"/>
                <a:ea typeface="Lato"/>
                <a:cs typeface="Lato"/>
                <a:sym typeface="Lato"/>
              </a:defRPr>
            </a:lvl4pPr>
            <a:lvl5pPr marL="2286000" marR="0" lvl="4" indent="-317500" algn="l" rtl="0" eaLnBrk="1" hangingPunct="1">
              <a:lnSpc>
                <a:spcPct val="100000"/>
              </a:lnSpc>
              <a:spcBef>
                <a:spcPts val="1600"/>
              </a:spcBef>
              <a:spcAft>
                <a:spcPts val="0"/>
              </a:spcAft>
              <a:buClr>
                <a:srgbClr val="20124D"/>
              </a:buClr>
              <a:buSzPts val="1400"/>
              <a:buFont typeface="Oswald"/>
              <a:buNone/>
              <a:defRPr sz="1400" b="0" i="0" u="none" strike="noStrike" cap="none">
                <a:solidFill>
                  <a:srgbClr val="20124D"/>
                </a:solidFill>
                <a:latin typeface="Lato"/>
                <a:ea typeface="Lato"/>
                <a:cs typeface="Lato"/>
                <a:sym typeface="Lato"/>
              </a:defRPr>
            </a:lvl5pPr>
            <a:lvl6pPr marL="2743200" marR="0" lvl="5" indent="-317500" algn="l" rtl="0" eaLnBrk="1" hangingPunct="1">
              <a:lnSpc>
                <a:spcPct val="100000"/>
              </a:lnSpc>
              <a:spcBef>
                <a:spcPts val="1600"/>
              </a:spcBef>
              <a:spcAft>
                <a:spcPts val="0"/>
              </a:spcAft>
              <a:buClr>
                <a:srgbClr val="20124D"/>
              </a:buClr>
              <a:buSzPts val="1400"/>
              <a:buFont typeface="Oswald"/>
              <a:buNone/>
              <a:defRPr sz="1400" b="0" i="0" u="none" strike="noStrike" cap="none">
                <a:solidFill>
                  <a:srgbClr val="20124D"/>
                </a:solidFill>
                <a:latin typeface="Lato"/>
                <a:ea typeface="Lato"/>
                <a:cs typeface="Lato"/>
                <a:sym typeface="Lato"/>
              </a:defRPr>
            </a:lvl6pPr>
            <a:lvl7pPr marL="3200400" marR="0" lvl="6" indent="-317500" algn="l" rtl="0" eaLnBrk="1" hangingPunct="1">
              <a:lnSpc>
                <a:spcPct val="100000"/>
              </a:lnSpc>
              <a:spcBef>
                <a:spcPts val="1600"/>
              </a:spcBef>
              <a:spcAft>
                <a:spcPts val="0"/>
              </a:spcAft>
              <a:buClr>
                <a:srgbClr val="20124D"/>
              </a:buClr>
              <a:buSzPts val="1400"/>
              <a:buFont typeface="Oswald"/>
              <a:buNone/>
              <a:defRPr sz="1400" b="0" i="0" u="none" strike="noStrike" cap="none">
                <a:solidFill>
                  <a:srgbClr val="20124D"/>
                </a:solidFill>
                <a:latin typeface="Lato"/>
                <a:ea typeface="Lato"/>
                <a:cs typeface="Lato"/>
                <a:sym typeface="Lato"/>
              </a:defRPr>
            </a:lvl7pPr>
            <a:lvl8pPr marL="3657600" marR="0" lvl="7" indent="-317500" algn="l" rtl="0" eaLnBrk="1" hangingPunct="1">
              <a:lnSpc>
                <a:spcPct val="100000"/>
              </a:lnSpc>
              <a:spcBef>
                <a:spcPts val="1600"/>
              </a:spcBef>
              <a:spcAft>
                <a:spcPts val="0"/>
              </a:spcAft>
              <a:buClr>
                <a:srgbClr val="20124D"/>
              </a:buClr>
              <a:buSzPts val="1400"/>
              <a:buFont typeface="Oswald"/>
              <a:buNone/>
              <a:defRPr sz="1400" b="0" i="0" u="none" strike="noStrike" cap="none">
                <a:solidFill>
                  <a:srgbClr val="20124D"/>
                </a:solidFill>
                <a:latin typeface="Lato"/>
                <a:ea typeface="Lato"/>
                <a:cs typeface="Lato"/>
                <a:sym typeface="Lato"/>
              </a:defRPr>
            </a:lvl8pPr>
            <a:lvl9pPr marL="4114800" marR="0" lvl="8" indent="-317500" algn="l" rtl="0" eaLnBrk="1" hangingPunct="1">
              <a:lnSpc>
                <a:spcPct val="100000"/>
              </a:lnSpc>
              <a:spcBef>
                <a:spcPts val="1600"/>
              </a:spcBef>
              <a:spcAft>
                <a:spcPts val="1600"/>
              </a:spcAft>
              <a:buClr>
                <a:srgbClr val="20124D"/>
              </a:buClr>
              <a:buSzPts val="1400"/>
              <a:buFont typeface="Oswald"/>
              <a:buNone/>
              <a:defRPr sz="1400" b="0" i="0" u="none" strike="noStrike" cap="none">
                <a:solidFill>
                  <a:srgbClr val="20124D"/>
                </a:solidFill>
                <a:latin typeface="Lato"/>
                <a:ea typeface="Lato"/>
                <a:cs typeface="Lato"/>
                <a:sym typeface="Lato"/>
              </a:defRPr>
            </a:lvl9pPr>
          </a:lstStyle>
          <a:p>
            <a:pPr marL="0" indent="0">
              <a:spcAft>
                <a:spcPts val="1600"/>
              </a:spcAft>
            </a:pPr>
            <a:endParaRPr lang="fr-FR" dirty="0"/>
          </a:p>
        </p:txBody>
      </p:sp>
      <p:pic>
        <p:nvPicPr>
          <p:cNvPr id="2" name="Picture 1"/>
          <p:cNvPicPr>
            <a:picLocks noChangeAspect="1"/>
          </p:cNvPicPr>
          <p:nvPr/>
        </p:nvPicPr>
        <p:blipFill>
          <a:blip r:embed="rId3"/>
          <a:stretch>
            <a:fillRect/>
          </a:stretch>
        </p:blipFill>
        <p:spPr>
          <a:xfrm>
            <a:off x="235212" y="182953"/>
            <a:ext cx="859611" cy="597460"/>
          </a:xfrm>
          <a:prstGeom prst="rect">
            <a:avLst/>
          </a:prstGeom>
        </p:spPr>
      </p:pic>
      <p:pic>
        <p:nvPicPr>
          <p:cNvPr id="14" name="Picture 13"/>
          <p:cNvPicPr>
            <a:picLocks noChangeAspect="1"/>
          </p:cNvPicPr>
          <p:nvPr/>
        </p:nvPicPr>
        <p:blipFill>
          <a:blip r:embed="rId3"/>
          <a:stretch>
            <a:fillRect/>
          </a:stretch>
        </p:blipFill>
        <p:spPr>
          <a:xfrm rot="17863081">
            <a:off x="-109849" y="1513171"/>
            <a:ext cx="1997025" cy="1446322"/>
          </a:xfrm>
          <a:prstGeom prst="rect">
            <a:avLst/>
          </a:prstGeom>
        </p:spPr>
      </p:pic>
      <p:pic>
        <p:nvPicPr>
          <p:cNvPr id="27" name="Picture 26"/>
          <p:cNvPicPr>
            <a:picLocks noChangeAspect="1"/>
          </p:cNvPicPr>
          <p:nvPr/>
        </p:nvPicPr>
        <p:blipFill>
          <a:blip r:embed="rId3"/>
          <a:stretch>
            <a:fillRect/>
          </a:stretch>
        </p:blipFill>
        <p:spPr>
          <a:xfrm rot="5771712">
            <a:off x="7560268" y="1696232"/>
            <a:ext cx="1811454" cy="1167345"/>
          </a:xfrm>
          <a:prstGeom prst="rect">
            <a:avLst/>
          </a:prstGeom>
        </p:spPr>
      </p:pic>
      <p:pic>
        <p:nvPicPr>
          <p:cNvPr id="28" name="Picture 27"/>
          <p:cNvPicPr>
            <a:picLocks noChangeAspect="1"/>
          </p:cNvPicPr>
          <p:nvPr/>
        </p:nvPicPr>
        <p:blipFill>
          <a:blip r:embed="rId4">
            <a:clrChange>
              <a:clrFrom>
                <a:srgbClr val="FFFFFF"/>
              </a:clrFrom>
              <a:clrTo>
                <a:srgbClr val="FFFFFF">
                  <a:alpha val="0"/>
                </a:srgbClr>
              </a:clrTo>
            </a:clrChange>
          </a:blip>
          <a:stretch>
            <a:fillRect/>
          </a:stretch>
        </p:blipFill>
        <p:spPr>
          <a:xfrm>
            <a:off x="196152" y="2517632"/>
            <a:ext cx="835224" cy="2005758"/>
          </a:xfrm>
          <a:prstGeom prst="rect">
            <a:avLst/>
          </a:prstGeom>
        </p:spPr>
      </p:pic>
      <p:pic>
        <p:nvPicPr>
          <p:cNvPr id="29" name="Picture 28"/>
          <p:cNvPicPr>
            <a:picLocks noChangeAspect="1"/>
          </p:cNvPicPr>
          <p:nvPr/>
        </p:nvPicPr>
        <p:blipFill>
          <a:blip r:embed="rId5"/>
          <a:stretch>
            <a:fillRect/>
          </a:stretch>
        </p:blipFill>
        <p:spPr>
          <a:xfrm>
            <a:off x="367662" y="506341"/>
            <a:ext cx="871804" cy="816935"/>
          </a:xfrm>
          <a:prstGeom prst="rect">
            <a:avLst/>
          </a:prstGeom>
        </p:spPr>
      </p:pic>
      <p:pic>
        <p:nvPicPr>
          <p:cNvPr id="49154" name="Picture 2" descr="https://image.shutterstock.com/image-photo/kiev-ukraine-april-27-2015-260nw-278925056.jpg"/>
          <p:cNvPicPr>
            <a:picLocks noChangeAspect="1" noChangeArrowheads="1"/>
          </p:cNvPicPr>
          <p:nvPr/>
        </p:nvPicPr>
        <p:blipFill>
          <a:blip r:embed="rId6"/>
          <a:srcRect/>
          <a:stretch>
            <a:fillRect/>
          </a:stretch>
        </p:blipFill>
        <p:spPr bwMode="auto">
          <a:xfrm>
            <a:off x="1313793" y="1821029"/>
            <a:ext cx="1507467" cy="1302749"/>
          </a:xfrm>
          <a:prstGeom prst="rect">
            <a:avLst/>
          </a:prstGeom>
          <a:noFill/>
        </p:spPr>
      </p:pic>
      <p:pic>
        <p:nvPicPr>
          <p:cNvPr id="49156" name="Picture 4" descr="Télécharger Twitter sur Android, iPhone, iPad et APK"/>
          <p:cNvPicPr>
            <a:picLocks noChangeAspect="1" noChangeArrowheads="1"/>
          </p:cNvPicPr>
          <p:nvPr/>
        </p:nvPicPr>
        <p:blipFill>
          <a:blip r:embed="rId7"/>
          <a:srcRect/>
          <a:stretch>
            <a:fillRect/>
          </a:stretch>
        </p:blipFill>
        <p:spPr bwMode="auto">
          <a:xfrm>
            <a:off x="2816771" y="1949835"/>
            <a:ext cx="985891" cy="985892"/>
          </a:xfrm>
          <a:prstGeom prst="rect">
            <a:avLst/>
          </a:prstGeom>
          <a:noFill/>
        </p:spPr>
      </p:pic>
      <p:sp>
        <p:nvSpPr>
          <p:cNvPr id="13" name="Rectangle 12"/>
          <p:cNvSpPr/>
          <p:nvPr/>
        </p:nvSpPr>
        <p:spPr>
          <a:xfrm>
            <a:off x="2883035" y="3069503"/>
            <a:ext cx="771365" cy="307777"/>
          </a:xfrm>
          <a:prstGeom prst="rect">
            <a:avLst/>
          </a:prstGeom>
        </p:spPr>
        <p:txBody>
          <a:bodyPr wrap="none">
            <a:spAutoFit/>
          </a:bodyPr>
          <a:lstStyle/>
          <a:p>
            <a:r>
              <a:rPr lang="en-US" b="1" dirty="0" smtClean="0">
                <a:latin typeface="Times New Roman" pitchFamily="18" charset="0"/>
                <a:cs typeface="Times New Roman" pitchFamily="18" charset="0"/>
              </a:rPr>
              <a:t>Twitter</a:t>
            </a:r>
            <a:endParaRPr lang="fr-FR" dirty="0">
              <a:latin typeface="Times New Roman" pitchFamily="18" charset="0"/>
              <a:cs typeface="Times New Roman" pitchFamily="18" charset="0"/>
            </a:endParaRPr>
          </a:p>
        </p:txBody>
      </p:sp>
      <p:pic>
        <p:nvPicPr>
          <p:cNvPr id="49158" name="Picture 6" descr="Nouveau Logo Google+ à télécharger en PNG - Google Plus"/>
          <p:cNvPicPr>
            <a:picLocks noChangeAspect="1" noChangeArrowheads="1"/>
          </p:cNvPicPr>
          <p:nvPr/>
        </p:nvPicPr>
        <p:blipFill>
          <a:blip r:embed="rId8"/>
          <a:srcRect/>
          <a:stretch>
            <a:fillRect/>
          </a:stretch>
        </p:blipFill>
        <p:spPr bwMode="auto">
          <a:xfrm>
            <a:off x="3993930" y="1918142"/>
            <a:ext cx="1093621" cy="1093621"/>
          </a:xfrm>
          <a:prstGeom prst="rect">
            <a:avLst/>
          </a:prstGeom>
          <a:noFill/>
        </p:spPr>
      </p:pic>
      <p:sp>
        <p:nvSpPr>
          <p:cNvPr id="18" name="Rectangle 17"/>
          <p:cNvSpPr/>
          <p:nvPr/>
        </p:nvSpPr>
        <p:spPr>
          <a:xfrm>
            <a:off x="4067240" y="3080014"/>
            <a:ext cx="825867" cy="307777"/>
          </a:xfrm>
          <a:prstGeom prst="rect">
            <a:avLst/>
          </a:prstGeom>
        </p:spPr>
        <p:txBody>
          <a:bodyPr wrap="none">
            <a:spAutoFit/>
          </a:bodyPr>
          <a:lstStyle/>
          <a:p>
            <a:r>
              <a:rPr lang="en-US" b="1" dirty="0" smtClean="0">
                <a:latin typeface="Times New Roman" pitchFamily="18" charset="0"/>
                <a:cs typeface="Times New Roman" pitchFamily="18" charset="0"/>
              </a:rPr>
              <a:t>Google+</a:t>
            </a:r>
            <a:endParaRPr lang="fr-FR" dirty="0">
              <a:latin typeface="Times New Roman" pitchFamily="18" charset="0"/>
              <a:cs typeface="Times New Roman" pitchFamily="18" charset="0"/>
            </a:endParaRPr>
          </a:p>
        </p:txBody>
      </p:sp>
      <p:pic>
        <p:nvPicPr>
          <p:cNvPr id="49166" name="Picture 14" descr="Myspace confirms losing every song uploaded between 2003-15 | Science &amp;  Tech News | Sky News"/>
          <p:cNvPicPr>
            <a:picLocks noChangeAspect="1" noChangeArrowheads="1"/>
          </p:cNvPicPr>
          <p:nvPr/>
        </p:nvPicPr>
        <p:blipFill>
          <a:blip r:embed="rId9"/>
          <a:srcRect/>
          <a:stretch>
            <a:fillRect/>
          </a:stretch>
        </p:blipFill>
        <p:spPr bwMode="auto">
          <a:xfrm>
            <a:off x="5197233" y="1933903"/>
            <a:ext cx="1204284" cy="1135117"/>
          </a:xfrm>
          <a:prstGeom prst="rect">
            <a:avLst/>
          </a:prstGeom>
          <a:noFill/>
        </p:spPr>
      </p:pic>
      <p:sp>
        <p:nvSpPr>
          <p:cNvPr id="20" name="Rectangle 19"/>
          <p:cNvSpPr/>
          <p:nvPr/>
        </p:nvSpPr>
        <p:spPr>
          <a:xfrm>
            <a:off x="5226857" y="3206137"/>
            <a:ext cx="893193" cy="307777"/>
          </a:xfrm>
          <a:prstGeom prst="rect">
            <a:avLst/>
          </a:prstGeom>
        </p:spPr>
        <p:txBody>
          <a:bodyPr wrap="none">
            <a:spAutoFit/>
          </a:bodyPr>
          <a:lstStyle/>
          <a:p>
            <a:r>
              <a:rPr lang="en-US" b="1" dirty="0" smtClean="0">
                <a:latin typeface="Times New Roman" pitchFamily="18" charset="0"/>
                <a:cs typeface="Times New Roman" pitchFamily="18" charset="0"/>
              </a:rPr>
              <a:t>MySpace</a:t>
            </a:r>
            <a:endParaRPr lang="fr-FR" dirty="0">
              <a:latin typeface="Times New Roman" pitchFamily="18" charset="0"/>
              <a:cs typeface="Times New Roman" pitchFamily="18" charset="0"/>
            </a:endParaRPr>
          </a:p>
        </p:txBody>
      </p:sp>
      <p:pic>
        <p:nvPicPr>
          <p:cNvPr id="49168" name="Picture 16" descr="Snapchat – Applications sur Google Play"/>
          <p:cNvPicPr>
            <a:picLocks noChangeAspect="1" noChangeArrowheads="1"/>
          </p:cNvPicPr>
          <p:nvPr/>
        </p:nvPicPr>
        <p:blipFill>
          <a:blip r:embed="rId10"/>
          <a:srcRect/>
          <a:stretch>
            <a:fillRect/>
          </a:stretch>
        </p:blipFill>
        <p:spPr bwMode="auto">
          <a:xfrm>
            <a:off x="6537434" y="1933905"/>
            <a:ext cx="1227631" cy="1227632"/>
          </a:xfrm>
          <a:prstGeom prst="rect">
            <a:avLst/>
          </a:prstGeom>
          <a:noFill/>
        </p:spPr>
      </p:pic>
      <p:sp>
        <p:nvSpPr>
          <p:cNvPr id="22" name="Rectangle 21"/>
          <p:cNvSpPr/>
          <p:nvPr/>
        </p:nvSpPr>
        <p:spPr>
          <a:xfrm>
            <a:off x="6620816" y="3248179"/>
            <a:ext cx="901209" cy="307777"/>
          </a:xfrm>
          <a:prstGeom prst="rect">
            <a:avLst/>
          </a:prstGeom>
        </p:spPr>
        <p:txBody>
          <a:bodyPr wrap="none">
            <a:spAutoFit/>
          </a:bodyPr>
          <a:lstStyle/>
          <a:p>
            <a:r>
              <a:rPr lang="en-US" b="1" dirty="0" err="1" smtClean="0">
                <a:latin typeface="Times New Roman" pitchFamily="18" charset="0"/>
                <a:cs typeface="Times New Roman" pitchFamily="18" charset="0"/>
              </a:rPr>
              <a:t>Snapchat</a:t>
            </a:r>
            <a:endParaRPr lang="fr-FR" dirty="0">
              <a:latin typeface="Times New Roman" pitchFamily="18" charset="0"/>
              <a:cs typeface="Times New Roman" pitchFamily="18" charset="0"/>
            </a:endParaRPr>
          </a:p>
        </p:txBody>
      </p:sp>
      <p:pic>
        <p:nvPicPr>
          <p:cNvPr id="49170" name="Picture 18" descr="Instagram — Wikipédia"/>
          <p:cNvPicPr>
            <a:picLocks noChangeAspect="1" noChangeArrowheads="1"/>
          </p:cNvPicPr>
          <p:nvPr/>
        </p:nvPicPr>
        <p:blipFill>
          <a:blip r:embed="rId11"/>
          <a:srcRect/>
          <a:stretch>
            <a:fillRect/>
          </a:stretch>
        </p:blipFill>
        <p:spPr bwMode="auto">
          <a:xfrm>
            <a:off x="1379465" y="3466725"/>
            <a:ext cx="1063233" cy="1063233"/>
          </a:xfrm>
          <a:prstGeom prst="rect">
            <a:avLst/>
          </a:prstGeom>
          <a:noFill/>
        </p:spPr>
      </p:pic>
      <p:sp>
        <p:nvSpPr>
          <p:cNvPr id="24" name="Rectangle 23"/>
          <p:cNvSpPr/>
          <p:nvPr/>
        </p:nvSpPr>
        <p:spPr>
          <a:xfrm>
            <a:off x="1417303" y="4614524"/>
            <a:ext cx="962123" cy="307777"/>
          </a:xfrm>
          <a:prstGeom prst="rect">
            <a:avLst/>
          </a:prstGeom>
        </p:spPr>
        <p:txBody>
          <a:bodyPr wrap="none">
            <a:spAutoFit/>
          </a:bodyPr>
          <a:lstStyle/>
          <a:p>
            <a:r>
              <a:rPr lang="fr-FR" b="1" dirty="0" err="1" smtClean="0">
                <a:latin typeface="Times New Roman" pitchFamily="18" charset="0"/>
                <a:cs typeface="Times New Roman" pitchFamily="18" charset="0"/>
              </a:rPr>
              <a:t>instagram</a:t>
            </a:r>
            <a:endParaRPr lang="fr-FR" b="1" dirty="0">
              <a:latin typeface="Times New Roman" pitchFamily="18" charset="0"/>
              <a:cs typeface="Times New Roman" pitchFamily="18" charset="0"/>
            </a:endParaRPr>
          </a:p>
        </p:txBody>
      </p:sp>
      <p:pic>
        <p:nvPicPr>
          <p:cNvPr id="49172" name="Picture 20" descr="Télécharger gratuitement LinkedIn sur Futura"/>
          <p:cNvPicPr>
            <a:picLocks noChangeAspect="1" noChangeArrowheads="1"/>
          </p:cNvPicPr>
          <p:nvPr/>
        </p:nvPicPr>
        <p:blipFill>
          <a:blip r:embed="rId12"/>
          <a:srcRect/>
          <a:stretch>
            <a:fillRect/>
          </a:stretch>
        </p:blipFill>
        <p:spPr bwMode="auto">
          <a:xfrm>
            <a:off x="2816772" y="3503832"/>
            <a:ext cx="946478" cy="946479"/>
          </a:xfrm>
          <a:prstGeom prst="rect">
            <a:avLst/>
          </a:prstGeom>
          <a:noFill/>
        </p:spPr>
      </p:pic>
      <p:sp>
        <p:nvSpPr>
          <p:cNvPr id="26" name="Rectangle 25"/>
          <p:cNvSpPr/>
          <p:nvPr/>
        </p:nvSpPr>
        <p:spPr>
          <a:xfrm>
            <a:off x="2796109" y="4561972"/>
            <a:ext cx="902811" cy="307777"/>
          </a:xfrm>
          <a:prstGeom prst="rect">
            <a:avLst/>
          </a:prstGeom>
        </p:spPr>
        <p:txBody>
          <a:bodyPr wrap="none">
            <a:spAutoFit/>
          </a:bodyPr>
          <a:lstStyle/>
          <a:p>
            <a:r>
              <a:rPr lang="fr-FR" b="1" dirty="0" err="1" smtClean="0">
                <a:latin typeface="Times New Roman" pitchFamily="18" charset="0"/>
                <a:cs typeface="Times New Roman" pitchFamily="18" charset="0"/>
              </a:rPr>
              <a:t>LinkedIn</a:t>
            </a:r>
            <a:endParaRPr lang="fr-FR" b="1" dirty="0">
              <a:latin typeface="Times New Roman" pitchFamily="18" charset="0"/>
              <a:cs typeface="Times New Roman" pitchFamily="18" charset="0"/>
            </a:endParaRPr>
          </a:p>
        </p:txBody>
      </p:sp>
      <p:pic>
        <p:nvPicPr>
          <p:cNvPr id="49174" name="Picture 22" descr="YouTube : dernières actualités, news et analyses sur la plateforme video"/>
          <p:cNvPicPr>
            <a:picLocks noChangeAspect="1" noChangeArrowheads="1"/>
          </p:cNvPicPr>
          <p:nvPr/>
        </p:nvPicPr>
        <p:blipFill>
          <a:blip r:embed="rId13"/>
          <a:srcRect/>
          <a:stretch>
            <a:fillRect/>
          </a:stretch>
        </p:blipFill>
        <p:spPr bwMode="auto">
          <a:xfrm>
            <a:off x="4004442" y="3519519"/>
            <a:ext cx="1649544" cy="1098125"/>
          </a:xfrm>
          <a:prstGeom prst="rect">
            <a:avLst/>
          </a:prstGeom>
          <a:noFill/>
        </p:spPr>
      </p:pic>
      <p:pic>
        <p:nvPicPr>
          <p:cNvPr id="49176" name="Picture 24" descr="Pour Flickr, le changement c'est maintenant"/>
          <p:cNvPicPr>
            <a:picLocks noChangeAspect="1" noChangeArrowheads="1"/>
          </p:cNvPicPr>
          <p:nvPr/>
        </p:nvPicPr>
        <p:blipFill>
          <a:blip r:embed="rId14"/>
          <a:srcRect/>
          <a:stretch>
            <a:fillRect/>
          </a:stretch>
        </p:blipFill>
        <p:spPr bwMode="auto">
          <a:xfrm>
            <a:off x="6090653" y="3391896"/>
            <a:ext cx="1820053" cy="1211635"/>
          </a:xfrm>
          <a:prstGeom prst="rect">
            <a:avLst/>
          </a:prstGeom>
          <a:noFill/>
        </p:spPr>
      </p:pic>
    </p:spTree>
    <p:extLst>
      <p:ext uri="{BB962C8B-B14F-4D97-AF65-F5344CB8AC3E}">
        <p14:creationId xmlns="" xmlns:p14="http://schemas.microsoft.com/office/powerpoint/2010/main" val="15647655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19403" y="432566"/>
            <a:ext cx="2838600" cy="519300"/>
          </a:xfrm>
        </p:spPr>
        <p:txBody>
          <a:bodyPr/>
          <a:lstStyle/>
          <a:p>
            <a:r>
              <a:rPr lang="fr-FR" dirty="0" err="1" smtClean="0"/>
              <a:t>Stackoverflow</a:t>
            </a:r>
            <a:r>
              <a:rPr lang="fr-FR" dirty="0" smtClean="0"/>
              <a:t> </a:t>
            </a:r>
            <a:endParaRPr lang="fr-FR" dirty="0"/>
          </a:p>
        </p:txBody>
      </p:sp>
      <p:pic>
        <p:nvPicPr>
          <p:cNvPr id="100354" name="Picture 2" descr="Effectively use StackOverflow as a contributor"/>
          <p:cNvPicPr>
            <a:picLocks noChangeAspect="1" noChangeArrowheads="1"/>
          </p:cNvPicPr>
          <p:nvPr/>
        </p:nvPicPr>
        <p:blipFill>
          <a:blip r:embed="rId2"/>
          <a:srcRect/>
          <a:stretch>
            <a:fillRect/>
          </a:stretch>
        </p:blipFill>
        <p:spPr bwMode="auto">
          <a:xfrm rot="20127807">
            <a:off x="6211614" y="1784318"/>
            <a:ext cx="2984732" cy="1936343"/>
          </a:xfrm>
          <a:prstGeom prst="ellipse">
            <a:avLst/>
          </a:prstGeom>
          <a:ln>
            <a:noFill/>
          </a:ln>
          <a:effectLst>
            <a:softEdge rad="112500"/>
          </a:effectLst>
        </p:spPr>
      </p:pic>
      <p:sp>
        <p:nvSpPr>
          <p:cNvPr id="16" name="Rectangle 15"/>
          <p:cNvSpPr/>
          <p:nvPr/>
        </p:nvSpPr>
        <p:spPr>
          <a:xfrm>
            <a:off x="299544" y="1062065"/>
            <a:ext cx="5985641" cy="4832092"/>
          </a:xfrm>
          <a:prstGeom prst="rect">
            <a:avLst/>
          </a:prstGeom>
        </p:spPr>
        <p:txBody>
          <a:bodyPr wrap="square">
            <a:spAutoFit/>
          </a:bodyPr>
          <a:lstStyle/>
          <a:p>
            <a:pPr>
              <a:buFont typeface="Wingdings" pitchFamily="2" charset="2"/>
              <a:buChar char="§"/>
            </a:pPr>
            <a:r>
              <a:rPr lang="fr-FR" dirty="0" err="1" smtClean="0">
                <a:latin typeface="Times New Roman" pitchFamily="18" charset="0"/>
                <a:cs typeface="Times New Roman" pitchFamily="18" charset="0"/>
              </a:rPr>
              <a:t>StackOverflow</a:t>
            </a:r>
            <a:r>
              <a:rPr lang="fr-FR" dirty="0" smtClean="0">
                <a:latin typeface="Times New Roman" pitchFamily="18" charset="0"/>
                <a:cs typeface="Times New Roman" pitchFamily="18" charset="0"/>
              </a:rPr>
              <a:t> est une énorme source d'informations pour les universitaires et les professionnels de l'industrie et son analyse peut fournir des informations utiles. Ceci est évident par un nombre croissant de travaux consacrés à l'étude de cette </a:t>
            </a:r>
            <a:r>
              <a:rPr lang="fr-FR" dirty="0" smtClean="0">
                <a:latin typeface="Times New Roman" pitchFamily="18" charset="0"/>
                <a:cs typeface="Times New Roman" pitchFamily="18" charset="0"/>
              </a:rPr>
              <a:t>plateforme</a:t>
            </a:r>
          </a:p>
          <a:p>
            <a:pPr lvl="0">
              <a:buFont typeface="Wingdings" pitchFamily="2" charset="2"/>
              <a:buChar char="§"/>
            </a:pPr>
            <a:r>
              <a:rPr lang="fr-FR" dirty="0" err="1" smtClean="0"/>
              <a:t>StackOverflow</a:t>
            </a:r>
            <a:r>
              <a:rPr lang="fr-FR" dirty="0" smtClean="0"/>
              <a:t> est un système en ligne où n'importe qui peut poser une question et obtenir une réponse de la foule</a:t>
            </a:r>
            <a:r>
              <a:rPr lang="fr-FR" dirty="0" smtClean="0"/>
              <a:t>.</a:t>
            </a:r>
          </a:p>
          <a:p>
            <a:pPr>
              <a:buFont typeface="Wingdings" pitchFamily="2" charset="2"/>
              <a:buChar char="§"/>
            </a:pPr>
            <a:r>
              <a:rPr lang="fr-FR" dirty="0" smtClean="0"/>
              <a:t>Il a plus de 4,8 millions d'utilisateurs, 11 millions de questions, 19 millions de réponses, 47 millions de </a:t>
            </a:r>
            <a:r>
              <a:rPr lang="fr-FR" dirty="0" smtClean="0"/>
              <a:t>commentaires</a:t>
            </a:r>
          </a:p>
          <a:p>
            <a:pPr lvl="0">
              <a:buFont typeface="Wingdings" pitchFamily="2" charset="2"/>
              <a:buChar char="§"/>
            </a:pPr>
            <a:r>
              <a:rPr lang="fr-FR" dirty="0" smtClean="0"/>
              <a:t>Les messages dans la terminologie SO font référence aux questions ainsi qu'aux </a:t>
            </a:r>
            <a:r>
              <a:rPr lang="fr-FR" dirty="0" smtClean="0"/>
              <a:t>réponses</a:t>
            </a:r>
          </a:p>
          <a:p>
            <a:pPr lvl="0">
              <a:buFont typeface="Wingdings" pitchFamily="2" charset="2"/>
              <a:buChar char="§"/>
            </a:pPr>
            <a:r>
              <a:rPr lang="fr-FR" dirty="0" smtClean="0"/>
              <a:t>Un utilisateur obtient des points pour ses bons </a:t>
            </a:r>
            <a:r>
              <a:rPr lang="fr-FR" dirty="0" smtClean="0"/>
              <a:t>messages</a:t>
            </a:r>
          </a:p>
          <a:p>
            <a:pPr>
              <a:buFont typeface="Wingdings" pitchFamily="2" charset="2"/>
              <a:buChar char="§"/>
            </a:pPr>
            <a:r>
              <a:rPr lang="fr-FR" dirty="0" smtClean="0"/>
              <a:t>La réputation des utilisateurs est déterminée par le score du message</a:t>
            </a:r>
          </a:p>
          <a:p>
            <a:pPr>
              <a:buFont typeface="Wingdings" pitchFamily="2" charset="2"/>
              <a:buChar char="§"/>
            </a:pPr>
            <a:r>
              <a:rPr lang="fr-FR" dirty="0" smtClean="0"/>
              <a:t>Un bon nombre de points de réputation se traduit par des </a:t>
            </a:r>
            <a:r>
              <a:rPr lang="fr-FR" dirty="0" smtClean="0"/>
              <a:t>badges</a:t>
            </a:r>
          </a:p>
          <a:p>
            <a:pPr lvl="0">
              <a:buFont typeface="Wingdings" pitchFamily="2" charset="2"/>
              <a:buChar char="§"/>
            </a:pPr>
            <a:r>
              <a:rPr lang="fr-FR" dirty="0" smtClean="0"/>
              <a:t>La participation à SO est «</a:t>
            </a:r>
            <a:r>
              <a:rPr lang="fr-FR" dirty="0" err="1" smtClean="0"/>
              <a:t>gamifiée</a:t>
            </a:r>
            <a:r>
              <a:rPr lang="fr-FR" dirty="0" smtClean="0"/>
              <a:t>» en utilisant l’idée de points de réputation et de badges</a:t>
            </a:r>
          </a:p>
          <a:p>
            <a:pPr>
              <a:buFont typeface="Wingdings" pitchFamily="2" charset="2"/>
              <a:buChar char="§"/>
            </a:pPr>
            <a:endParaRPr lang="fr-FR" dirty="0" smtClean="0"/>
          </a:p>
          <a:p>
            <a:pPr lvl="0">
              <a:buFont typeface="Wingdings" pitchFamily="2" charset="2"/>
              <a:buChar char="§"/>
            </a:pPr>
            <a:endParaRPr lang="fr-FR" dirty="0" smtClean="0"/>
          </a:p>
          <a:p>
            <a:pPr lvl="0">
              <a:buFont typeface="Wingdings" pitchFamily="2" charset="2"/>
              <a:buChar char="§"/>
            </a:pPr>
            <a:endParaRPr lang="fr-FR" dirty="0" smtClean="0"/>
          </a:p>
          <a:p>
            <a:endParaRPr lang="fr-FR" dirty="0" smtClean="0"/>
          </a:p>
          <a:p>
            <a:pPr lvl="0"/>
            <a:endParaRPr lang="fr-FR" dirty="0" smtClean="0"/>
          </a:p>
          <a:p>
            <a:pPr lvl="0">
              <a:buFont typeface="Arial" pitchFamily="34" charset="0"/>
              <a:buChar char="•"/>
            </a:pPr>
            <a:endParaRPr lang="fr-FR" dirty="0" smtClean="0"/>
          </a:p>
          <a:p>
            <a:endParaRPr lang="fr-FR" dirty="0">
              <a:latin typeface="Times New Roman" pitchFamily="18" charset="0"/>
              <a:cs typeface="Times New Roman" pitchFamily="18" charset="0"/>
            </a:endParaRPr>
          </a:p>
        </p:txBody>
      </p:sp>
      <p:sp>
        <p:nvSpPr>
          <p:cNvPr id="100355"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Char char="•"/>
              <a:tabLst/>
            </a:pPr>
            <a:r>
              <a:rPr kumimoji="0" lang="fr-FR"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StackOverflow est un système en ligne où n'importe qui peut poser une question et obtenir une réponse de la foule.</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1003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Char char="•"/>
              <a:tabLst/>
            </a:pPr>
            <a:r>
              <a:rPr kumimoji="0" lang="fr-FR"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StackOverflow est un système en ligne où n'importe qui peut poser une question et obtenir une réponse de la foule.</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pic>
        <p:nvPicPr>
          <p:cNvPr id="19" name="Picture 6"/>
          <p:cNvPicPr>
            <a:picLocks noChangeAspect="1"/>
          </p:cNvPicPr>
          <p:nvPr/>
        </p:nvPicPr>
        <p:blipFill>
          <a:blip r:embed="rId3"/>
          <a:stretch>
            <a:fillRect/>
          </a:stretch>
        </p:blipFill>
        <p:spPr>
          <a:xfrm>
            <a:off x="287175" y="378055"/>
            <a:ext cx="542591" cy="548688"/>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83779" y="390525"/>
            <a:ext cx="7935311" cy="519300"/>
          </a:xfrm>
        </p:spPr>
        <p:txBody>
          <a:bodyPr/>
          <a:lstStyle/>
          <a:p>
            <a:r>
              <a:rPr lang="fr-FR" b="1" dirty="0" smtClean="0"/>
              <a:t>Le comportement des utilisateurs sur les réseaux sociaux </a:t>
            </a:r>
            <a:endParaRPr lang="fr-FR" dirty="0"/>
          </a:p>
        </p:txBody>
      </p:sp>
      <p:sp>
        <p:nvSpPr>
          <p:cNvPr id="15" name="Rectangle 14"/>
          <p:cNvSpPr/>
          <p:nvPr/>
        </p:nvSpPr>
        <p:spPr>
          <a:xfrm>
            <a:off x="630619" y="1740075"/>
            <a:ext cx="8029905" cy="1815882"/>
          </a:xfrm>
          <a:prstGeom prst="rect">
            <a:avLst/>
          </a:prstGeom>
        </p:spPr>
        <p:txBody>
          <a:bodyPr wrap="square">
            <a:spAutoFit/>
          </a:bodyPr>
          <a:lstStyle/>
          <a:p>
            <a:r>
              <a:rPr lang="fr-FR" dirty="0" smtClean="0">
                <a:latin typeface="Times New Roman" pitchFamily="18" charset="0"/>
                <a:cs typeface="Times New Roman" pitchFamily="18" charset="0"/>
              </a:rPr>
              <a:t>            Généralement</a:t>
            </a:r>
            <a:r>
              <a:rPr lang="fr-FR" dirty="0" smtClean="0">
                <a:latin typeface="Times New Roman" pitchFamily="18" charset="0"/>
                <a:cs typeface="Times New Roman" pitchFamily="18" charset="0"/>
              </a:rPr>
              <a:t>, le comportement fait référence à l'action ou à la réaction d'un acteur, d'une entité, d'un être humain, d'un utilisateur ou sinon, à des situations ou des stimuli dans son environnement. Il est omniprésent et peut être largement apparu partout et à tout moment. En d'autres termes, le comportement a été très considéré pour la résolution de problèmes complexes dans le monde virtuel et physique. Comportement l'analyse est un concept crucial pour percevoir les forces motrices et les causes-effets dans de nombreux disciplines telles que la science du comportement, l'informatique, les réseaux sociaux, le recommandataire systèmes, gestion de la relation client, organisations multi-agents, détection de communauté informatique sociale, </a:t>
            </a:r>
            <a:r>
              <a:rPr lang="fr-FR" dirty="0" err="1" smtClean="0">
                <a:latin typeface="Times New Roman" pitchFamily="18" charset="0"/>
                <a:cs typeface="Times New Roman" pitchFamily="18" charset="0"/>
              </a:rPr>
              <a:t>etc</a:t>
            </a:r>
            <a:endParaRPr lang="fr-FR"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95"/>
        <p:cNvGrpSpPr/>
        <p:nvPr/>
      </p:nvGrpSpPr>
      <p:grpSpPr>
        <a:xfrm>
          <a:off x="0" y="0"/>
          <a:ext cx="0" cy="0"/>
          <a:chOff x="0" y="0"/>
          <a:chExt cx="0" cy="0"/>
        </a:xfrm>
      </p:grpSpPr>
      <p:sp>
        <p:nvSpPr>
          <p:cNvPr id="296" name="Google Shape;296;p33"/>
          <p:cNvSpPr txBox="1">
            <a:spLocks noGrp="1"/>
          </p:cNvSpPr>
          <p:nvPr>
            <p:ph type="ctrTitle"/>
          </p:nvPr>
        </p:nvSpPr>
        <p:spPr>
          <a:xfrm>
            <a:off x="205563" y="956442"/>
            <a:ext cx="5217775" cy="2028496"/>
          </a:xfrm>
          <a:prstGeom prst="rect">
            <a:avLst/>
          </a:prstGeom>
        </p:spPr>
        <p:txBody>
          <a:bodyPr spcFirstLastPara="1" wrap="square" lIns="91425" tIns="91425" rIns="91425" bIns="91425" anchor="t" anchorCtr="0">
            <a:noAutofit/>
          </a:bodyPr>
          <a:lstStyle/>
          <a:p>
            <a:r>
              <a:rPr lang="fr-FR" sz="3200" b="1" dirty="0" err="1" smtClean="0"/>
              <a:t>Behavior</a:t>
            </a:r>
            <a:r>
              <a:rPr lang="fr-FR" sz="3200" b="1" dirty="0" smtClean="0"/>
              <a:t> </a:t>
            </a:r>
            <a:r>
              <a:rPr lang="fr-FR" sz="3200" b="1" dirty="0" err="1" smtClean="0"/>
              <a:t>analysis</a:t>
            </a:r>
            <a:r>
              <a:rPr lang="fr-FR" sz="3200" b="1" dirty="0" smtClean="0"/>
              <a:t> in social</a:t>
            </a:r>
            <a:br>
              <a:rPr lang="fr-FR" sz="3200" b="1" dirty="0" smtClean="0"/>
            </a:br>
            <a:r>
              <a:rPr lang="fr-FR" sz="3200" b="1" dirty="0" smtClean="0"/>
              <a:t>media </a:t>
            </a:r>
            <a:r>
              <a:rPr lang="fr-FR" sz="3200" b="1" dirty="0" err="1" smtClean="0"/>
              <a:t>stackoverflow</a:t>
            </a:r>
            <a:r>
              <a:rPr lang="fr-FR" sz="3200" b="1" dirty="0" smtClean="0"/>
              <a:t> </a:t>
            </a:r>
            <a:r>
              <a:rPr lang="fr-FR" sz="3200" b="1" dirty="0" err="1" smtClean="0"/>
              <a:t>dataset</a:t>
            </a:r>
            <a:r>
              <a:rPr lang="fr-FR" sz="3200" b="1" dirty="0" smtClean="0"/>
              <a:t/>
            </a:r>
            <a:br>
              <a:rPr lang="fr-FR" sz="3200" b="1" dirty="0" smtClean="0"/>
            </a:br>
            <a:r>
              <a:rPr lang="fr-FR" sz="3200" b="1" dirty="0" err="1" smtClean="0"/>
              <a:t>analysis</a:t>
            </a:r>
            <a:endParaRPr sz="3200" dirty="0">
              <a:solidFill>
                <a:srgbClr val="20124D"/>
              </a:solidFill>
            </a:endParaRPr>
          </a:p>
        </p:txBody>
      </p:sp>
      <p:pic>
        <p:nvPicPr>
          <p:cNvPr id="80898" name="Picture 2" descr="Le comportement de l'utilisateur influence-t-il votre SEO ?"/>
          <p:cNvPicPr>
            <a:picLocks noChangeAspect="1" noChangeArrowheads="1"/>
          </p:cNvPicPr>
          <p:nvPr/>
        </p:nvPicPr>
        <p:blipFill>
          <a:blip r:embed="rId3"/>
          <a:srcRect/>
          <a:stretch>
            <a:fillRect/>
          </a:stretch>
        </p:blipFill>
        <p:spPr bwMode="auto">
          <a:xfrm>
            <a:off x="5696464" y="420131"/>
            <a:ext cx="3208723" cy="2140626"/>
          </a:xfrm>
          <a:prstGeom prst="ellipse">
            <a:avLst/>
          </a:prstGeom>
          <a:ln>
            <a:noFill/>
          </a:ln>
          <a:effectLst>
            <a:softEdge rad="112500"/>
          </a:effectLst>
        </p:spPr>
      </p:pic>
      <p:sp>
        <p:nvSpPr>
          <p:cNvPr id="80900" name="AutoShape 4" descr="Le comportement de l'utilisateur. Design style monochrome de grande  collecte de données. L'ASSURANCE-CHÔMAGE. Pixel simple parfait les  pictogrammes du comportement de l'utilisateur. Web design, logiciel,  applications Image Vectorielle Stock - Alamy"/>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80902" name="AutoShape 6" descr="Le comportement de l'utilisateur. Design style monochrome de grande  collecte de données. L'ASSURANCE-CHÔMAGE. Pixel simple parfait les  pictogrammes du comportement de l'utilisateur. Web design, logiciel,  applications Image Vectorielle Stock - Alamy"/>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46233" y="390525"/>
            <a:ext cx="7882760" cy="519300"/>
          </a:xfrm>
        </p:spPr>
        <p:txBody>
          <a:bodyPr/>
          <a:lstStyle/>
          <a:p>
            <a:r>
              <a:rPr lang="fr-FR" b="1" dirty="0" smtClean="0"/>
              <a:t>Catégorisation du comportement des utilisateurs sur les réseaux sociaux :</a:t>
            </a:r>
            <a:endParaRPr lang="fr-FR" dirty="0"/>
          </a:p>
        </p:txBody>
      </p:sp>
      <p:sp>
        <p:nvSpPr>
          <p:cNvPr id="101377" name="Rectangle 1"/>
          <p:cNvSpPr>
            <a:spLocks noChangeArrowheads="1"/>
          </p:cNvSpPr>
          <p:nvPr/>
        </p:nvSpPr>
        <p:spPr bwMode="auto">
          <a:xfrm>
            <a:off x="273269" y="1775151"/>
            <a:ext cx="8166538"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52413" defTabSz="914400" rtl="1" eaLnBrk="1" fontAlgn="base" latinLnBrk="0" hangingPunct="1">
              <a:lnSpc>
                <a:spcPct val="100000"/>
              </a:lnSpc>
              <a:spcBef>
                <a:spcPct val="0"/>
              </a:spcBef>
              <a:spcAft>
                <a:spcPct val="0"/>
              </a:spcAft>
              <a:buClrTx/>
              <a:buSzTx/>
              <a:buFontTx/>
              <a:buNone/>
              <a:tabLst/>
            </a:pPr>
            <a:r>
              <a:rPr kumimoji="0" lang="fr-FR" b="0" i="0" u="none" strike="noStrike" cap="none" normalizeH="0" baseline="0" dirty="0" smtClean="0">
                <a:ln>
                  <a:noFill/>
                </a:ln>
                <a:solidFill>
                  <a:schemeClr val="bg2"/>
                </a:solidFill>
                <a:effectLst/>
                <a:latin typeface="Times New Roman" pitchFamily="18" charset="0"/>
                <a:ea typeface="Times New Roman" pitchFamily="18" charset="0"/>
                <a:cs typeface="Times New Roman" pitchFamily="18" charset="0"/>
              </a:rPr>
              <a:t>Les utilisateurs exposent différents comportements en fonction du nombre d'utilisateurs qui participent au comportement sur les réseaux sociaux</a:t>
            </a:r>
            <a:endParaRPr kumimoji="0" lang="fr-FR" sz="1800" b="0" i="0" u="none" strike="noStrike" cap="none" normalizeH="0" baseline="0" dirty="0" smtClean="0">
              <a:ln>
                <a:noFill/>
              </a:ln>
              <a:solidFill>
                <a:schemeClr val="bg2"/>
              </a:solidFill>
              <a:effectLst/>
              <a:latin typeface="Arial" pitchFamily="34" charset="0"/>
              <a:cs typeface="Arial" pitchFamily="34" charset="0"/>
            </a:endParaRPr>
          </a:p>
        </p:txBody>
      </p:sp>
      <p:sp>
        <p:nvSpPr>
          <p:cNvPr id="101378" name="Rectangle 2"/>
          <p:cNvSpPr>
            <a:spLocks noChangeArrowheads="1"/>
          </p:cNvSpPr>
          <p:nvPr/>
        </p:nvSpPr>
        <p:spPr bwMode="auto">
          <a:xfrm>
            <a:off x="0" y="956836"/>
            <a:ext cx="91440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52413" algn="r" defTabSz="914400" rtl="1" eaLnBrk="1" fontAlgn="base"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Les utilisateurs exposent différents comportements en fonction du nombre d'utilisateurs qui participent au comportement sur les réseaux sociaux</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 name="Rectangle 16"/>
          <p:cNvSpPr/>
          <p:nvPr/>
        </p:nvSpPr>
        <p:spPr>
          <a:xfrm>
            <a:off x="1214695" y="2533475"/>
            <a:ext cx="4137671" cy="1384995"/>
          </a:xfrm>
          <a:prstGeom prst="rect">
            <a:avLst/>
          </a:prstGeom>
        </p:spPr>
        <p:txBody>
          <a:bodyPr wrap="none">
            <a:spAutoFit/>
          </a:bodyPr>
          <a:lstStyle/>
          <a:p>
            <a:pPr>
              <a:buFont typeface="Wingdings" pitchFamily="2" charset="2"/>
              <a:buChar char="ü"/>
            </a:pPr>
            <a:r>
              <a:rPr lang="fr-FR" b="1" dirty="0" smtClean="0">
                <a:latin typeface="Times New Roman" pitchFamily="18" charset="0"/>
                <a:cs typeface="Times New Roman" pitchFamily="18" charset="0"/>
              </a:rPr>
              <a:t>Comportement </a:t>
            </a:r>
            <a:r>
              <a:rPr lang="fr-FR" b="1" dirty="0" smtClean="0">
                <a:latin typeface="Times New Roman" pitchFamily="18" charset="0"/>
                <a:cs typeface="Times New Roman" pitchFamily="18" charset="0"/>
              </a:rPr>
              <a:t>individuel</a:t>
            </a:r>
          </a:p>
          <a:p>
            <a:pPr>
              <a:buFont typeface="Wingdings" pitchFamily="2" charset="2"/>
              <a:buChar char="ü"/>
            </a:pPr>
            <a:r>
              <a:rPr lang="fr-FR" b="1" dirty="0" smtClean="0">
                <a:latin typeface="Times New Roman" pitchFamily="18" charset="0"/>
                <a:cs typeface="Times New Roman" pitchFamily="18" charset="0"/>
              </a:rPr>
              <a:t>Comportement utilisateur-utilisateur </a:t>
            </a:r>
            <a:endParaRPr lang="fr-FR" b="1" dirty="0" smtClean="0">
              <a:latin typeface="Times New Roman" pitchFamily="18" charset="0"/>
              <a:cs typeface="Times New Roman" pitchFamily="18" charset="0"/>
            </a:endParaRPr>
          </a:p>
          <a:p>
            <a:pPr>
              <a:buFont typeface="Wingdings" pitchFamily="2" charset="2"/>
              <a:buChar char="ü"/>
            </a:pPr>
            <a:r>
              <a:rPr lang="fr-FR" b="1" dirty="0" smtClean="0">
                <a:latin typeface="Times New Roman" pitchFamily="18" charset="0"/>
                <a:cs typeface="Times New Roman" pitchFamily="18" charset="0"/>
              </a:rPr>
              <a:t>Comportement de l'entité utilisateur </a:t>
            </a:r>
            <a:endParaRPr lang="fr-FR" b="1" dirty="0" smtClean="0">
              <a:latin typeface="Times New Roman" pitchFamily="18" charset="0"/>
              <a:cs typeface="Times New Roman" pitchFamily="18" charset="0"/>
            </a:endParaRPr>
          </a:p>
          <a:p>
            <a:pPr>
              <a:buFont typeface="Wingdings" pitchFamily="2" charset="2"/>
              <a:buChar char="ü"/>
            </a:pPr>
            <a:r>
              <a:rPr lang="fr-FR" b="1" dirty="0" smtClean="0">
                <a:latin typeface="Times New Roman" pitchFamily="18" charset="0"/>
                <a:cs typeface="Times New Roman" pitchFamily="18" charset="0"/>
              </a:rPr>
              <a:t>Comportement de la communauté des </a:t>
            </a:r>
            <a:r>
              <a:rPr lang="fr-FR" b="1" dirty="0" smtClean="0">
                <a:latin typeface="Times New Roman" pitchFamily="18" charset="0"/>
                <a:cs typeface="Times New Roman" pitchFamily="18" charset="0"/>
              </a:rPr>
              <a:t>utilisateurs</a:t>
            </a:r>
          </a:p>
          <a:p>
            <a:pPr>
              <a:buFont typeface="Wingdings" pitchFamily="2" charset="2"/>
              <a:buChar char="ü"/>
            </a:pPr>
            <a:r>
              <a:rPr lang="fr-FR" b="1" dirty="0" smtClean="0">
                <a:latin typeface="Times New Roman" pitchFamily="18" charset="0"/>
                <a:cs typeface="Times New Roman" pitchFamily="18" charset="0"/>
              </a:rPr>
              <a:t>Comportement collectif </a:t>
            </a:r>
            <a:endParaRPr lang="fr-FR" b="1" dirty="0" smtClean="0">
              <a:latin typeface="Times New Roman" pitchFamily="18" charset="0"/>
              <a:cs typeface="Times New Roman" pitchFamily="18" charset="0"/>
            </a:endParaRPr>
          </a:p>
          <a:p>
            <a:pPr>
              <a:buFont typeface="Wingdings" pitchFamily="2" charset="2"/>
              <a:buChar char="ü"/>
            </a:pPr>
            <a:endParaRPr lang="fr-F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04801" y="390525"/>
            <a:ext cx="7451834" cy="519300"/>
          </a:xfrm>
        </p:spPr>
        <p:txBody>
          <a:bodyPr/>
          <a:lstStyle/>
          <a:p>
            <a:r>
              <a:rPr lang="fr-FR" b="1" dirty="0" smtClean="0"/>
              <a:t>Analyse du comportement des utilisateurs </a:t>
            </a:r>
            <a:r>
              <a:rPr lang="fr-FR" b="1" dirty="0" smtClean="0"/>
              <a:t>sur </a:t>
            </a:r>
            <a:r>
              <a:rPr lang="fr-FR" b="1" dirty="0" err="1" smtClean="0"/>
              <a:t>stackoverflow</a:t>
            </a:r>
            <a:r>
              <a:rPr lang="fr-FR" b="1" dirty="0" smtClean="0"/>
              <a:t> </a:t>
            </a:r>
            <a:br>
              <a:rPr lang="fr-FR" b="1" dirty="0" smtClean="0"/>
            </a:br>
            <a:endParaRPr lang="fr-FR" dirty="0"/>
          </a:p>
        </p:txBody>
      </p:sp>
      <p:sp>
        <p:nvSpPr>
          <p:cNvPr id="15" name="Rectangle 14"/>
          <p:cNvSpPr/>
          <p:nvPr/>
        </p:nvSpPr>
        <p:spPr>
          <a:xfrm>
            <a:off x="525517" y="1648062"/>
            <a:ext cx="7052442" cy="1600438"/>
          </a:xfrm>
          <a:prstGeom prst="rect">
            <a:avLst/>
          </a:prstGeom>
        </p:spPr>
        <p:txBody>
          <a:bodyPr wrap="square">
            <a:spAutoFit/>
          </a:bodyPr>
          <a:lstStyle/>
          <a:p>
            <a:r>
              <a:rPr lang="fr-FR" dirty="0" smtClean="0">
                <a:latin typeface="Times New Roman" pitchFamily="18" charset="0"/>
                <a:cs typeface="Times New Roman" pitchFamily="18" charset="0"/>
              </a:rPr>
              <a:t>SO est un exemple de forum de discussion de questions-réponses, où tout le monde peut participer et répondre questions techniques, nous entamons la discussion en vérifiant les caractéristiques spatiales de la foule. En d'autres termes, nous vérifions le résultat et le comportement des personnes en fonction de leur emplacement'. Plus précisément, nous croisons les questions posées dans un pays et les réponses fournies par un autre. Dans notre ensemble de </a:t>
            </a:r>
            <a:r>
              <a:rPr lang="fr-FR" dirty="0" smtClean="0">
                <a:latin typeface="Times New Roman" pitchFamily="18" charset="0"/>
                <a:cs typeface="Times New Roman" pitchFamily="18" charset="0"/>
              </a:rPr>
              <a:t>données</a:t>
            </a:r>
          </a:p>
          <a:p>
            <a:pPr>
              <a:buFont typeface="Wingdings" pitchFamily="2" charset="2"/>
              <a:buChar char="Ø"/>
            </a:pPr>
            <a:r>
              <a:rPr lang="fr-FR" dirty="0" smtClean="0">
                <a:latin typeface="Times New Roman" pitchFamily="18" charset="0"/>
                <a:cs typeface="Times New Roman" pitchFamily="18" charset="0"/>
              </a:rPr>
              <a:t>En trouve que </a:t>
            </a:r>
            <a:r>
              <a:rPr lang="fr-FR" dirty="0" smtClean="0">
                <a:latin typeface="Times New Roman" pitchFamily="18" charset="0"/>
                <a:cs typeface="Times New Roman" pitchFamily="18" charset="0"/>
              </a:rPr>
              <a:t>La foule a préféré répondre à une personne de la même ville</a:t>
            </a:r>
            <a:endParaRPr lang="fr-FR" dirty="0">
              <a:latin typeface="Times New Roman"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04" name="Picture 4"/>
          <p:cNvPicPr>
            <a:picLocks noChangeAspect="1" noChangeArrowheads="1"/>
          </p:cNvPicPr>
          <p:nvPr/>
        </p:nvPicPr>
        <p:blipFill>
          <a:blip r:embed="rId2"/>
          <a:srcRect/>
          <a:stretch>
            <a:fillRect/>
          </a:stretch>
        </p:blipFill>
        <p:spPr bwMode="auto">
          <a:xfrm>
            <a:off x="416309" y="462291"/>
            <a:ext cx="7743825" cy="3216329"/>
          </a:xfrm>
          <a:prstGeom prst="rect">
            <a:avLst/>
          </a:prstGeom>
          <a:noFill/>
          <a:ln w="9525">
            <a:noFill/>
            <a:miter lim="800000"/>
            <a:headEnd/>
            <a:tailEnd/>
          </a:ln>
        </p:spPr>
      </p:pic>
      <p:sp>
        <p:nvSpPr>
          <p:cNvPr id="18" name="Rectangle 17"/>
          <p:cNvSpPr/>
          <p:nvPr/>
        </p:nvSpPr>
        <p:spPr>
          <a:xfrm>
            <a:off x="2562968" y="3153587"/>
            <a:ext cx="3268844" cy="369332"/>
          </a:xfrm>
          <a:prstGeom prst="rect">
            <a:avLst/>
          </a:prstGeom>
        </p:spPr>
        <p:txBody>
          <a:bodyPr wrap="none">
            <a:spAutoFit/>
          </a:bodyPr>
          <a:lstStyle/>
          <a:p>
            <a:r>
              <a:rPr lang="fr-FR" sz="1800" b="1" dirty="0" smtClean="0">
                <a:latin typeface="Times New Roman" pitchFamily="18" charset="0"/>
                <a:cs typeface="Times New Roman" pitchFamily="18" charset="0"/>
              </a:rPr>
              <a:t>Table </a:t>
            </a:r>
            <a:r>
              <a:rPr lang="fr-FR" sz="1800" dirty="0" smtClean="0">
                <a:latin typeface="Times New Roman" pitchFamily="18" charset="0"/>
                <a:cs typeface="Times New Roman" pitchFamily="18" charset="0"/>
              </a:rPr>
              <a:t>:Réponse </a:t>
            </a:r>
            <a:r>
              <a:rPr lang="fr-FR" sz="1800" dirty="0" smtClean="0">
                <a:latin typeface="Times New Roman" pitchFamily="18" charset="0"/>
                <a:cs typeface="Times New Roman" pitchFamily="18" charset="0"/>
              </a:rPr>
              <a:t>sage de la nation</a:t>
            </a:r>
            <a:endParaRPr lang="fr-FR" sz="1800" dirty="0">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34"/>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336963" y="380636"/>
            <a:ext cx="859611" cy="597460"/>
          </a:xfrm>
          <a:prstGeom prst="rect">
            <a:avLst/>
          </a:prstGeom>
        </p:spPr>
      </p:pic>
      <p:pic>
        <p:nvPicPr>
          <p:cNvPr id="6" name="Picture 5"/>
          <p:cNvPicPr>
            <a:picLocks noChangeAspect="1"/>
          </p:cNvPicPr>
          <p:nvPr/>
        </p:nvPicPr>
        <p:blipFill>
          <a:blip r:embed="rId4"/>
          <a:stretch>
            <a:fillRect/>
          </a:stretch>
        </p:blipFill>
        <p:spPr>
          <a:xfrm>
            <a:off x="446870" y="1496301"/>
            <a:ext cx="890093" cy="621846"/>
          </a:xfrm>
          <a:prstGeom prst="rect">
            <a:avLst/>
          </a:prstGeom>
        </p:spPr>
      </p:pic>
      <p:sp>
        <p:nvSpPr>
          <p:cNvPr id="11" name="ZoneTexte 10"/>
          <p:cNvSpPr txBox="1"/>
          <p:nvPr/>
        </p:nvSpPr>
        <p:spPr>
          <a:xfrm>
            <a:off x="1261241" y="953813"/>
            <a:ext cx="6978869" cy="2246769"/>
          </a:xfrm>
          <a:prstGeom prst="rect">
            <a:avLst/>
          </a:prstGeom>
          <a:noFill/>
        </p:spPr>
        <p:txBody>
          <a:bodyPr wrap="square" rtlCol="0">
            <a:spAutoFit/>
          </a:bodyPr>
          <a:lstStyle/>
          <a:p>
            <a:r>
              <a:rPr lang="fr-FR" dirty="0" smtClean="0">
                <a:latin typeface="Times New Roman" pitchFamily="18" charset="0"/>
                <a:cs typeface="Times New Roman" pitchFamily="18" charset="0"/>
              </a:rPr>
              <a:t>Nous avons creusé plus profondément et avons répété le test pour différents États du pays. Nous avons pris Virginie, Texas, Californie, Floride, Pennsylvanie. Cependant, lors de l'analyse, le résultat a été la même (préférence des gens envers le même état). Par la suite, nous avons vérifié  les réponses en prenant dans quelques villes du «même État», le Texas. Nous avons pris Austin, Dallas Houston, San Antonio, Fort Worth. Pour ce test également, le nombre de réponses fournies parla population de la même ville était la plus élevée.</a:t>
            </a:r>
          </a:p>
          <a:p>
            <a:r>
              <a:rPr lang="fr-FR" dirty="0" smtClean="0">
                <a:latin typeface="Times New Roman" pitchFamily="18" charset="0"/>
                <a:cs typeface="Times New Roman" pitchFamily="18" charset="0"/>
              </a:rPr>
              <a:t>Les résultats que nous avons obtenus ont clairement démontré que les gens ont un biais vers la même localité. Par conséquent, pour faire un pas de plus cette observation, nous avons pris le top 10 des villes (quantitativement) d'un pays et avons croisé réponses fournies par des personnes de la même ville et du reste du pays.</a:t>
            </a:r>
            <a:endParaRPr lang="fr-FR" dirty="0">
              <a:latin typeface="Times New Roman" pitchFamily="18" charset="0"/>
              <a:cs typeface="Times New Roman" pitchFamily="18" charset="0"/>
            </a:endParaRPr>
          </a:p>
        </p:txBody>
      </p:sp>
    </p:spTree>
    <p:extLst>
      <p:ext uri="{BB962C8B-B14F-4D97-AF65-F5344CB8AC3E}">
        <p14:creationId xmlns="" xmlns:p14="http://schemas.microsoft.com/office/powerpoint/2010/main" val="12023223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262759" y="872358"/>
            <a:ext cx="8618481" cy="1376855"/>
          </a:xfrm>
        </p:spPr>
        <p:txBody>
          <a:bodyPr/>
          <a:lstStyle/>
          <a:p>
            <a:pPr algn="ctr"/>
            <a:r>
              <a:rPr lang="fr-FR" b="1" dirty="0" smtClean="0"/>
              <a:t>Participation des utilisateurs à </a:t>
            </a:r>
            <a:r>
              <a:rPr lang="fr-FR" b="1" dirty="0" err="1" smtClean="0"/>
              <a:t>Stack</a:t>
            </a:r>
            <a:r>
              <a:rPr lang="fr-FR" b="1" dirty="0" smtClean="0"/>
              <a:t> </a:t>
            </a:r>
            <a:r>
              <a:rPr lang="fr-FR" b="1" dirty="0" err="1" smtClean="0"/>
              <a:t>Overflow</a:t>
            </a:r>
            <a:r>
              <a:rPr lang="fr-FR" b="1" dirty="0" smtClean="0"/>
              <a:t> à l'aide des données de profil</a:t>
            </a:r>
            <a:endParaRPr lang="fr-FR" dirty="0"/>
          </a:p>
        </p:txBody>
      </p:sp>
      <p:sp>
        <p:nvSpPr>
          <p:cNvPr id="4" name="Rectangle 3"/>
          <p:cNvSpPr/>
          <p:nvPr/>
        </p:nvSpPr>
        <p:spPr>
          <a:xfrm>
            <a:off x="972207" y="2381131"/>
            <a:ext cx="7478110" cy="2031325"/>
          </a:xfrm>
          <a:prstGeom prst="rect">
            <a:avLst/>
          </a:prstGeom>
        </p:spPr>
        <p:txBody>
          <a:bodyPr wrap="square">
            <a:spAutoFit/>
          </a:bodyPr>
          <a:lstStyle/>
          <a:p>
            <a:r>
              <a:rPr lang="fr-FR" dirty="0" smtClean="0"/>
              <a:t>Les profils utilisateur des réseaux sociaux font partie intégrante du réseau, car ils décrivent qui est l'utilisateur et à quelles connexions ou activités il souhaite participer. Étant donné que les réseaux sociaux diffèrent par leur structure et leur objectif, les éléments du profil seront probablement différents d'un. Réseau à </a:t>
            </a:r>
            <a:r>
              <a:rPr lang="fr-FR" dirty="0" smtClean="0"/>
              <a:t>l’autre</a:t>
            </a:r>
          </a:p>
          <a:p>
            <a:r>
              <a:rPr lang="fr-FR" dirty="0" smtClean="0"/>
              <a:t>      Par </a:t>
            </a:r>
            <a:r>
              <a:rPr lang="fr-FR" dirty="0" smtClean="0"/>
              <a:t>exemple, l'objectif de </a:t>
            </a:r>
            <a:r>
              <a:rPr lang="fr-FR" dirty="0" err="1" smtClean="0"/>
              <a:t>Facebook</a:t>
            </a:r>
            <a:r>
              <a:rPr lang="fr-FR" dirty="0" smtClean="0"/>
              <a:t> est de connecter le monde1 et contient donc des informations de profil pour améliorer cela. Le profil utilisateur de </a:t>
            </a:r>
            <a:r>
              <a:rPr lang="fr-FR" dirty="0" err="1" smtClean="0"/>
              <a:t>Facebook</a:t>
            </a:r>
            <a:r>
              <a:rPr lang="fr-FR" dirty="0" smtClean="0"/>
              <a:t> comprend des informations telles que les lieux de travail et d'éducation que vous avez vécus, les coordonnées et les informations de base, la famille et les relations, les détails sur vous et les événements de votre vie</a:t>
            </a:r>
            <a:endParaRPr lang="fr-F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ous-titre 1"/>
          <p:cNvSpPr>
            <a:spLocks noGrp="1"/>
          </p:cNvSpPr>
          <p:nvPr>
            <p:ph type="subTitle" idx="1"/>
          </p:nvPr>
        </p:nvSpPr>
        <p:spPr>
          <a:xfrm>
            <a:off x="1" y="1073427"/>
            <a:ext cx="8637104" cy="2415361"/>
          </a:xfrm>
        </p:spPr>
        <p:txBody>
          <a:bodyPr/>
          <a:lstStyle/>
          <a:p>
            <a:r>
              <a:rPr lang="fr-FR" sz="1400" dirty="0" smtClean="0">
                <a:latin typeface="Times New Roman" pitchFamily="18" charset="0"/>
                <a:cs typeface="Times New Roman" pitchFamily="18" charset="0"/>
              </a:rPr>
              <a:t>                       Dans </a:t>
            </a:r>
            <a:r>
              <a:rPr lang="fr-FR" sz="1400" dirty="0" smtClean="0">
                <a:latin typeface="Times New Roman" pitchFamily="18" charset="0"/>
                <a:cs typeface="Times New Roman" pitchFamily="18" charset="0"/>
              </a:rPr>
              <a:t>les réseaux sociaux de questions-réponses, les profils sont importants car ils donnent un </a:t>
            </a:r>
            <a:r>
              <a:rPr lang="fr-FR" sz="1400" dirty="0" smtClean="0">
                <a:latin typeface="Times New Roman" pitchFamily="18" charset="0"/>
                <a:cs typeface="Times New Roman" pitchFamily="18" charset="0"/>
              </a:rPr>
              <a:t>aperçu participation </a:t>
            </a:r>
            <a:r>
              <a:rPr lang="fr-FR" sz="1400" dirty="0" smtClean="0">
                <a:latin typeface="Times New Roman" pitchFamily="18" charset="0"/>
                <a:cs typeface="Times New Roman" pitchFamily="18" charset="0"/>
              </a:rPr>
              <a:t>d’un utilisateur sur le réseau. Le profil d'un utilisateur raconte une histoire sur le niveau d'expertise de l'utilisateur à travers son score / réputation, les </a:t>
            </a:r>
            <a:r>
              <a:rPr lang="fr-FR" sz="1400" dirty="0" smtClean="0">
                <a:latin typeface="Times New Roman" pitchFamily="18" charset="0"/>
                <a:cs typeface="Times New Roman" pitchFamily="18" charset="0"/>
              </a:rPr>
              <a:t>questions et </a:t>
            </a:r>
            <a:r>
              <a:rPr lang="fr-FR" sz="1400" dirty="0" smtClean="0">
                <a:latin typeface="Times New Roman" pitchFamily="18" charset="0"/>
                <a:cs typeface="Times New Roman" pitchFamily="18" charset="0"/>
              </a:rPr>
              <a:t>réponses publiées et à quoi elles ressemblent. Il est important de savoir comment l’existence de ces éléments de profil est liée à la participation de l’utilisateur, car cela pourrait conduire à un meilleur réseau avec des questions et des réponses de qualité. Par exemple, si les utilisateurs avec des profils complets sont les plus performants, il pourrait leur être recommandé de répondre à des questions difficiles sur le réseau, car la recherche a montré que les utilisateurs ne sont actuellement pas mis en correspondance avec des questions qui correspondent à leur niveau </a:t>
            </a:r>
            <a:r>
              <a:rPr lang="fr-FR" sz="1400" dirty="0" smtClean="0">
                <a:latin typeface="Times New Roman" pitchFamily="18" charset="0"/>
                <a:cs typeface="Times New Roman" pitchFamily="18" charset="0"/>
              </a:rPr>
              <a:t>d'expertise.</a:t>
            </a:r>
          </a:p>
          <a:p>
            <a:r>
              <a:rPr lang="fr-FR" sz="1400" dirty="0" smtClean="0"/>
              <a:t>                       Nous </a:t>
            </a:r>
            <a:r>
              <a:rPr lang="fr-FR" sz="1400" dirty="0" smtClean="0"/>
              <a:t>avons étudié les données de profil utilisateur dans </a:t>
            </a:r>
            <a:r>
              <a:rPr lang="fr-FR" sz="1400" dirty="0" err="1" smtClean="0"/>
              <a:t>Stack</a:t>
            </a:r>
            <a:r>
              <a:rPr lang="fr-FR" sz="1400" dirty="0" smtClean="0"/>
              <a:t> </a:t>
            </a:r>
            <a:r>
              <a:rPr lang="fr-FR" sz="1400" dirty="0" err="1" smtClean="0"/>
              <a:t>Overflow</a:t>
            </a:r>
            <a:r>
              <a:rPr lang="fr-FR" sz="1400" dirty="0" smtClean="0"/>
              <a:t> de deux manières ; en utilisant le score de réputation des utilisateurs et en utilisant les scores obtenus par questions et réponses. À l'aide du score de réputation, nous avons calculé le score de réputation quotidien moyen des meilleurs gagnants (les utilisateurs qui ont gagné au moins 10 000 points de réputation) et sélectionné tous les utilisateurs qui ont obtenu ce score. D'autre part, nous avons identifié les messages de questions et réponses qui ont gagné au moins 100 points et étudié le profil des utilisateurs qui ont fait ces </a:t>
            </a:r>
            <a:r>
              <a:rPr lang="fr-FR" sz="1400" dirty="0" smtClean="0"/>
              <a:t>messages.</a:t>
            </a:r>
            <a:endParaRPr lang="fr-FR" sz="1400" dirty="0">
              <a:latin typeface="Times New Roman" pitchFamily="18" charset="0"/>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70"/>
        <p:cNvGrpSpPr/>
        <p:nvPr/>
      </p:nvGrpSpPr>
      <p:grpSpPr>
        <a:xfrm>
          <a:off x="0" y="0"/>
          <a:ext cx="0" cy="0"/>
          <a:chOff x="0" y="0"/>
          <a:chExt cx="0" cy="0"/>
        </a:xfrm>
      </p:grpSpPr>
      <p:sp>
        <p:nvSpPr>
          <p:cNvPr id="571" name="Google Shape;571;p40"/>
          <p:cNvSpPr txBox="1">
            <a:spLocks noGrp="1"/>
          </p:cNvSpPr>
          <p:nvPr>
            <p:ph type="title"/>
          </p:nvPr>
        </p:nvSpPr>
        <p:spPr>
          <a:xfrm>
            <a:off x="3409697" y="1610265"/>
            <a:ext cx="4636200" cy="2483100"/>
          </a:xfrm>
          <a:prstGeom prst="rect">
            <a:avLst/>
          </a:prstGeom>
        </p:spPr>
        <p:txBody>
          <a:bodyPr spcFirstLastPara="1" wrap="square" lIns="91425" tIns="91425" rIns="91425" bIns="91425" anchor="ctr" anchorCtr="0">
            <a:noAutofit/>
          </a:bodyPr>
          <a:lstStyle/>
          <a:p>
            <a:pPr marL="0" lvl="0" indent="0">
              <a:spcAft>
                <a:spcPts val="1600"/>
              </a:spcAft>
            </a:pPr>
            <a:r>
              <a:rPr lang="fr-FR" sz="5400" dirty="0" smtClean="0"/>
              <a:t>Architecture et modélisation</a:t>
            </a:r>
            <a:endParaRPr lang="fr-FR" sz="5400" dirty="0"/>
          </a:p>
        </p:txBody>
      </p:sp>
      <p:sp>
        <p:nvSpPr>
          <p:cNvPr id="3" name="Google Shape;417;p35"/>
          <p:cNvSpPr/>
          <p:nvPr/>
        </p:nvSpPr>
        <p:spPr>
          <a:xfrm flipH="1">
            <a:off x="3302680" y="698249"/>
            <a:ext cx="939896" cy="598251"/>
          </a:xfrm>
          <a:custGeom>
            <a:avLst/>
            <a:gdLst/>
            <a:ahLst/>
            <a:cxnLst/>
            <a:rect l="l" t="t" r="r" b="b"/>
            <a:pathLst>
              <a:path w="156780" h="99750" extrusionOk="0">
                <a:moveTo>
                  <a:pt x="78442" y="1"/>
                </a:moveTo>
                <a:cubicBezTo>
                  <a:pt x="38913" y="1"/>
                  <a:pt x="0" y="20209"/>
                  <a:pt x="10798" y="53477"/>
                </a:cubicBezTo>
                <a:cubicBezTo>
                  <a:pt x="16027" y="69606"/>
                  <a:pt x="25323" y="73597"/>
                  <a:pt x="36170" y="73597"/>
                </a:cubicBezTo>
                <a:cubicBezTo>
                  <a:pt x="46794" y="73597"/>
                  <a:pt x="58906" y="69768"/>
                  <a:pt x="70140" y="69768"/>
                </a:cubicBezTo>
                <a:cubicBezTo>
                  <a:pt x="75093" y="69768"/>
                  <a:pt x="79875" y="70512"/>
                  <a:pt x="84284" y="72657"/>
                </a:cubicBezTo>
                <a:cubicBezTo>
                  <a:pt x="98093" y="79362"/>
                  <a:pt x="96492" y="99276"/>
                  <a:pt x="116673" y="99743"/>
                </a:cubicBezTo>
                <a:cubicBezTo>
                  <a:pt x="116864" y="99747"/>
                  <a:pt x="117055" y="99749"/>
                  <a:pt x="117244" y="99749"/>
                </a:cubicBezTo>
                <a:cubicBezTo>
                  <a:pt x="135157" y="99749"/>
                  <a:pt x="147886" y="81163"/>
                  <a:pt x="150164" y="65418"/>
                </a:cubicBezTo>
                <a:cubicBezTo>
                  <a:pt x="156779" y="19541"/>
                  <a:pt x="117312" y="1"/>
                  <a:pt x="78442" y="1"/>
                </a:cubicBezTo>
                <a:close/>
              </a:path>
            </a:pathLst>
          </a:custGeom>
          <a:solidFill>
            <a:srgbClr val="D9D2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 name="Picture 1"/>
          <p:cNvPicPr>
            <a:picLocks noChangeAspect="1"/>
          </p:cNvPicPr>
          <p:nvPr/>
        </p:nvPicPr>
        <p:blipFill>
          <a:blip r:embed="rId3"/>
          <a:stretch>
            <a:fillRect/>
          </a:stretch>
        </p:blipFill>
        <p:spPr>
          <a:xfrm>
            <a:off x="3514592" y="997374"/>
            <a:ext cx="871804" cy="816935"/>
          </a:xfrm>
          <a:prstGeom prst="rect">
            <a:avLst/>
          </a:prstGeom>
        </p:spPr>
      </p:pic>
    </p:spTree>
    <p:extLst>
      <p:ext uri="{BB962C8B-B14F-4D97-AF65-F5344CB8AC3E}">
        <p14:creationId xmlns="" xmlns:p14="http://schemas.microsoft.com/office/powerpoint/2010/main" val="1617661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521"/>
        <p:cNvGrpSpPr/>
        <p:nvPr/>
      </p:nvGrpSpPr>
      <p:grpSpPr>
        <a:xfrm>
          <a:off x="0" y="0"/>
          <a:ext cx="0" cy="0"/>
          <a:chOff x="0" y="0"/>
          <a:chExt cx="0" cy="0"/>
        </a:xfrm>
      </p:grpSpPr>
      <p:pic>
        <p:nvPicPr>
          <p:cNvPr id="15" name="Picture 14"/>
          <p:cNvPicPr>
            <a:picLocks noChangeAspect="1"/>
          </p:cNvPicPr>
          <p:nvPr/>
        </p:nvPicPr>
        <p:blipFill>
          <a:blip r:embed="rId3"/>
          <a:stretch>
            <a:fillRect/>
          </a:stretch>
        </p:blipFill>
        <p:spPr>
          <a:xfrm>
            <a:off x="244237" y="78798"/>
            <a:ext cx="859611" cy="597460"/>
          </a:xfrm>
          <a:prstGeom prst="rect">
            <a:avLst/>
          </a:prstGeom>
        </p:spPr>
      </p:pic>
      <p:sp>
        <p:nvSpPr>
          <p:cNvPr id="6" name="Rectangle 5"/>
          <p:cNvSpPr/>
          <p:nvPr/>
        </p:nvSpPr>
        <p:spPr>
          <a:xfrm>
            <a:off x="395813" y="1323975"/>
            <a:ext cx="6996182" cy="954107"/>
          </a:xfrm>
          <a:prstGeom prst="rect">
            <a:avLst/>
          </a:prstGeom>
        </p:spPr>
        <p:txBody>
          <a:bodyPr wrap="square">
            <a:spAutoFit/>
          </a:bodyPr>
          <a:lstStyle/>
          <a:p>
            <a:r>
              <a:rPr lang="fr-FR" dirty="0" smtClean="0">
                <a:latin typeface="Times New Roman" pitchFamily="18" charset="0"/>
                <a:cs typeface="Times New Roman" pitchFamily="18" charset="0"/>
              </a:rPr>
              <a:t>Data </a:t>
            </a:r>
            <a:r>
              <a:rPr lang="fr-FR" dirty="0" err="1" smtClean="0">
                <a:latin typeface="Times New Roman" pitchFamily="18" charset="0"/>
                <a:cs typeface="Times New Roman" pitchFamily="18" charset="0"/>
              </a:rPr>
              <a:t>mining</a:t>
            </a:r>
            <a:r>
              <a:rPr lang="fr-FR" dirty="0" smtClean="0">
                <a:latin typeface="Times New Roman" pitchFamily="18" charset="0"/>
                <a:cs typeface="Times New Roman" pitchFamily="18" charset="0"/>
              </a:rPr>
              <a:t> est de plus en plus largement utilisée dans l'analyse du comportement des utilisateurs. Le modèle d'algorithme actuel d'analyse du comportement des utilisateurs comprend un </a:t>
            </a:r>
            <a:r>
              <a:rPr lang="fr-FR" b="1" dirty="0" smtClean="0">
                <a:latin typeface="Times New Roman" pitchFamily="18" charset="0"/>
                <a:cs typeface="Times New Roman" pitchFamily="18" charset="0"/>
              </a:rPr>
              <a:t>arbre de décision</a:t>
            </a:r>
            <a:r>
              <a:rPr lang="fr-FR" dirty="0" smtClean="0">
                <a:latin typeface="Times New Roman" pitchFamily="18" charset="0"/>
                <a:cs typeface="Times New Roman" pitchFamily="18" charset="0"/>
              </a:rPr>
              <a:t>, </a:t>
            </a:r>
            <a:r>
              <a:rPr lang="fr-FR" b="1" dirty="0" smtClean="0">
                <a:latin typeface="Times New Roman" pitchFamily="18" charset="0"/>
                <a:cs typeface="Times New Roman" pitchFamily="18" charset="0"/>
              </a:rPr>
              <a:t>un </a:t>
            </a:r>
            <a:r>
              <a:rPr lang="fr-FR" b="1" dirty="0" err="1" smtClean="0">
                <a:latin typeface="Times New Roman" pitchFamily="18" charset="0"/>
                <a:cs typeface="Times New Roman" pitchFamily="18" charset="0"/>
              </a:rPr>
              <a:t>clustering</a:t>
            </a:r>
            <a:r>
              <a:rPr lang="fr-FR" b="1" dirty="0" smtClean="0">
                <a:latin typeface="Times New Roman" pitchFamily="18" charset="0"/>
                <a:cs typeface="Times New Roman" pitchFamily="18" charset="0"/>
              </a:rPr>
              <a:t>, un algorithme de règles d'association, une exploration séquentielle</a:t>
            </a:r>
            <a:endParaRPr lang="fr-FR" dirty="0">
              <a:latin typeface="Times New Roman" pitchFamily="18" charset="0"/>
              <a:cs typeface="Times New Roman" pitchFamily="18" charset="0"/>
            </a:endParaRPr>
          </a:p>
        </p:txBody>
      </p:sp>
      <p:sp>
        <p:nvSpPr>
          <p:cNvPr id="7" name="Rectangle 6"/>
          <p:cNvSpPr/>
          <p:nvPr/>
        </p:nvSpPr>
        <p:spPr>
          <a:xfrm rot="10800000" flipV="1">
            <a:off x="413344" y="2592859"/>
            <a:ext cx="6861663" cy="1600438"/>
          </a:xfrm>
          <a:prstGeom prst="rect">
            <a:avLst/>
          </a:prstGeom>
        </p:spPr>
        <p:txBody>
          <a:bodyPr wrap="square">
            <a:spAutoFit/>
          </a:bodyPr>
          <a:lstStyle/>
          <a:p>
            <a:r>
              <a:rPr lang="fr-FR" b="1" dirty="0" smtClean="0">
                <a:latin typeface="Times New Roman" pitchFamily="18" charset="0"/>
                <a:cs typeface="Times New Roman" pitchFamily="18" charset="0"/>
              </a:rPr>
              <a:t>Fouille de données dans les réseaux </a:t>
            </a:r>
            <a:r>
              <a:rPr lang="fr-FR" b="1" dirty="0" smtClean="0">
                <a:latin typeface="Times New Roman" pitchFamily="18" charset="0"/>
                <a:cs typeface="Times New Roman" pitchFamily="18" charset="0"/>
              </a:rPr>
              <a:t>sociaux:</a:t>
            </a:r>
          </a:p>
          <a:p>
            <a:r>
              <a:rPr lang="en-US" dirty="0" smtClean="0">
                <a:latin typeface="Times New Roman" pitchFamily="18" charset="0"/>
                <a:cs typeface="Times New Roman" pitchFamily="18" charset="0"/>
              </a:rPr>
              <a:t>La fouille de données </a:t>
            </a:r>
            <a:r>
              <a:rPr lang="en-US" dirty="0" err="1" smtClean="0">
                <a:latin typeface="Times New Roman" pitchFamily="18" charset="0"/>
                <a:cs typeface="Times New Roman" pitchFamily="18" charset="0"/>
              </a:rPr>
              <a:t>s'avère</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être</a:t>
            </a:r>
            <a:r>
              <a:rPr lang="en-US" dirty="0" smtClean="0">
                <a:latin typeface="Times New Roman" pitchFamily="18" charset="0"/>
                <a:cs typeface="Times New Roman" pitchFamily="18" charset="0"/>
              </a:rPr>
              <a:t> un </a:t>
            </a:r>
            <a:r>
              <a:rPr lang="en-US" dirty="0" err="1" smtClean="0">
                <a:latin typeface="Times New Roman" pitchFamily="18" charset="0"/>
                <a:cs typeface="Times New Roman" pitchFamily="18" charset="0"/>
              </a:rPr>
              <a:t>outil</a:t>
            </a:r>
            <a:r>
              <a:rPr lang="en-US" dirty="0" smtClean="0">
                <a:latin typeface="Times New Roman" pitchFamily="18" charset="0"/>
                <a:cs typeface="Times New Roman" pitchFamily="18" charset="0"/>
              </a:rPr>
              <a:t> incroyablement riche et puissant lorsqu'elle </a:t>
            </a:r>
            <a:r>
              <a:rPr lang="en-US" dirty="0" err="1" smtClean="0">
                <a:latin typeface="Times New Roman" pitchFamily="18" charset="0"/>
                <a:cs typeface="Times New Roman" pitchFamily="18" charset="0"/>
              </a:rPr>
              <a:t>est</a:t>
            </a:r>
            <a:r>
              <a:rPr lang="en-US" dirty="0" smtClean="0">
                <a:latin typeface="Times New Roman" pitchFamily="18" charset="0"/>
                <a:cs typeface="Times New Roman" pitchFamily="18" charset="0"/>
              </a:rPr>
              <a:t>  appliquée  </a:t>
            </a:r>
            <a:r>
              <a:rPr lang="en-US" dirty="0" smtClean="0">
                <a:latin typeface="Times New Roman" pitchFamily="18" charset="0"/>
                <a:cs typeface="Times New Roman" pitchFamily="18" charset="0"/>
              </a:rPr>
              <a:t>aux </a:t>
            </a:r>
            <a:r>
              <a:rPr lang="en-US" dirty="0" smtClean="0">
                <a:latin typeface="Times New Roman" pitchFamily="18" charset="0"/>
                <a:cs typeface="Times New Roman" pitchFamily="18" charset="0"/>
              </a:rPr>
              <a:t> résaux </a:t>
            </a:r>
            <a:r>
              <a:rPr lang="en-US" dirty="0" smtClean="0">
                <a:latin typeface="Times New Roman" pitchFamily="18" charset="0"/>
                <a:cs typeface="Times New Roman" pitchFamily="18" charset="0"/>
              </a:rPr>
              <a:t>sociaux. Les travaux de recherche en fouille de réseaux sociaux se focalisent </a:t>
            </a:r>
            <a:r>
              <a:rPr lang="en-US" dirty="0" err="1" smtClean="0">
                <a:latin typeface="Times New Roman" pitchFamily="18" charset="0"/>
                <a:cs typeface="Times New Roman" pitchFamily="18" charset="0"/>
              </a:rPr>
              <a:t>sur</a:t>
            </a:r>
            <a:r>
              <a:rPr lang="en-US" dirty="0" smtClean="0">
                <a:latin typeface="Times New Roman" pitchFamily="18" charset="0"/>
                <a:cs typeface="Times New Roman" pitchFamily="18" charset="0"/>
              </a:rPr>
              <a:t> une approche fouillée de </a:t>
            </a:r>
            <a:r>
              <a:rPr lang="en-US" dirty="0" err="1" smtClean="0">
                <a:latin typeface="Times New Roman" pitchFamily="18" charset="0"/>
                <a:cs typeface="Times New Roman" pitchFamily="18" charset="0"/>
              </a:rPr>
              <a:t>graphe</a:t>
            </a:r>
            <a:r>
              <a:rPr lang="en-US" dirty="0" smtClean="0">
                <a:latin typeface="Times New Roman" pitchFamily="18" charset="0"/>
                <a:cs typeface="Times New Roman" pitchFamily="18" charset="0"/>
              </a:rPr>
              <a:t>, permettant l'analyse des interactions entre individus et leur </a:t>
            </a:r>
            <a:r>
              <a:rPr lang="en-US" dirty="0" err="1" smtClean="0">
                <a:latin typeface="Times New Roman" pitchFamily="18" charset="0"/>
                <a:cs typeface="Times New Roman" pitchFamily="18" charset="0"/>
              </a:rPr>
              <a:t>degré</a:t>
            </a:r>
            <a:r>
              <a:rPr lang="en-US" dirty="0" smtClean="0">
                <a:latin typeface="Times New Roman" pitchFamily="18" charset="0"/>
                <a:cs typeface="Times New Roman" pitchFamily="18" charset="0"/>
              </a:rPr>
              <a:t> de </a:t>
            </a:r>
            <a:r>
              <a:rPr lang="en-US" dirty="0" err="1" smtClean="0">
                <a:latin typeface="Times New Roman" pitchFamily="18" charset="0"/>
                <a:cs typeface="Times New Roman" pitchFamily="18" charset="0"/>
              </a:rPr>
              <a:t>connexion</a:t>
            </a:r>
            <a:r>
              <a:rPr lang="en-US" dirty="0" smtClean="0">
                <a:latin typeface="Times New Roman" pitchFamily="18" charset="0"/>
                <a:cs typeface="Times New Roman" pitchFamily="18" charset="0"/>
              </a:rPr>
              <a:t> (nombre d'arcs d'un somme). La fouille de données </a:t>
            </a:r>
            <a:r>
              <a:rPr lang="en-US" dirty="0" err="1" smtClean="0">
                <a:latin typeface="Times New Roman" pitchFamily="18" charset="0"/>
                <a:cs typeface="Times New Roman" pitchFamily="18" charset="0"/>
              </a:rPr>
              <a:t>offre</a:t>
            </a:r>
            <a:r>
              <a:rPr lang="en-US" dirty="0" smtClean="0">
                <a:latin typeface="Times New Roman" pitchFamily="18" charset="0"/>
                <a:cs typeface="Times New Roman" pitchFamily="18" charset="0"/>
              </a:rPr>
              <a:t> déjà de puissants moyens d'analyse des données aux réseaux sociaux (</a:t>
            </a:r>
            <a:r>
              <a:rPr lang="en-US" dirty="0" err="1" smtClean="0">
                <a:latin typeface="Times New Roman" pitchFamily="18" charset="0"/>
                <a:cs typeface="Times New Roman" pitchFamily="18" charset="0"/>
              </a:rPr>
              <a:t>graphe</a:t>
            </a:r>
            <a:r>
              <a:rPr lang="en-US" dirty="0" smtClean="0">
                <a:latin typeface="Times New Roman" pitchFamily="18" charset="0"/>
                <a:cs typeface="Times New Roman" pitchFamily="18" charset="0"/>
              </a:rPr>
              <a:t> d'interaction), afin </a:t>
            </a:r>
            <a:r>
              <a:rPr lang="en-US" dirty="0" err="1" smtClean="0">
                <a:latin typeface="Times New Roman" pitchFamily="18" charset="0"/>
                <a:cs typeface="Times New Roman" pitchFamily="18" charset="0"/>
              </a:rPr>
              <a:t>d'y</a:t>
            </a:r>
            <a:r>
              <a:rPr lang="en-US" dirty="0" smtClean="0">
                <a:latin typeface="Times New Roman" pitchFamily="18" charset="0"/>
                <a:cs typeface="Times New Roman" pitchFamily="18" charset="0"/>
              </a:rPr>
              <a:t> découvrir </a:t>
            </a:r>
            <a:r>
              <a:rPr lang="en-US" dirty="0" err="1" smtClean="0">
                <a:latin typeface="Times New Roman" pitchFamily="18" charset="0"/>
                <a:cs typeface="Times New Roman" pitchFamily="18" charset="0"/>
              </a:rPr>
              <a:t>leurs</a:t>
            </a:r>
            <a:r>
              <a:rPr lang="en-US" dirty="0" smtClean="0">
                <a:latin typeface="Times New Roman" pitchFamily="18" charset="0"/>
                <a:cs typeface="Times New Roman" pitchFamily="18" charset="0"/>
              </a:rPr>
              <a:t> caractéristiques et leur fonctionnement</a:t>
            </a:r>
            <a:endParaRPr lang="fr-FR" dirty="0" smtClean="0">
              <a:latin typeface="Times New Roman" pitchFamily="18" charset="0"/>
              <a:cs typeface="Times New Roman" pitchFamily="18" charset="0"/>
            </a:endParaRPr>
          </a:p>
        </p:txBody>
      </p:sp>
      <p:sp>
        <p:nvSpPr>
          <p:cNvPr id="8" name="Titre 7"/>
          <p:cNvSpPr>
            <a:spLocks noGrp="1"/>
          </p:cNvSpPr>
          <p:nvPr>
            <p:ph type="title"/>
          </p:nvPr>
        </p:nvSpPr>
        <p:spPr>
          <a:xfrm>
            <a:off x="1009650" y="266700"/>
            <a:ext cx="6962775" cy="519300"/>
          </a:xfrm>
        </p:spPr>
        <p:txBody>
          <a:bodyPr/>
          <a:lstStyle/>
          <a:p>
            <a:r>
              <a:rPr lang="fr-FR" sz="3200" b="1" dirty="0" smtClean="0">
                <a:latin typeface="Times New Roman" pitchFamily="18" charset="0"/>
                <a:cs typeface="Times New Roman" pitchFamily="18" charset="0"/>
              </a:rPr>
              <a:t>Les méthode d’analyse de comportement</a:t>
            </a:r>
            <a:r>
              <a:rPr lang="fr-FR" sz="3600" b="1" dirty="0" smtClean="0">
                <a:latin typeface="Times New Roman" pitchFamily="18" charset="0"/>
                <a:cs typeface="Times New Roman" pitchFamily="18" charset="0"/>
              </a:rPr>
              <a:t/>
            </a:r>
            <a:br>
              <a:rPr lang="fr-FR" sz="3600" b="1" dirty="0" smtClean="0">
                <a:latin typeface="Times New Roman" pitchFamily="18" charset="0"/>
                <a:cs typeface="Times New Roman" pitchFamily="18" charset="0"/>
              </a:rPr>
            </a:br>
            <a:endParaRPr lang="fr-FR" dirty="0"/>
          </a:p>
        </p:txBody>
      </p:sp>
    </p:spTree>
    <p:extLst>
      <p:ext uri="{BB962C8B-B14F-4D97-AF65-F5344CB8AC3E}">
        <p14:creationId xmlns="" xmlns:p14="http://schemas.microsoft.com/office/powerpoint/2010/main" val="1382544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521"/>
        <p:cNvGrpSpPr/>
        <p:nvPr/>
      </p:nvGrpSpPr>
      <p:grpSpPr>
        <a:xfrm>
          <a:off x="0" y="0"/>
          <a:ext cx="0" cy="0"/>
          <a:chOff x="0" y="0"/>
          <a:chExt cx="0" cy="0"/>
        </a:xfrm>
      </p:grpSpPr>
      <p:sp>
        <p:nvSpPr>
          <p:cNvPr id="522" name="Google Shape;522;p37"/>
          <p:cNvSpPr txBox="1">
            <a:spLocks noGrp="1"/>
          </p:cNvSpPr>
          <p:nvPr>
            <p:ph type="title"/>
          </p:nvPr>
        </p:nvSpPr>
        <p:spPr>
          <a:xfrm>
            <a:off x="1260715" y="205593"/>
            <a:ext cx="4598918" cy="519300"/>
          </a:xfrm>
          <a:prstGeom prst="rect">
            <a:avLst/>
          </a:prstGeom>
        </p:spPr>
        <p:txBody>
          <a:bodyPr spcFirstLastPara="1" wrap="square" lIns="91425" tIns="91425" rIns="91425" bIns="91425" anchor="t" anchorCtr="0">
            <a:noAutofit/>
          </a:bodyPr>
          <a:lstStyle/>
          <a:p>
            <a:pPr lvl="0"/>
            <a:r>
              <a:rPr lang="fr-FR" sz="2400" b="1" dirty="0" smtClean="0"/>
              <a:t>Les tâches de la fouille de données </a:t>
            </a:r>
            <a:endParaRPr sz="2400" dirty="0"/>
          </a:p>
        </p:txBody>
      </p:sp>
      <p:pic>
        <p:nvPicPr>
          <p:cNvPr id="15" name="Picture 14"/>
          <p:cNvPicPr>
            <a:picLocks noChangeAspect="1"/>
          </p:cNvPicPr>
          <p:nvPr/>
        </p:nvPicPr>
        <p:blipFill>
          <a:blip r:embed="rId3"/>
          <a:stretch>
            <a:fillRect/>
          </a:stretch>
        </p:blipFill>
        <p:spPr>
          <a:xfrm>
            <a:off x="244237" y="78798"/>
            <a:ext cx="859611" cy="597460"/>
          </a:xfrm>
          <a:prstGeom prst="rect">
            <a:avLst/>
          </a:prstGeom>
        </p:spPr>
      </p:pic>
      <p:sp>
        <p:nvSpPr>
          <p:cNvPr id="6" name="Rectangle 5"/>
          <p:cNvSpPr/>
          <p:nvPr/>
        </p:nvSpPr>
        <p:spPr>
          <a:xfrm>
            <a:off x="221064" y="743579"/>
            <a:ext cx="8681776" cy="4093428"/>
          </a:xfrm>
          <a:prstGeom prst="rect">
            <a:avLst/>
          </a:prstGeom>
        </p:spPr>
        <p:txBody>
          <a:bodyPr wrap="square">
            <a:spAutoFit/>
          </a:bodyPr>
          <a:lstStyle/>
          <a:p>
            <a:r>
              <a:rPr lang="fr-FR" dirty="0" smtClean="0">
                <a:latin typeface="Times New Roman" pitchFamily="18" charset="0"/>
                <a:cs typeface="Times New Roman" pitchFamily="18" charset="0"/>
              </a:rPr>
              <a:t>Une multitude de problèmes d'ordre intellectuel, économique ou commercial peuvent être regroupés, dans leur formalisation, dans l'une des tâches </a:t>
            </a:r>
            <a:r>
              <a:rPr lang="fr-FR" dirty="0" smtClean="0">
                <a:latin typeface="Times New Roman" pitchFamily="18" charset="0"/>
                <a:cs typeface="Times New Roman" pitchFamily="18" charset="0"/>
              </a:rPr>
              <a:t>suivantes</a:t>
            </a:r>
          </a:p>
          <a:p>
            <a:r>
              <a:rPr lang="fr-FR" sz="1800" b="1" dirty="0" err="1" smtClean="0">
                <a:latin typeface="Times New Roman" pitchFamily="18" charset="0"/>
                <a:cs typeface="Times New Roman" pitchFamily="18" charset="0"/>
              </a:rPr>
              <a:t>Aprentisage</a:t>
            </a:r>
            <a:r>
              <a:rPr lang="fr-FR" sz="1800" b="1" dirty="0" smtClean="0">
                <a:latin typeface="Times New Roman" pitchFamily="18" charset="0"/>
                <a:cs typeface="Times New Roman" pitchFamily="18" charset="0"/>
              </a:rPr>
              <a:t> supervisé </a:t>
            </a:r>
            <a:r>
              <a:rPr lang="fr-FR" sz="1800" dirty="0" smtClean="0">
                <a:latin typeface="Times New Roman" pitchFamily="18" charset="0"/>
                <a:cs typeface="Times New Roman" pitchFamily="18" charset="0"/>
              </a:rPr>
              <a:t>:</a:t>
            </a:r>
          </a:p>
          <a:p>
            <a:pPr rtl="1"/>
            <a:r>
              <a:rPr lang="fr-FR"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Ce</a:t>
            </a:r>
            <a:r>
              <a:rPr lang="en-US" dirty="0" smtClean="0">
                <a:latin typeface="Times New Roman" pitchFamily="18" charset="0"/>
                <a:cs typeface="Times New Roman" pitchFamily="18" charset="0"/>
              </a:rPr>
              <a:t> cadre de machine </a:t>
            </a:r>
            <a:r>
              <a:rPr lang="en-US" dirty="0" smtClean="0">
                <a:latin typeface="Times New Roman" pitchFamily="18" charset="0"/>
                <a:cs typeface="Times New Roman" pitchFamily="18" charset="0"/>
              </a:rPr>
              <a:t>learning part </a:t>
            </a:r>
            <a:r>
              <a:rPr lang="en-US" dirty="0" smtClean="0">
                <a:latin typeface="Times New Roman" pitchFamily="18" charset="0"/>
                <a:cs typeface="Times New Roman" pitchFamily="18" charset="0"/>
              </a:rPr>
              <a:t>du fait </a:t>
            </a:r>
            <a:r>
              <a:rPr lang="en-US" dirty="0" err="1" smtClean="0">
                <a:latin typeface="Times New Roman" pitchFamily="18" charset="0"/>
                <a:cs typeface="Times New Roman" pitchFamily="18" charset="0"/>
              </a:rPr>
              <a:t>que</a:t>
            </a:r>
            <a:r>
              <a:rPr lang="en-US" dirty="0" smtClean="0">
                <a:latin typeface="Times New Roman" pitchFamily="18" charset="0"/>
                <a:cs typeface="Times New Roman" pitchFamily="18" charset="0"/>
              </a:rPr>
              <a:t> les </a:t>
            </a:r>
            <a:r>
              <a:rPr lang="en-US" dirty="0" smtClean="0">
                <a:latin typeface="Times New Roman" pitchFamily="18" charset="0"/>
                <a:cs typeface="Times New Roman" pitchFamily="18" charset="0"/>
              </a:rPr>
              <a:t>données </a:t>
            </a:r>
            <a:r>
              <a:rPr lang="en-US" dirty="0" err="1" smtClean="0">
                <a:latin typeface="Times New Roman" pitchFamily="18" charset="0"/>
                <a:cs typeface="Times New Roman" pitchFamily="18" charset="0"/>
              </a:rPr>
              <a:t>historiques</a:t>
            </a:r>
            <a:r>
              <a:rPr lang="en-US"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a:t>
            </a:r>
            <a:r>
              <a:rPr lang="en-US" dirty="0" err="1" smtClean="0">
                <a:latin typeface="Times New Roman" pitchFamily="18" charset="0"/>
                <a:cs typeface="Times New Roman" pitchFamily="18" charset="0"/>
              </a:rPr>
              <a:t>ou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exemples</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sont</a:t>
            </a:r>
            <a:r>
              <a:rPr lang="en-US" dirty="0" smtClean="0">
                <a:latin typeface="Times New Roman" pitchFamily="18" charset="0"/>
                <a:cs typeface="Times New Roman" pitchFamily="18" charset="0"/>
              </a:rPr>
              <a:t> annotées </a:t>
            </a:r>
            <a:r>
              <a:rPr lang="en-US" dirty="0" err="1" smtClean="0">
                <a:latin typeface="Times New Roman" pitchFamily="18" charset="0"/>
                <a:cs typeface="Times New Roman" pitchFamily="18" charset="0"/>
              </a:rPr>
              <a:t>Prenons</a:t>
            </a:r>
            <a:r>
              <a:rPr lang="en-US" dirty="0" smtClean="0">
                <a:latin typeface="Times New Roman" pitchFamily="18" charset="0"/>
                <a:cs typeface="Times New Roman" pitchFamily="18" charset="0"/>
              </a:rPr>
              <a:t> le </a:t>
            </a:r>
            <a:r>
              <a:rPr lang="en-US" dirty="0" err="1" smtClean="0">
                <a:latin typeface="Times New Roman" pitchFamily="18" charset="0"/>
                <a:cs typeface="Times New Roman" pitchFamily="18" charset="0"/>
              </a:rPr>
              <a:t>cas</a:t>
            </a:r>
            <a:r>
              <a:rPr lang="en-US" dirty="0" smtClean="0">
                <a:latin typeface="Times New Roman" pitchFamily="18" charset="0"/>
                <a:cs typeface="Times New Roman" pitchFamily="18" charset="0"/>
              </a:rPr>
              <a:t> de la reconnaissance </a:t>
            </a:r>
            <a:r>
              <a:rPr lang="en-US" dirty="0" err="1" smtClean="0">
                <a:latin typeface="Times New Roman" pitchFamily="18" charset="0"/>
                <a:cs typeface="Times New Roman" pitchFamily="18" charset="0"/>
              </a:rPr>
              <a:t>d’objets</a:t>
            </a:r>
            <a:r>
              <a:rPr lang="en-US" dirty="0" smtClean="0">
                <a:latin typeface="Times New Roman" pitchFamily="18" charset="0"/>
                <a:cs typeface="Times New Roman" pitchFamily="18" charset="0"/>
              </a:rPr>
              <a:t> : un </a:t>
            </a:r>
            <a:r>
              <a:rPr lang="en-US" dirty="0" err="1" smtClean="0">
                <a:latin typeface="Times New Roman" pitchFamily="18" charset="0"/>
                <a:cs typeface="Times New Roman" pitchFamily="18" charset="0"/>
              </a:rPr>
              <a:t>problème</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supervisé</a:t>
            </a:r>
            <a:r>
              <a:rPr lang="en-US" dirty="0" smtClean="0">
                <a:latin typeface="Times New Roman" pitchFamily="18" charset="0"/>
                <a:cs typeface="Times New Roman" pitchFamily="18" charset="0"/>
              </a:rPr>
              <a:t> correspond au </a:t>
            </a:r>
            <a:r>
              <a:rPr lang="en-US" dirty="0" err="1" smtClean="0">
                <a:latin typeface="Times New Roman" pitchFamily="18" charset="0"/>
                <a:cs typeface="Times New Roman" pitchFamily="18" charset="0"/>
              </a:rPr>
              <a:t>cas</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où</a:t>
            </a:r>
            <a:r>
              <a:rPr lang="en-US" dirty="0" smtClean="0">
                <a:latin typeface="Times New Roman" pitchFamily="18" charset="0"/>
                <a:cs typeface="Times New Roman" pitchFamily="18" charset="0"/>
              </a:rPr>
              <a:t> le label « </a:t>
            </a:r>
            <a:r>
              <a:rPr lang="en-US" dirty="0" err="1" smtClean="0">
                <a:latin typeface="Times New Roman" pitchFamily="18" charset="0"/>
                <a:cs typeface="Times New Roman" pitchFamily="18" charset="0"/>
              </a:rPr>
              <a:t>voiture</a:t>
            </a:r>
            <a:r>
              <a:rPr lang="en-US" dirty="0" smtClean="0">
                <a:latin typeface="Times New Roman" pitchFamily="18" charset="0"/>
                <a:cs typeface="Times New Roman" pitchFamily="18" charset="0"/>
              </a:rPr>
              <a:t> » </a:t>
            </a:r>
            <a:r>
              <a:rPr lang="en-US" dirty="0" err="1" smtClean="0">
                <a:latin typeface="Times New Roman" pitchFamily="18" charset="0"/>
                <a:cs typeface="Times New Roman" pitchFamily="18" charset="0"/>
              </a:rPr>
              <a:t>est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bien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associé</a:t>
            </a:r>
            <a:r>
              <a:rPr lang="en-US" dirty="0" smtClean="0">
                <a:latin typeface="Times New Roman" pitchFamily="18" charset="0"/>
                <a:cs typeface="Times New Roman" pitchFamily="18" charset="0"/>
              </a:rPr>
              <a:t>, en base, à des photos de </a:t>
            </a:r>
            <a:r>
              <a:rPr lang="en-US" dirty="0" err="1" smtClean="0">
                <a:latin typeface="Times New Roman" pitchFamily="18" charset="0"/>
                <a:cs typeface="Times New Roman" pitchFamily="18" charset="0"/>
              </a:rPr>
              <a:t>voitures</a:t>
            </a:r>
            <a:r>
              <a:rPr lang="en-US" dirty="0" smtClean="0">
                <a:latin typeface="Times New Roman" pitchFamily="18" charset="0"/>
                <a:cs typeface="Times New Roman" pitchFamily="18" charset="0"/>
              </a:rPr>
              <a:t>, le label « chat » à des photos de chat, etc. </a:t>
            </a:r>
            <a:r>
              <a:rPr lang="en-US" dirty="0" err="1" smtClean="0">
                <a:latin typeface="Times New Roman" pitchFamily="18" charset="0"/>
                <a:cs typeface="Times New Roman" pitchFamily="18" charset="0"/>
              </a:rPr>
              <a:t>L’algorithme</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apprend</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ainsi</a:t>
            </a:r>
            <a:r>
              <a:rPr lang="en-US"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à </a:t>
            </a:r>
            <a:r>
              <a:rPr lang="en-US" dirty="0" err="1" smtClean="0">
                <a:latin typeface="Times New Roman" pitchFamily="18" charset="0"/>
                <a:cs typeface="Times New Roman" pitchFamily="18" charset="0"/>
              </a:rPr>
              <a:t>partir</a:t>
            </a:r>
            <a:r>
              <a:rPr lang="en-US" dirty="0" smtClean="0">
                <a:latin typeface="Times New Roman" pitchFamily="18" charset="0"/>
                <a:cs typeface="Times New Roman" pitchFamily="18" charset="0"/>
              </a:rPr>
              <a:t> de </a:t>
            </a:r>
            <a:r>
              <a:rPr lang="en-US" dirty="0" err="1" smtClean="0">
                <a:latin typeface="Times New Roman" pitchFamily="18" charset="0"/>
                <a:cs typeface="Times New Roman" pitchFamily="18" charset="0"/>
              </a:rPr>
              <a:t>milliers</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ou</a:t>
            </a:r>
            <a:r>
              <a:rPr lang="en-US" dirty="0" smtClean="0">
                <a:latin typeface="Times New Roman" pitchFamily="18" charset="0"/>
                <a:cs typeface="Times New Roman" pitchFamily="18" charset="0"/>
              </a:rPr>
              <a:t> de millions </a:t>
            </a:r>
            <a:r>
              <a:rPr lang="en-US" dirty="0" err="1" smtClean="0">
                <a:latin typeface="Times New Roman" pitchFamily="18" charset="0"/>
                <a:cs typeface="Times New Roman" pitchFamily="18" charset="0"/>
              </a:rPr>
              <a:t>d’exemples</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étiquetés</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il</a:t>
            </a:r>
            <a:r>
              <a:rPr lang="en-US" dirty="0" smtClean="0">
                <a:latin typeface="Times New Roman" pitchFamily="18" charset="0"/>
                <a:cs typeface="Times New Roman" pitchFamily="18" charset="0"/>
              </a:rPr>
              <a:t> cherche la relation </a:t>
            </a:r>
            <a:r>
              <a:rPr lang="en-US" dirty="0" smtClean="0">
                <a:latin typeface="Times New Roman" pitchFamily="18" charset="0"/>
                <a:cs typeface="Times New Roman" pitchFamily="18" charset="0"/>
              </a:rPr>
              <a:t>qui </a:t>
            </a:r>
            <a:r>
              <a:rPr lang="en-US" dirty="0" err="1" smtClean="0">
                <a:latin typeface="Times New Roman" pitchFamily="18" charset="0"/>
                <a:cs typeface="Times New Roman" pitchFamily="18" charset="0"/>
              </a:rPr>
              <a:t>permet</a:t>
            </a:r>
            <a:r>
              <a:rPr lang="en-US" dirty="0" smtClean="0">
                <a:latin typeface="Times New Roman" pitchFamily="18" charset="0"/>
                <a:cs typeface="Times New Roman" pitchFamily="18" charset="0"/>
              </a:rPr>
              <a:t> de </a:t>
            </a:r>
            <a:r>
              <a:rPr lang="en-US" dirty="0" err="1" smtClean="0">
                <a:latin typeface="Times New Roman" pitchFamily="18" charset="0"/>
                <a:cs typeface="Times New Roman" pitchFamily="18" charset="0"/>
              </a:rPr>
              <a:t>relier</a:t>
            </a:r>
            <a:r>
              <a:rPr lang="en-US" dirty="0" smtClean="0">
                <a:latin typeface="Times New Roman" pitchFamily="18" charset="0"/>
                <a:cs typeface="Times New Roman" pitchFamily="18" charset="0"/>
              </a:rPr>
              <a:t> les images aux </a:t>
            </a:r>
            <a:r>
              <a:rPr lang="en-US" dirty="0" smtClean="0">
                <a:latin typeface="Times New Roman" pitchFamily="18" charset="0"/>
                <a:cs typeface="Times New Roman" pitchFamily="18" charset="0"/>
              </a:rPr>
              <a:t>labels</a:t>
            </a:r>
            <a:endParaRPr lang="fr-FR" dirty="0" smtClean="0">
              <a:latin typeface="Times New Roman" pitchFamily="18" charset="0"/>
              <a:cs typeface="Times New Roman" pitchFamily="18" charset="0"/>
            </a:endParaRPr>
          </a:p>
          <a:p>
            <a:r>
              <a:rPr lang="fr-FR" sz="1800" b="1" dirty="0" err="1" smtClean="0">
                <a:latin typeface="Times New Roman" pitchFamily="18" charset="0"/>
                <a:cs typeface="Times New Roman" pitchFamily="18" charset="0"/>
              </a:rPr>
              <a:t>Aprentisage</a:t>
            </a:r>
            <a:r>
              <a:rPr lang="fr-FR" sz="1800" b="1" dirty="0" smtClean="0">
                <a:latin typeface="Times New Roman" pitchFamily="18" charset="0"/>
                <a:cs typeface="Times New Roman" pitchFamily="18" charset="0"/>
              </a:rPr>
              <a:t> </a:t>
            </a:r>
            <a:r>
              <a:rPr lang="fr-FR" sz="1800" b="1" dirty="0" smtClean="0">
                <a:latin typeface="Times New Roman" pitchFamily="18" charset="0"/>
                <a:cs typeface="Times New Roman" pitchFamily="18" charset="0"/>
              </a:rPr>
              <a:t>non </a:t>
            </a:r>
            <a:r>
              <a:rPr lang="fr-FR" sz="1800" b="1" dirty="0" smtClean="0">
                <a:latin typeface="Times New Roman" pitchFamily="18" charset="0"/>
                <a:cs typeface="Times New Roman" pitchFamily="18" charset="0"/>
              </a:rPr>
              <a:t>supervisé:</a:t>
            </a:r>
          </a:p>
          <a:p>
            <a:r>
              <a:rPr lang="fr-FR" dirty="0" smtClean="0">
                <a:latin typeface="Times New Roman" pitchFamily="18" charset="0"/>
                <a:cs typeface="Times New Roman" pitchFamily="18" charset="0"/>
              </a:rPr>
              <a:t>     A </a:t>
            </a:r>
            <a:r>
              <a:rPr lang="fr-FR" dirty="0" smtClean="0">
                <a:latin typeface="Times New Roman" pitchFamily="18" charset="0"/>
                <a:cs typeface="Times New Roman" pitchFamily="18" charset="0"/>
              </a:rPr>
              <a:t>la différence de </a:t>
            </a:r>
            <a:r>
              <a:rPr lang="fr-FR" dirty="0" smtClean="0">
                <a:latin typeface="Times New Roman" pitchFamily="18" charset="0"/>
                <a:cs typeface="Times New Roman" pitchFamily="18" charset="0"/>
              </a:rPr>
              <a:t>l’apprentissage supervisé , </a:t>
            </a:r>
            <a:r>
              <a:rPr lang="fr-FR" dirty="0" smtClean="0">
                <a:latin typeface="Times New Roman" pitchFamily="18" charset="0"/>
                <a:cs typeface="Times New Roman" pitchFamily="18" charset="0"/>
              </a:rPr>
              <a:t>le contexte non supervisé est celui où </a:t>
            </a:r>
            <a:r>
              <a:rPr lang="fr-FR" dirty="0" smtClean="0">
                <a:latin typeface="Times New Roman" pitchFamily="18" charset="0"/>
                <a:cs typeface="Times New Roman" pitchFamily="18" charset="0"/>
              </a:rPr>
              <a:t>l’algorithme  doit </a:t>
            </a:r>
            <a:r>
              <a:rPr lang="fr-FR" dirty="0" smtClean="0">
                <a:latin typeface="Times New Roman" pitchFamily="18" charset="0"/>
                <a:cs typeface="Times New Roman" pitchFamily="18" charset="0"/>
              </a:rPr>
              <a:t>opérer à partir d’exemples non annotés. Il doit faire émerge automatiquement les catégories à associer aux </a:t>
            </a:r>
            <a:r>
              <a:rPr lang="fr-FR" dirty="0" smtClean="0">
                <a:latin typeface="Times New Roman" pitchFamily="18" charset="0"/>
                <a:cs typeface="Times New Roman" pitchFamily="18" charset="0"/>
              </a:rPr>
              <a:t>données qu’on </a:t>
            </a:r>
            <a:r>
              <a:rPr lang="fr-FR" dirty="0" smtClean="0">
                <a:latin typeface="Times New Roman" pitchFamily="18" charset="0"/>
                <a:cs typeface="Times New Roman" pitchFamily="18" charset="0"/>
              </a:rPr>
              <a:t>lui soumet pour reconnaître qu’ un chat est un chat, une voiture, une voiture comme sont capables de le faire les animaux et les humains. Le problème d’apprentissage non supervisé le plus fréquent est la segmentation (ou </a:t>
            </a:r>
            <a:r>
              <a:rPr lang="fr-FR" dirty="0" err="1" smtClean="0">
                <a:latin typeface="Times New Roman" pitchFamily="18" charset="0"/>
                <a:cs typeface="Times New Roman" pitchFamily="18" charset="0"/>
              </a:rPr>
              <a:t>clustering</a:t>
            </a:r>
            <a:r>
              <a:rPr lang="fr-FR" dirty="0" smtClean="0">
                <a:latin typeface="Times New Roman" pitchFamily="18" charset="0"/>
                <a:cs typeface="Times New Roman" pitchFamily="18" charset="0"/>
              </a:rPr>
              <a:t>) </a:t>
            </a:r>
            <a:r>
              <a:rPr lang="fr-FR" dirty="0" smtClean="0">
                <a:latin typeface="Times New Roman" pitchFamily="18" charset="0"/>
                <a:cs typeface="Times New Roman" pitchFamily="18" charset="0"/>
              </a:rPr>
              <a:t>où l’on essaie de séparer les données en groupes (catégorie, classe, cluster…) : regrouper des images de voitures, de chats, etc. Beaucoup d’espoirs sont portés sur la détection </a:t>
            </a:r>
            <a:r>
              <a:rPr lang="fr-FR" dirty="0" smtClean="0">
                <a:latin typeface="Times New Roman" pitchFamily="18" charset="0"/>
                <a:cs typeface="Times New Roman" pitchFamily="18" charset="0"/>
              </a:rPr>
              <a:t>d’anomalies pour </a:t>
            </a:r>
            <a:r>
              <a:rPr lang="fr-FR" dirty="0" smtClean="0">
                <a:latin typeface="Times New Roman" pitchFamily="18" charset="0"/>
                <a:cs typeface="Times New Roman" pitchFamily="18" charset="0"/>
              </a:rPr>
              <a:t>la maintenance prédictive, la </a:t>
            </a:r>
            <a:r>
              <a:rPr lang="fr-FR" dirty="0" err="1" smtClean="0">
                <a:latin typeface="Times New Roman" pitchFamily="18" charset="0"/>
                <a:cs typeface="Times New Roman" pitchFamily="18" charset="0"/>
              </a:rPr>
              <a:t>cybsersécurité</a:t>
            </a:r>
            <a:r>
              <a:rPr lang="fr-FR" dirty="0" smtClean="0">
                <a:latin typeface="Times New Roman" pitchFamily="18" charset="0"/>
                <a:cs typeface="Times New Roman" pitchFamily="18" charset="0"/>
              </a:rPr>
              <a:t> , </a:t>
            </a:r>
            <a:r>
              <a:rPr lang="fr-FR" dirty="0" smtClean="0">
                <a:latin typeface="Times New Roman" pitchFamily="18" charset="0"/>
                <a:cs typeface="Times New Roman" pitchFamily="18" charset="0"/>
              </a:rPr>
              <a:t>mais aussi le dépistage précoce de maladies, etc. </a:t>
            </a:r>
          </a:p>
          <a:p>
            <a:endParaRPr lang="fr-FR" b="1" dirty="0" smtClean="0"/>
          </a:p>
          <a:p>
            <a:endParaRPr lang="fr-FR"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      </a:t>
            </a:r>
            <a:endParaRPr lang="fr-FR" dirty="0">
              <a:latin typeface="Times New Roman" pitchFamily="18" charset="0"/>
              <a:cs typeface="Times New Roman" pitchFamily="18" charset="0"/>
            </a:endParaRPr>
          </a:p>
        </p:txBody>
      </p:sp>
    </p:spTree>
    <p:extLst>
      <p:ext uri="{BB962C8B-B14F-4D97-AF65-F5344CB8AC3E}">
        <p14:creationId xmlns="" xmlns:p14="http://schemas.microsoft.com/office/powerpoint/2010/main" val="27839140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521"/>
        <p:cNvGrpSpPr/>
        <p:nvPr/>
      </p:nvGrpSpPr>
      <p:grpSpPr>
        <a:xfrm>
          <a:off x="0" y="0"/>
          <a:ext cx="0" cy="0"/>
          <a:chOff x="0" y="0"/>
          <a:chExt cx="0" cy="0"/>
        </a:xfrm>
      </p:grpSpPr>
      <p:sp>
        <p:nvSpPr>
          <p:cNvPr id="522" name="Google Shape;522;p37"/>
          <p:cNvSpPr txBox="1">
            <a:spLocks noGrp="1"/>
          </p:cNvSpPr>
          <p:nvPr>
            <p:ph type="title"/>
          </p:nvPr>
        </p:nvSpPr>
        <p:spPr>
          <a:xfrm>
            <a:off x="1364673" y="173182"/>
            <a:ext cx="6567053" cy="831274"/>
          </a:xfrm>
          <a:prstGeom prst="rect">
            <a:avLst/>
          </a:prstGeom>
        </p:spPr>
        <p:txBody>
          <a:bodyPr spcFirstLastPara="1" wrap="square" lIns="91425" tIns="91425" rIns="91425" bIns="91425" anchor="t" anchorCtr="0">
            <a:noAutofit/>
          </a:bodyPr>
          <a:lstStyle/>
          <a:p>
            <a:pPr lvl="0"/>
            <a:r>
              <a:rPr lang="en-US" sz="2400" b="1" dirty="0" smtClean="0"/>
              <a:t>Random forest :</a:t>
            </a:r>
            <a:r>
              <a:rPr lang="en-US" sz="2400" dirty="0" smtClean="0"/>
              <a:t> </a:t>
            </a:r>
            <a:r>
              <a:rPr lang="en-US" sz="2400" b="1" dirty="0" smtClean="0"/>
              <a:t>Les </a:t>
            </a:r>
            <a:r>
              <a:rPr lang="en-US" sz="2400" b="1" dirty="0" err="1" smtClean="0"/>
              <a:t>forêts</a:t>
            </a:r>
            <a:r>
              <a:rPr lang="en-US" sz="2400" b="1" dirty="0" smtClean="0"/>
              <a:t> </a:t>
            </a:r>
            <a:r>
              <a:rPr lang="en-US" sz="2400" b="1" dirty="0" err="1" smtClean="0"/>
              <a:t>d'arbres</a:t>
            </a:r>
            <a:r>
              <a:rPr lang="en-US" sz="2400" b="1" dirty="0" smtClean="0"/>
              <a:t> </a:t>
            </a:r>
            <a:r>
              <a:rPr lang="en-US" sz="2400" b="1" dirty="0" err="1" smtClean="0"/>
              <a:t>décisionnels</a:t>
            </a:r>
            <a:r>
              <a:rPr lang="en-US" sz="2400" b="1" dirty="0" smtClean="0"/>
              <a:t> </a:t>
            </a:r>
            <a:endParaRPr sz="2400" dirty="0"/>
          </a:p>
        </p:txBody>
      </p:sp>
      <p:pic>
        <p:nvPicPr>
          <p:cNvPr id="15" name="Picture 14"/>
          <p:cNvPicPr>
            <a:picLocks noChangeAspect="1"/>
          </p:cNvPicPr>
          <p:nvPr/>
        </p:nvPicPr>
        <p:blipFill>
          <a:blip r:embed="rId3"/>
          <a:stretch>
            <a:fillRect/>
          </a:stretch>
        </p:blipFill>
        <p:spPr>
          <a:xfrm>
            <a:off x="244237" y="78798"/>
            <a:ext cx="859611" cy="597460"/>
          </a:xfrm>
          <a:prstGeom prst="rect">
            <a:avLst/>
          </a:prstGeom>
        </p:spPr>
      </p:pic>
      <p:sp>
        <p:nvSpPr>
          <p:cNvPr id="34817" name="Rectangle 1"/>
          <p:cNvSpPr>
            <a:spLocks noChangeArrowheads="1"/>
          </p:cNvSpPr>
          <p:nvPr/>
        </p:nvSpPr>
        <p:spPr bwMode="auto">
          <a:xfrm>
            <a:off x="367748" y="1044862"/>
            <a:ext cx="7777370"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b="0" i="0" u="none" strike="noStrike" cap="none" normalizeH="0" baseline="0" dirty="0" err="1" smtClean="0">
                <a:ln>
                  <a:noFill/>
                </a:ln>
                <a:solidFill>
                  <a:schemeClr val="bg2"/>
                </a:solidFill>
                <a:effectLst/>
                <a:latin typeface="Times New Roman" pitchFamily="18" charset="0"/>
                <a:ea typeface="Times New Roman" pitchFamily="18" charset="0"/>
                <a:cs typeface="Times New Roman" pitchFamily="18" charset="0"/>
              </a:rPr>
              <a:t>random</a:t>
            </a:r>
            <a:r>
              <a:rPr kumimoji="0" lang="fr-FR" b="0" i="0" u="none" strike="noStrike" cap="none" normalizeH="0" baseline="0" dirty="0" smtClean="0">
                <a:ln>
                  <a:noFill/>
                </a:ln>
                <a:solidFill>
                  <a:schemeClr val="bg2"/>
                </a:solidFill>
                <a:effectLst/>
                <a:latin typeface="Times New Roman" pitchFamily="18" charset="0"/>
                <a:ea typeface="Times New Roman" pitchFamily="18" charset="0"/>
                <a:cs typeface="Times New Roman" pitchFamily="18" charset="0"/>
              </a:rPr>
              <a:t> </a:t>
            </a:r>
            <a:r>
              <a:rPr kumimoji="0" lang="fr-FR" b="0" i="0" u="none" strike="noStrike" cap="none" normalizeH="0" baseline="0" dirty="0" err="1" smtClean="0">
                <a:ln>
                  <a:noFill/>
                </a:ln>
                <a:solidFill>
                  <a:schemeClr val="bg2"/>
                </a:solidFill>
                <a:effectLst/>
                <a:latin typeface="Times New Roman" pitchFamily="18" charset="0"/>
                <a:ea typeface="Times New Roman" pitchFamily="18" charset="0"/>
                <a:cs typeface="Times New Roman" pitchFamily="18" charset="0"/>
              </a:rPr>
              <a:t>forest</a:t>
            </a:r>
            <a:r>
              <a:rPr kumimoji="0" lang="fr-FR" b="0" i="0" u="none" strike="noStrike" cap="none" normalizeH="0" baseline="0" dirty="0" smtClean="0">
                <a:ln>
                  <a:noFill/>
                </a:ln>
                <a:solidFill>
                  <a:schemeClr val="bg2"/>
                </a:solidFill>
                <a:effectLst/>
                <a:latin typeface="Times New Roman" pitchFamily="18" charset="0"/>
                <a:ea typeface="Times New Roman" pitchFamily="18" charset="0"/>
                <a:cs typeface="Times New Roman" pitchFamily="18" charset="0"/>
              </a:rPr>
              <a:t> est un algorithme d'apprentissage supervisé. Il peut être utilisé à la fois pour la classification et la régression. C'est également l'algorithme le plus flexible et le plus facile à utiliser. Une forêt est composée d'arbres. On dit que plus il y a d'arbres, plus la forêt est robuste. Les forêts aléatoires créent des arbres de décision sur des échantillons de données sélectionnés aléatoirement, obtiennent des prédictions à partir de chaque arbre et sélectionnent la meilleure solution par vote. Il fournit également un assez bon indicateur de l'importance des fonctionnalités.</a:t>
            </a:r>
            <a:endParaRPr kumimoji="0" lang="fr-FR" sz="2000" b="0" i="0" u="none" strike="noStrike" cap="none" normalizeH="0" baseline="0" dirty="0" smtClean="0">
              <a:ln>
                <a:noFill/>
              </a:ln>
              <a:solidFill>
                <a:schemeClr val="bg2"/>
              </a:solidFill>
              <a:effectLst/>
              <a:latin typeface="Times New Roman" pitchFamily="18" charset="0"/>
              <a:cs typeface="Times New Roman" pitchFamily="18" charset="0"/>
            </a:endParaRPr>
          </a:p>
        </p:txBody>
      </p:sp>
      <p:sp>
        <p:nvSpPr>
          <p:cNvPr id="7" name="Rectangle 6"/>
          <p:cNvSpPr/>
          <p:nvPr/>
        </p:nvSpPr>
        <p:spPr>
          <a:xfrm>
            <a:off x="482129" y="2537132"/>
            <a:ext cx="7071610" cy="1815882"/>
          </a:xfrm>
          <a:prstGeom prst="rect">
            <a:avLst/>
          </a:prstGeom>
        </p:spPr>
        <p:txBody>
          <a:bodyPr wrap="square">
            <a:spAutoFit/>
          </a:bodyPr>
          <a:lstStyle/>
          <a:p>
            <a:r>
              <a:rPr lang="fr-FR" dirty="0" smtClean="0">
                <a:solidFill>
                  <a:schemeClr val="bg2"/>
                </a:solidFill>
                <a:latin typeface="Times New Roman" pitchFamily="18" charset="0"/>
                <a:cs typeface="Times New Roman" pitchFamily="18" charset="0"/>
              </a:rPr>
              <a:t>Comment fonctionne l'algorithme </a:t>
            </a:r>
            <a:r>
              <a:rPr lang="fr-FR" dirty="0" smtClean="0">
                <a:solidFill>
                  <a:schemeClr val="bg2"/>
                </a:solidFill>
                <a:latin typeface="Times New Roman" pitchFamily="18" charset="0"/>
                <a:cs typeface="Times New Roman" pitchFamily="18" charset="0"/>
              </a:rPr>
              <a:t>?</a:t>
            </a:r>
          </a:p>
          <a:p>
            <a:pPr rtl="1"/>
            <a:r>
              <a:rPr lang="fr-FR" dirty="0" smtClean="0">
                <a:solidFill>
                  <a:schemeClr val="bg2"/>
                </a:solidFill>
                <a:latin typeface="Times New Roman" pitchFamily="18" charset="0"/>
                <a:cs typeface="Times New Roman" pitchFamily="18" charset="0"/>
              </a:rPr>
              <a:t>Cela fonctionne en quatre étapes : </a:t>
            </a:r>
          </a:p>
          <a:p>
            <a:pPr marL="342900" lvl="0" indent="-342900">
              <a:buFont typeface="+mj-lt"/>
              <a:buAutoNum type="arabicParenR"/>
            </a:pPr>
            <a:r>
              <a:rPr lang="fr-FR" dirty="0" smtClean="0">
                <a:solidFill>
                  <a:schemeClr val="bg2"/>
                </a:solidFill>
                <a:latin typeface="Times New Roman" pitchFamily="18" charset="0"/>
                <a:cs typeface="Times New Roman" pitchFamily="18" charset="0"/>
              </a:rPr>
              <a:t>Sélectionnez des échantillons aléatoires à partir d'un ensemble de données donné</a:t>
            </a:r>
          </a:p>
          <a:p>
            <a:pPr marL="342900" lvl="0" indent="-342900">
              <a:buFont typeface="+mj-lt"/>
              <a:buAutoNum type="arabicParenR"/>
            </a:pPr>
            <a:r>
              <a:rPr lang="fr-FR" dirty="0" smtClean="0">
                <a:solidFill>
                  <a:schemeClr val="bg2"/>
                </a:solidFill>
                <a:latin typeface="Times New Roman" pitchFamily="18" charset="0"/>
                <a:cs typeface="Times New Roman" pitchFamily="18" charset="0"/>
              </a:rPr>
              <a:t>Construisez un arbre de décision pour chaque échantillon et obtenez un résultat de prédiction à partir de chaque arbre de décision</a:t>
            </a:r>
            <a:r>
              <a:rPr lang="ar-JO" dirty="0" err="1" smtClean="0">
                <a:solidFill>
                  <a:schemeClr val="bg2"/>
                </a:solidFill>
                <a:latin typeface="Times New Roman" pitchFamily="18" charset="0"/>
                <a:cs typeface="Times New Roman" pitchFamily="18" charset="0"/>
              </a:rPr>
              <a:t>.</a:t>
            </a:r>
            <a:endParaRPr lang="fr-FR" dirty="0" smtClean="0">
              <a:solidFill>
                <a:schemeClr val="bg2"/>
              </a:solidFill>
              <a:latin typeface="Times New Roman" pitchFamily="18" charset="0"/>
              <a:cs typeface="Times New Roman" pitchFamily="18" charset="0"/>
            </a:endParaRPr>
          </a:p>
          <a:p>
            <a:pPr marL="342900" lvl="0" indent="-342900">
              <a:buFont typeface="+mj-lt"/>
              <a:buAutoNum type="arabicParenR"/>
            </a:pPr>
            <a:r>
              <a:rPr lang="fr-FR" dirty="0" smtClean="0">
                <a:solidFill>
                  <a:schemeClr val="bg2"/>
                </a:solidFill>
                <a:latin typeface="Times New Roman" pitchFamily="18" charset="0"/>
                <a:cs typeface="Times New Roman" pitchFamily="18" charset="0"/>
              </a:rPr>
              <a:t>Effectuez un vote pour chaque résultat prévu</a:t>
            </a:r>
            <a:r>
              <a:rPr lang="ar-JO" dirty="0" err="1" smtClean="0">
                <a:solidFill>
                  <a:schemeClr val="bg2"/>
                </a:solidFill>
                <a:latin typeface="Times New Roman" pitchFamily="18" charset="0"/>
                <a:cs typeface="Times New Roman" pitchFamily="18" charset="0"/>
              </a:rPr>
              <a:t>.</a:t>
            </a:r>
            <a:endParaRPr lang="fr-FR" dirty="0" smtClean="0">
              <a:solidFill>
                <a:schemeClr val="bg2"/>
              </a:solidFill>
              <a:latin typeface="Times New Roman" pitchFamily="18" charset="0"/>
              <a:cs typeface="Times New Roman" pitchFamily="18" charset="0"/>
            </a:endParaRPr>
          </a:p>
          <a:p>
            <a:pPr marL="342900" indent="-342900">
              <a:buFont typeface="+mj-lt"/>
              <a:buAutoNum type="arabicParenR"/>
            </a:pPr>
            <a:r>
              <a:rPr lang="fr-FR" dirty="0" smtClean="0">
                <a:solidFill>
                  <a:schemeClr val="bg2"/>
                </a:solidFill>
                <a:latin typeface="Times New Roman" pitchFamily="18" charset="0"/>
                <a:cs typeface="Times New Roman" pitchFamily="18" charset="0"/>
              </a:rPr>
              <a:t>Sélectionnez le résultat de la prédiction avec le plus de votes comme prédiction finale.</a:t>
            </a:r>
            <a:endParaRPr lang="fr-FR" dirty="0" smtClean="0">
              <a:solidFill>
                <a:schemeClr val="bg2"/>
              </a:solidFill>
              <a:latin typeface="Times New Roman" pitchFamily="18" charset="0"/>
              <a:cs typeface="Times New Roman" pitchFamily="18" charset="0"/>
            </a:endParaRPr>
          </a:p>
          <a:p>
            <a:endParaRPr lang="fr-FR" dirty="0">
              <a:solidFill>
                <a:schemeClr val="bg2"/>
              </a:solidFill>
            </a:endParaRPr>
          </a:p>
        </p:txBody>
      </p:sp>
    </p:spTree>
    <p:extLst>
      <p:ext uri="{BB962C8B-B14F-4D97-AF65-F5344CB8AC3E}">
        <p14:creationId xmlns="" xmlns:p14="http://schemas.microsoft.com/office/powerpoint/2010/main" val="33673981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70"/>
        <p:cNvGrpSpPr/>
        <p:nvPr/>
      </p:nvGrpSpPr>
      <p:grpSpPr>
        <a:xfrm>
          <a:off x="0" y="0"/>
          <a:ext cx="0" cy="0"/>
          <a:chOff x="0" y="0"/>
          <a:chExt cx="0" cy="0"/>
        </a:xfrm>
      </p:grpSpPr>
      <p:sp>
        <p:nvSpPr>
          <p:cNvPr id="571" name="Google Shape;571;p40"/>
          <p:cNvSpPr txBox="1">
            <a:spLocks noGrp="1"/>
          </p:cNvSpPr>
          <p:nvPr>
            <p:ph type="title"/>
          </p:nvPr>
        </p:nvSpPr>
        <p:spPr>
          <a:xfrm>
            <a:off x="1749615" y="1443841"/>
            <a:ext cx="6877924" cy="24831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sz="5100" dirty="0"/>
              <a:t>Réalisateurs de projet</a:t>
            </a:r>
            <a:endParaRPr sz="5100" dirty="0"/>
          </a:p>
        </p:txBody>
      </p:sp>
      <p:sp>
        <p:nvSpPr>
          <p:cNvPr id="78850" name="AutoShape 2" descr="Le comportement de l'utilisateur. Design style monochrome de grande  collecte de données. L'ASSURANCE-CHÔMAGE. Pixel simple parfait les  pictogrammes du comportement de l'utilisateur. Web design, logiciel,  applications Image Vectorielle Stock - Alamy"/>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Tree>
    <p:extLst>
      <p:ext uri="{BB962C8B-B14F-4D97-AF65-F5344CB8AC3E}">
        <p14:creationId xmlns="" xmlns:p14="http://schemas.microsoft.com/office/powerpoint/2010/main" val="3920675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521"/>
        <p:cNvGrpSpPr/>
        <p:nvPr/>
      </p:nvGrpSpPr>
      <p:grpSpPr>
        <a:xfrm>
          <a:off x="0" y="0"/>
          <a:ext cx="0" cy="0"/>
          <a:chOff x="0" y="0"/>
          <a:chExt cx="0" cy="0"/>
        </a:xfrm>
      </p:grpSpPr>
      <p:pic>
        <p:nvPicPr>
          <p:cNvPr id="15" name="Picture 14"/>
          <p:cNvPicPr>
            <a:picLocks noChangeAspect="1"/>
          </p:cNvPicPr>
          <p:nvPr/>
        </p:nvPicPr>
        <p:blipFill>
          <a:blip r:embed="rId3"/>
          <a:stretch>
            <a:fillRect/>
          </a:stretch>
        </p:blipFill>
        <p:spPr>
          <a:xfrm>
            <a:off x="244237" y="78798"/>
            <a:ext cx="859611" cy="597460"/>
          </a:xfrm>
          <a:prstGeom prst="rect">
            <a:avLst/>
          </a:prstGeom>
        </p:spPr>
      </p:pic>
      <p:pic>
        <p:nvPicPr>
          <p:cNvPr id="6" name="Image 5"/>
          <p:cNvPicPr/>
          <p:nvPr/>
        </p:nvPicPr>
        <p:blipFill>
          <a:blip r:embed="rId4" cstate="print"/>
          <a:srcRect/>
          <a:stretch>
            <a:fillRect/>
          </a:stretch>
        </p:blipFill>
        <p:spPr bwMode="auto">
          <a:xfrm>
            <a:off x="1014883" y="1426762"/>
            <a:ext cx="7134329" cy="2471998"/>
          </a:xfrm>
          <a:prstGeom prst="rect">
            <a:avLst/>
          </a:prstGeom>
          <a:noFill/>
          <a:ln w="9525">
            <a:noFill/>
            <a:miter lim="800000"/>
            <a:headEnd/>
            <a:tailEnd/>
          </a:ln>
        </p:spPr>
      </p:pic>
      <p:sp>
        <p:nvSpPr>
          <p:cNvPr id="7" name="Rectangle 6"/>
          <p:cNvSpPr/>
          <p:nvPr/>
        </p:nvSpPr>
        <p:spPr>
          <a:xfrm>
            <a:off x="2638574" y="4116034"/>
            <a:ext cx="4214401" cy="338554"/>
          </a:xfrm>
          <a:prstGeom prst="rect">
            <a:avLst/>
          </a:prstGeom>
        </p:spPr>
        <p:txBody>
          <a:bodyPr wrap="square">
            <a:spAutoFit/>
          </a:bodyPr>
          <a:lstStyle/>
          <a:p>
            <a:r>
              <a:rPr lang="fr-FR" sz="1600" b="1" dirty="0" smtClean="0">
                <a:latin typeface="Times New Roman" pitchFamily="18" charset="0"/>
                <a:cs typeface="Times New Roman" pitchFamily="18" charset="0"/>
              </a:rPr>
              <a:t>Mécanisme </a:t>
            </a:r>
            <a:r>
              <a:rPr lang="fr-FR" sz="1600" b="1" dirty="0" smtClean="0">
                <a:latin typeface="Times New Roman" pitchFamily="18" charset="0"/>
                <a:cs typeface="Times New Roman" pitchFamily="18" charset="0"/>
              </a:rPr>
              <a:t>de l’algorithme </a:t>
            </a:r>
            <a:r>
              <a:rPr lang="fr-FR" sz="1600" b="1" dirty="0" err="1" smtClean="0">
                <a:latin typeface="Times New Roman" pitchFamily="18" charset="0"/>
                <a:cs typeface="Times New Roman" pitchFamily="18" charset="0"/>
              </a:rPr>
              <a:t>random</a:t>
            </a:r>
            <a:r>
              <a:rPr lang="fr-FR" sz="1600" b="1" dirty="0" smtClean="0">
                <a:latin typeface="Times New Roman" pitchFamily="18" charset="0"/>
                <a:cs typeface="Times New Roman" pitchFamily="18" charset="0"/>
              </a:rPr>
              <a:t> </a:t>
            </a:r>
            <a:r>
              <a:rPr lang="fr-FR" sz="1600" b="1" dirty="0" err="1" smtClean="0">
                <a:latin typeface="Times New Roman" pitchFamily="18" charset="0"/>
                <a:cs typeface="Times New Roman" pitchFamily="18" charset="0"/>
              </a:rPr>
              <a:t>forest</a:t>
            </a:r>
            <a:endParaRPr lang="fr-FR" sz="1600" b="1" dirty="0">
              <a:latin typeface="Times New Roman" pitchFamily="18" charset="0"/>
              <a:cs typeface="Times New Roman" pitchFamily="18" charset="0"/>
            </a:endParaRPr>
          </a:p>
        </p:txBody>
      </p:sp>
    </p:spTree>
    <p:extLst>
      <p:ext uri="{BB962C8B-B14F-4D97-AF65-F5344CB8AC3E}">
        <p14:creationId xmlns="" xmlns:p14="http://schemas.microsoft.com/office/powerpoint/2010/main" val="39249970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521"/>
        <p:cNvGrpSpPr/>
        <p:nvPr/>
      </p:nvGrpSpPr>
      <p:grpSpPr>
        <a:xfrm>
          <a:off x="0" y="0"/>
          <a:ext cx="0" cy="0"/>
          <a:chOff x="0" y="0"/>
          <a:chExt cx="0" cy="0"/>
        </a:xfrm>
      </p:grpSpPr>
      <p:sp>
        <p:nvSpPr>
          <p:cNvPr id="522" name="Google Shape;522;p37"/>
          <p:cNvSpPr txBox="1">
            <a:spLocks noGrp="1"/>
          </p:cNvSpPr>
          <p:nvPr>
            <p:ph type="title"/>
          </p:nvPr>
        </p:nvSpPr>
        <p:spPr>
          <a:xfrm>
            <a:off x="938677" y="213642"/>
            <a:ext cx="1909719" cy="538917"/>
          </a:xfrm>
          <a:prstGeom prst="rect">
            <a:avLst/>
          </a:prstGeom>
        </p:spPr>
        <p:txBody>
          <a:bodyPr spcFirstLastPara="1" wrap="square" lIns="91425" tIns="91425" rIns="91425" bIns="91425" anchor="t" anchorCtr="0">
            <a:noAutofit/>
          </a:bodyPr>
          <a:lstStyle/>
          <a:p>
            <a:pPr lvl="0" algn="l"/>
            <a:r>
              <a:rPr lang="fr-FR" sz="2400" b="1" dirty="0" smtClean="0"/>
              <a:t>Avantages</a:t>
            </a:r>
            <a:endParaRPr sz="2400" dirty="0"/>
          </a:p>
        </p:txBody>
      </p:sp>
      <p:pic>
        <p:nvPicPr>
          <p:cNvPr id="15" name="Picture 14"/>
          <p:cNvPicPr>
            <a:picLocks noChangeAspect="1"/>
          </p:cNvPicPr>
          <p:nvPr/>
        </p:nvPicPr>
        <p:blipFill>
          <a:blip r:embed="rId3"/>
          <a:stretch>
            <a:fillRect/>
          </a:stretch>
        </p:blipFill>
        <p:spPr>
          <a:xfrm>
            <a:off x="244237" y="78798"/>
            <a:ext cx="859611" cy="597460"/>
          </a:xfrm>
          <a:prstGeom prst="rect">
            <a:avLst/>
          </a:prstGeom>
        </p:spPr>
      </p:pic>
      <p:sp>
        <p:nvSpPr>
          <p:cNvPr id="30721" name="Rectangle 1"/>
          <p:cNvSpPr>
            <a:spLocks noChangeArrowheads="1"/>
          </p:cNvSpPr>
          <p:nvPr/>
        </p:nvSpPr>
        <p:spPr bwMode="auto">
          <a:xfrm rot="10800000" flipV="1">
            <a:off x="503113" y="608524"/>
            <a:ext cx="6933467"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Char char="•"/>
              <a:tabLst/>
            </a:pPr>
            <a:r>
              <a:rPr kumimoji="0" lang="fr-FR"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Les forêts aléatoires sont considérées comme une méthode très précise et robuste en raison du nombre d'arbres de décision participant au processus.</a:t>
            </a:r>
            <a:endParaRPr kumimoji="0" lang="fr-FR" b="0" i="0" u="none" strike="noStrike" cap="none" normalizeH="0" baseline="0" dirty="0" smtClean="0">
              <a:ln>
                <a:noFill/>
              </a:ln>
              <a:solidFill>
                <a:schemeClr val="bg1"/>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Char char="•"/>
              <a:tabLst/>
            </a:pPr>
            <a:r>
              <a:rPr kumimoji="0" lang="fr-FR"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Il ne souffre pas du problème de sur ajustement. La raison principale est qu'il prend la moyenne de toutes les prédictions, ce qui annule les biais.</a:t>
            </a:r>
            <a:endParaRPr kumimoji="0" lang="fr-FR" b="0" i="0" u="none" strike="noStrike" cap="none" normalizeH="0" baseline="0" dirty="0" smtClean="0">
              <a:ln>
                <a:noFill/>
              </a:ln>
              <a:solidFill>
                <a:schemeClr val="bg1"/>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Char char="•"/>
              <a:tabLst/>
            </a:pPr>
            <a:r>
              <a:rPr kumimoji="0" lang="fr-FR"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L'algorithme peut être utilisé à la fois dans les problèmes de classification et de régression.</a:t>
            </a:r>
            <a:endParaRPr kumimoji="0" lang="fr-FR" b="0" i="0" u="none" strike="noStrike" cap="none" normalizeH="0" baseline="0" dirty="0" smtClean="0">
              <a:ln>
                <a:noFill/>
              </a:ln>
              <a:solidFill>
                <a:schemeClr val="bg1"/>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Char char="•"/>
              <a:tabLst/>
            </a:pPr>
            <a:r>
              <a:rPr kumimoji="0" lang="fr-FR"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Les forêts aléatoires peuvent également gérer les valeurs manquantes. Il existe deux façons de les gérer: en utilisant des valeurs médianes pour remplacer des variables continues et en calculant la moyenne pondérée par la proximité des valeurs manquantes.</a:t>
            </a:r>
            <a:endParaRPr kumimoji="0" lang="fr-FR" b="0" i="0" u="none" strike="noStrike" cap="none" normalizeH="0" baseline="0" dirty="0" smtClean="0">
              <a:ln>
                <a:noFill/>
              </a:ln>
              <a:solidFill>
                <a:schemeClr val="bg1"/>
              </a:solidFill>
              <a:effectLst/>
              <a:latin typeface="Arial" pitchFamily="34" charset="0"/>
              <a:cs typeface="Arial" pitchFamily="34" charset="0"/>
            </a:endParaRPr>
          </a:p>
        </p:txBody>
      </p:sp>
      <p:sp>
        <p:nvSpPr>
          <p:cNvPr id="7" name="Google Shape;522;p37"/>
          <p:cNvSpPr txBox="1">
            <a:spLocks/>
          </p:cNvSpPr>
          <p:nvPr/>
        </p:nvSpPr>
        <p:spPr>
          <a:xfrm>
            <a:off x="696317" y="2403443"/>
            <a:ext cx="3157242" cy="548909"/>
          </a:xfrm>
          <a:prstGeom prst="rect">
            <a:avLst/>
          </a:prstGeom>
          <a:noFill/>
          <a:ln>
            <a:noFill/>
          </a:ln>
        </p:spPr>
        <p:txBody>
          <a:bodyPr spcFirstLastPara="1" wrap="square" lIns="91425" tIns="91425" rIns="91425" bIns="91425" anchor="t" anchorCtr="0">
            <a:noAutofit/>
          </a:bodyPr>
          <a:lstStyle/>
          <a:p>
            <a:pPr lvl="0">
              <a:buClr>
                <a:srgbClr val="20124D"/>
              </a:buClr>
              <a:buSzPts val="3500"/>
            </a:pPr>
            <a:r>
              <a:rPr lang="fr-FR" sz="2400" b="1" dirty="0" smtClean="0">
                <a:latin typeface="Oswald Regular" charset="0"/>
              </a:rPr>
              <a:t>Inconvénient</a:t>
            </a:r>
            <a:endParaRPr kumimoji="0" lang="fr-FR" sz="2400" b="0" i="0" u="none" strike="noStrike" kern="0" cap="none" spc="0" normalizeH="0" baseline="0" noProof="0" dirty="0">
              <a:ln>
                <a:noFill/>
              </a:ln>
              <a:solidFill>
                <a:srgbClr val="20124D"/>
              </a:solidFill>
              <a:effectLst/>
              <a:uLnTx/>
              <a:uFillTx/>
              <a:latin typeface="Oswald Regular" charset="0"/>
              <a:ea typeface="Oswald Regular"/>
              <a:cs typeface="Oswald Regular"/>
              <a:sym typeface="Oswald Regular"/>
            </a:endParaRPr>
          </a:p>
        </p:txBody>
      </p:sp>
      <p:sp>
        <p:nvSpPr>
          <p:cNvPr id="8" name="Rectangle 1"/>
          <p:cNvSpPr>
            <a:spLocks noChangeArrowheads="1"/>
          </p:cNvSpPr>
          <p:nvPr/>
        </p:nvSpPr>
        <p:spPr bwMode="auto">
          <a:xfrm rot="10800000" flipV="1">
            <a:off x="628286" y="2843855"/>
            <a:ext cx="6667778" cy="166199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buFont typeface="Arial" pitchFamily="34" charset="0"/>
              <a:buChar char="•"/>
            </a:pPr>
            <a:r>
              <a:rPr lang="fr-FR" dirty="0" smtClean="0">
                <a:solidFill>
                  <a:schemeClr val="bg2"/>
                </a:solidFill>
              </a:rPr>
              <a:t>L</a:t>
            </a:r>
            <a:r>
              <a:rPr lang="fr-FR" dirty="0" smtClean="0">
                <a:solidFill>
                  <a:schemeClr val="bg2"/>
                </a:solidFill>
                <a:latin typeface="Times New Roman" pitchFamily="18" charset="0"/>
                <a:cs typeface="Times New Roman" pitchFamily="18" charset="0"/>
              </a:rPr>
              <a:t>es forêts aléatoires sont lentes à générer des prédictions car elles ont plusieurs arbres de décision. Chaque fois qu'il fait une prédiction, tous les arbres de la forêt doivent faire une prédiction pour la même entrée donnée, puis procéder à un vote. Tout ce processus prend du temps.</a:t>
            </a:r>
          </a:p>
          <a:p>
            <a:pPr lvl="0">
              <a:buFont typeface="Arial" pitchFamily="34" charset="0"/>
              <a:buChar char="•"/>
            </a:pPr>
            <a:r>
              <a:rPr lang="fr-FR" dirty="0" smtClean="0">
                <a:solidFill>
                  <a:schemeClr val="bg2"/>
                </a:solidFill>
                <a:latin typeface="Times New Roman" pitchFamily="18" charset="0"/>
                <a:cs typeface="Times New Roman" pitchFamily="18" charset="0"/>
              </a:rPr>
              <a:t>Le modèle est difficile à interpréter par rapport à un arbre de décision, où vous pouvez facilement prendre une décision en suivant le chemin dans l'arbre.</a:t>
            </a:r>
          </a:p>
          <a:p>
            <a:pPr marL="0" marR="0" lvl="0" indent="0" algn="justLow" defTabSz="914400" rtl="0" eaLnBrk="0" fontAlgn="base" latinLnBrk="0" hangingPunct="0">
              <a:lnSpc>
                <a:spcPct val="100000"/>
              </a:lnSpc>
              <a:spcBef>
                <a:spcPct val="0"/>
              </a:spcBef>
              <a:spcAft>
                <a:spcPct val="0"/>
              </a:spcAft>
              <a:buClrTx/>
              <a:buSzTx/>
              <a:buFontTx/>
              <a:buChar char="•"/>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276383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90719" y="406709"/>
            <a:ext cx="7258555" cy="519300"/>
          </a:xfrm>
        </p:spPr>
        <p:txBody>
          <a:bodyPr/>
          <a:lstStyle/>
          <a:p>
            <a:r>
              <a:rPr lang="fr-FR" b="1" dirty="0" smtClean="0"/>
              <a:t>Les fonctionnalités importantes de l’algorithme </a:t>
            </a:r>
            <a:endParaRPr lang="fr-FR" dirty="0"/>
          </a:p>
        </p:txBody>
      </p:sp>
      <p:sp>
        <p:nvSpPr>
          <p:cNvPr id="8" name="Sous-titre 7"/>
          <p:cNvSpPr>
            <a:spLocks noGrp="1"/>
          </p:cNvSpPr>
          <p:nvPr>
            <p:ph type="subTitle" idx="6"/>
          </p:nvPr>
        </p:nvSpPr>
        <p:spPr>
          <a:xfrm rot="10800000" flipV="1">
            <a:off x="376516" y="1792224"/>
            <a:ext cx="8561295" cy="3174223"/>
          </a:xfrm>
        </p:spPr>
        <p:txBody>
          <a:bodyPr/>
          <a:lstStyle/>
          <a:p>
            <a:r>
              <a:rPr lang="fr-FR" dirty="0" smtClean="0"/>
              <a:t>                     </a:t>
            </a:r>
            <a:r>
              <a:rPr lang="fr-FR" dirty="0" smtClean="0">
                <a:latin typeface="Times New Roman" pitchFamily="18" charset="0"/>
                <a:cs typeface="Times New Roman" pitchFamily="18" charset="0"/>
              </a:rPr>
              <a:t>Les </a:t>
            </a:r>
            <a:r>
              <a:rPr lang="fr-FR" dirty="0" smtClean="0">
                <a:latin typeface="Times New Roman" pitchFamily="18" charset="0"/>
                <a:cs typeface="Times New Roman" pitchFamily="18" charset="0"/>
              </a:rPr>
              <a:t>forêts aléatoires offrent également un bon indicateur de sélection de caractéristiques. </a:t>
            </a:r>
            <a:r>
              <a:rPr lang="fr-FR" dirty="0" err="1" smtClean="0">
                <a:latin typeface="Times New Roman" pitchFamily="18" charset="0"/>
                <a:cs typeface="Times New Roman" pitchFamily="18" charset="0"/>
              </a:rPr>
              <a:t>Scikit</a:t>
            </a:r>
            <a:r>
              <a:rPr lang="fr-FR" dirty="0" smtClean="0">
                <a:latin typeface="Times New Roman" pitchFamily="18" charset="0"/>
                <a:cs typeface="Times New Roman" pitchFamily="18" charset="0"/>
              </a:rPr>
              <a:t>-</a:t>
            </a:r>
            <a:r>
              <a:rPr lang="fr-FR" dirty="0" err="1" smtClean="0">
                <a:latin typeface="Times New Roman" pitchFamily="18" charset="0"/>
                <a:cs typeface="Times New Roman" pitchFamily="18" charset="0"/>
              </a:rPr>
              <a:t>learn</a:t>
            </a:r>
            <a:r>
              <a:rPr lang="fr-FR" dirty="0" smtClean="0">
                <a:latin typeface="Times New Roman" pitchFamily="18" charset="0"/>
                <a:cs typeface="Times New Roman" pitchFamily="18" charset="0"/>
              </a:rPr>
              <a:t> fournit une variable supplémentaire avec le modèle, qui montre l'importance relative ou la contribution de chaque fonctionnalité dans la prédiction. Il calcule automatiquement le score de pertinence de chaque fonctionnalité dans la phase de formation. Ensuite, il réduit la pertinence pour que la somme de tous les scores soit </a:t>
            </a:r>
            <a:r>
              <a:rPr lang="fr-FR" dirty="0" smtClean="0">
                <a:latin typeface="Times New Roman" pitchFamily="18" charset="0"/>
                <a:cs typeface="Times New Roman" pitchFamily="18" charset="0"/>
              </a:rPr>
              <a:t>.</a:t>
            </a:r>
            <a:endParaRPr lang="fr-FR" dirty="0" smtClean="0">
              <a:latin typeface="Times New Roman" pitchFamily="18" charset="0"/>
              <a:cs typeface="Times New Roman" pitchFamily="18" charset="0"/>
            </a:endParaRPr>
          </a:p>
          <a:p>
            <a:r>
              <a:rPr lang="fr-FR" dirty="0" smtClean="0">
                <a:latin typeface="Times New Roman" pitchFamily="18" charset="0"/>
                <a:cs typeface="Times New Roman" pitchFamily="18" charset="0"/>
              </a:rPr>
              <a:t> </a:t>
            </a:r>
            <a:r>
              <a:rPr lang="fr-FR" dirty="0" smtClean="0">
                <a:latin typeface="Times New Roman" pitchFamily="18" charset="0"/>
                <a:cs typeface="Times New Roman" pitchFamily="18" charset="0"/>
              </a:rPr>
              <a:t>               Ce </a:t>
            </a:r>
            <a:r>
              <a:rPr lang="fr-FR" dirty="0" smtClean="0">
                <a:latin typeface="Times New Roman" pitchFamily="18" charset="0"/>
                <a:cs typeface="Times New Roman" pitchFamily="18" charset="0"/>
              </a:rPr>
              <a:t>score vous aidera à choisir les fonctionnalités les plus importantes et à supprimer les moins importantes pour la construction de </a:t>
            </a:r>
            <a:r>
              <a:rPr lang="fr-FR" dirty="0" smtClean="0">
                <a:latin typeface="Times New Roman" pitchFamily="18" charset="0"/>
                <a:cs typeface="Times New Roman" pitchFamily="18" charset="0"/>
              </a:rPr>
              <a:t>modèles.</a:t>
            </a:r>
          </a:p>
          <a:p>
            <a:r>
              <a:rPr lang="fr-FR" dirty="0" smtClean="0">
                <a:latin typeface="Times New Roman" pitchFamily="18" charset="0"/>
                <a:cs typeface="Times New Roman" pitchFamily="18" charset="0"/>
              </a:rPr>
              <a:t>                </a:t>
            </a:r>
            <a:r>
              <a:rPr lang="fr-FR" dirty="0" err="1" smtClean="0">
                <a:latin typeface="Times New Roman" pitchFamily="18" charset="0"/>
                <a:cs typeface="Times New Roman" pitchFamily="18" charset="0"/>
              </a:rPr>
              <a:t>Random</a:t>
            </a:r>
            <a:r>
              <a:rPr lang="fr-FR" dirty="0" smtClean="0">
                <a:latin typeface="Times New Roman" pitchFamily="18" charset="0"/>
                <a:cs typeface="Times New Roman" pitchFamily="18" charset="0"/>
              </a:rPr>
              <a:t> </a:t>
            </a:r>
            <a:r>
              <a:rPr lang="fr-FR" dirty="0" err="1" smtClean="0">
                <a:latin typeface="Times New Roman" pitchFamily="18" charset="0"/>
                <a:cs typeface="Times New Roman" pitchFamily="18" charset="0"/>
              </a:rPr>
              <a:t>forest</a:t>
            </a:r>
            <a:r>
              <a:rPr lang="fr-FR" dirty="0" smtClean="0">
                <a:latin typeface="Times New Roman" pitchFamily="18" charset="0"/>
                <a:cs typeface="Times New Roman" pitchFamily="18" charset="0"/>
              </a:rPr>
              <a:t> utilise l'importance de Gini ou la diminution moyenne des impuretés (MDI) pour </a:t>
            </a:r>
            <a:r>
              <a:rPr lang="fr-FR" dirty="0" smtClean="0">
                <a:latin typeface="Times New Roman" pitchFamily="18" charset="0"/>
                <a:cs typeface="Times New Roman" pitchFamily="18" charset="0"/>
              </a:rPr>
              <a:t>calculer l'importance </a:t>
            </a:r>
            <a:r>
              <a:rPr lang="fr-FR" dirty="0" smtClean="0">
                <a:latin typeface="Times New Roman" pitchFamily="18" charset="0"/>
                <a:cs typeface="Times New Roman" pitchFamily="18" charset="0"/>
              </a:rPr>
              <a:t>de chaque caractéristique. L'importance de Gini est également connue sous le nom de diminution totale de l'impureté des nœuds. Il s'agit de la diminution de l'ajustement ou de la précision du modèle lorsque vous supprimez une variable. Plus la diminution est importante, plus la variable est significative. Ici, la diminution moyenne est un paramètre significatif pour la sélection des variables. L'indice de Gini peut décrire le pouvoir explicatif global des variables.</a:t>
            </a:r>
            <a:endParaRPr lang="fr-FR" dirty="0">
              <a:latin typeface="Times New Roman" pitchFamily="18" charset="0"/>
              <a:cs typeface="Times New Roman"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570"/>
        <p:cNvGrpSpPr/>
        <p:nvPr/>
      </p:nvGrpSpPr>
      <p:grpSpPr>
        <a:xfrm>
          <a:off x="0" y="0"/>
          <a:ext cx="0" cy="0"/>
          <a:chOff x="0" y="0"/>
          <a:chExt cx="0" cy="0"/>
        </a:xfrm>
      </p:grpSpPr>
      <p:sp>
        <p:nvSpPr>
          <p:cNvPr id="571" name="Google Shape;571;p40"/>
          <p:cNvSpPr txBox="1">
            <a:spLocks noGrp="1"/>
          </p:cNvSpPr>
          <p:nvPr>
            <p:ph type="title"/>
          </p:nvPr>
        </p:nvSpPr>
        <p:spPr>
          <a:xfrm>
            <a:off x="3203509" y="1380564"/>
            <a:ext cx="5069094" cy="2246635"/>
          </a:xfrm>
          <a:prstGeom prst="rect">
            <a:avLst/>
          </a:prstGeom>
        </p:spPr>
        <p:txBody>
          <a:bodyPr spcFirstLastPara="1" wrap="square" lIns="91425" tIns="91425" rIns="91425" bIns="91425" anchor="ctr" anchorCtr="0">
            <a:noAutofit/>
          </a:bodyPr>
          <a:lstStyle/>
          <a:p>
            <a:pPr marL="0" lvl="0" indent="0" algn="ctr">
              <a:spcAft>
                <a:spcPts val="1600"/>
              </a:spcAft>
            </a:pPr>
            <a:r>
              <a:rPr lang="fr-FR" sz="4000" dirty="0" smtClean="0"/>
              <a:t>implémentation </a:t>
            </a:r>
            <a:r>
              <a:rPr lang="fr-FR" sz="4000" dirty="0" smtClean="0"/>
              <a:t>et bilan</a:t>
            </a:r>
            <a:endParaRPr lang="fr-FR" sz="4000" dirty="0"/>
          </a:p>
        </p:txBody>
      </p:sp>
      <p:sp>
        <p:nvSpPr>
          <p:cNvPr id="3" name="Google Shape;417;p35"/>
          <p:cNvSpPr/>
          <p:nvPr/>
        </p:nvSpPr>
        <p:spPr>
          <a:xfrm flipH="1">
            <a:off x="3302680" y="698249"/>
            <a:ext cx="939896" cy="598251"/>
          </a:xfrm>
          <a:custGeom>
            <a:avLst/>
            <a:gdLst/>
            <a:ahLst/>
            <a:cxnLst/>
            <a:rect l="l" t="t" r="r" b="b"/>
            <a:pathLst>
              <a:path w="156780" h="99750" extrusionOk="0">
                <a:moveTo>
                  <a:pt x="78442" y="1"/>
                </a:moveTo>
                <a:cubicBezTo>
                  <a:pt x="38913" y="1"/>
                  <a:pt x="0" y="20209"/>
                  <a:pt x="10798" y="53477"/>
                </a:cubicBezTo>
                <a:cubicBezTo>
                  <a:pt x="16027" y="69606"/>
                  <a:pt x="25323" y="73597"/>
                  <a:pt x="36170" y="73597"/>
                </a:cubicBezTo>
                <a:cubicBezTo>
                  <a:pt x="46794" y="73597"/>
                  <a:pt x="58906" y="69768"/>
                  <a:pt x="70140" y="69768"/>
                </a:cubicBezTo>
                <a:cubicBezTo>
                  <a:pt x="75093" y="69768"/>
                  <a:pt x="79875" y="70512"/>
                  <a:pt x="84284" y="72657"/>
                </a:cubicBezTo>
                <a:cubicBezTo>
                  <a:pt x="98093" y="79362"/>
                  <a:pt x="96492" y="99276"/>
                  <a:pt x="116673" y="99743"/>
                </a:cubicBezTo>
                <a:cubicBezTo>
                  <a:pt x="116864" y="99747"/>
                  <a:pt x="117055" y="99749"/>
                  <a:pt x="117244" y="99749"/>
                </a:cubicBezTo>
                <a:cubicBezTo>
                  <a:pt x="135157" y="99749"/>
                  <a:pt x="147886" y="81163"/>
                  <a:pt x="150164" y="65418"/>
                </a:cubicBezTo>
                <a:cubicBezTo>
                  <a:pt x="156779" y="19541"/>
                  <a:pt x="117312" y="1"/>
                  <a:pt x="78442" y="1"/>
                </a:cubicBezTo>
                <a:close/>
              </a:path>
            </a:pathLst>
          </a:custGeom>
          <a:solidFill>
            <a:srgbClr val="D9D2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430;p35"/>
          <p:cNvSpPr txBox="1">
            <a:spLocks/>
          </p:cNvSpPr>
          <p:nvPr/>
        </p:nvSpPr>
        <p:spPr>
          <a:xfrm>
            <a:off x="3386958" y="935700"/>
            <a:ext cx="675900" cy="396900"/>
          </a:xfrm>
          <a:prstGeom prst="rect">
            <a:avLst/>
          </a:prstGeom>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3200" b="0" i="0" u="none" strike="noStrike" kern="0" cap="none" spc="0" normalizeH="0" baseline="0" noProof="0" dirty="0" smtClean="0">
                <a:ln>
                  <a:noFill/>
                </a:ln>
                <a:solidFill>
                  <a:srgbClr val="000000"/>
                </a:solidFill>
                <a:effectLst/>
                <a:uLnTx/>
                <a:uFillTx/>
                <a:latin typeface="Oswald Regular" charset="0"/>
                <a:sym typeface="Arial"/>
              </a:rPr>
              <a:t>04</a:t>
            </a:r>
            <a:endParaRPr kumimoji="0" lang="en" sz="3200" b="0" i="0" u="none" strike="noStrike" kern="0" cap="none" spc="0" normalizeH="0" baseline="0" noProof="0" dirty="0">
              <a:ln>
                <a:noFill/>
              </a:ln>
              <a:solidFill>
                <a:srgbClr val="000000"/>
              </a:solidFill>
              <a:effectLst/>
              <a:uLnTx/>
              <a:uFillTx/>
              <a:latin typeface="Oswald Regular" charset="0"/>
              <a:sym typeface="Arial"/>
            </a:endParaRPr>
          </a:p>
        </p:txBody>
      </p:sp>
    </p:spTree>
    <p:extLst>
      <p:ext uri="{BB962C8B-B14F-4D97-AF65-F5344CB8AC3E}">
        <p14:creationId xmlns="" xmlns:p14="http://schemas.microsoft.com/office/powerpoint/2010/main" val="34278373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34"/>
        <p:cNvGrpSpPr/>
        <p:nvPr/>
      </p:nvGrpSpPr>
      <p:grpSpPr>
        <a:xfrm>
          <a:off x="0" y="0"/>
          <a:ext cx="0" cy="0"/>
          <a:chOff x="0" y="0"/>
          <a:chExt cx="0" cy="0"/>
        </a:xfrm>
      </p:grpSpPr>
      <p:sp>
        <p:nvSpPr>
          <p:cNvPr id="435" name="Google Shape;435;p36"/>
          <p:cNvSpPr txBox="1">
            <a:spLocks noGrp="1"/>
          </p:cNvSpPr>
          <p:nvPr>
            <p:ph type="subTitle" idx="1"/>
          </p:nvPr>
        </p:nvSpPr>
        <p:spPr>
          <a:xfrm>
            <a:off x="963039" y="1371059"/>
            <a:ext cx="7470842" cy="2870200"/>
          </a:xfrm>
          <a:prstGeom prst="rect">
            <a:avLst/>
          </a:prstGeom>
        </p:spPr>
        <p:txBody>
          <a:bodyPr spcFirstLastPara="1" wrap="square" lIns="91425" tIns="91425" rIns="91425" bIns="91425" anchor="t" anchorCtr="0">
            <a:noAutofit/>
          </a:bodyPr>
          <a:lstStyle/>
          <a:p>
            <a:r>
              <a:rPr lang="fr-FR" sz="1400" dirty="0" smtClean="0">
                <a:latin typeface="Times New Roman" pitchFamily="18" charset="0"/>
                <a:cs typeface="Times New Roman" pitchFamily="18" charset="0"/>
              </a:rPr>
              <a:t> </a:t>
            </a:r>
            <a:r>
              <a:rPr lang="fr-FR" sz="1400" dirty="0" smtClean="0">
                <a:latin typeface="Times New Roman" pitchFamily="18" charset="0"/>
                <a:cs typeface="Times New Roman" pitchFamily="18" charset="0"/>
              </a:rPr>
              <a:t>                Dans </a:t>
            </a:r>
            <a:r>
              <a:rPr lang="fr-FR" sz="1400" dirty="0" smtClean="0">
                <a:latin typeface="Times New Roman" pitchFamily="18" charset="0"/>
                <a:cs typeface="Times New Roman" pitchFamily="18" charset="0"/>
              </a:rPr>
              <a:t>ce chapitre, nous discuterons de la manière correcte de connaître le comportement de l'utilisateur et de la façon d'analyser son comportement sur plates-formes de réponses aux questions pour les ingénieurs en logiciel. Les réponses de haute qualité apparaissent généralement en haut lorsque nous recherchons des questions de programmation   sur Google. Néanmoins, de nombreuses questions   sur </a:t>
            </a:r>
            <a:r>
              <a:rPr lang="fr-FR" sz="1400" dirty="0" err="1" smtClean="0">
                <a:latin typeface="Times New Roman" pitchFamily="18" charset="0"/>
                <a:cs typeface="Times New Roman" pitchFamily="18" charset="0"/>
              </a:rPr>
              <a:t>Stack</a:t>
            </a:r>
            <a:r>
              <a:rPr lang="fr-FR" sz="1400" dirty="0" smtClean="0">
                <a:latin typeface="Times New Roman" pitchFamily="18" charset="0"/>
                <a:cs typeface="Times New Roman" pitchFamily="18" charset="0"/>
              </a:rPr>
              <a:t> </a:t>
            </a:r>
            <a:r>
              <a:rPr lang="fr-FR" sz="1400" dirty="0" err="1" smtClean="0">
                <a:latin typeface="Times New Roman" pitchFamily="18" charset="0"/>
                <a:cs typeface="Times New Roman" pitchFamily="18" charset="0"/>
              </a:rPr>
              <a:t>Overflow</a:t>
            </a:r>
            <a:r>
              <a:rPr lang="fr-FR" sz="1400" dirty="0" smtClean="0">
                <a:latin typeface="Times New Roman" pitchFamily="18" charset="0"/>
                <a:cs typeface="Times New Roman" pitchFamily="18" charset="0"/>
              </a:rPr>
              <a:t> n'ont pas de meilleures réponses car  aucune des réponses n'est sélectionnée ou marquée comme réponse acceptée. Par exemple, 45% des questions étiqueté avec "Python" n'a pas été sélectionné par l'utilisateur réponses (</a:t>
            </a:r>
            <a:r>
              <a:rPr lang="fr-FR" sz="1400" dirty="0" err="1" smtClean="0">
                <a:latin typeface="Times New Roman" pitchFamily="18" charset="0"/>
                <a:cs typeface="Times New Roman" pitchFamily="18" charset="0"/>
              </a:rPr>
              <a:t>StackExchange</a:t>
            </a:r>
            <a:r>
              <a:rPr lang="fr-FR" sz="1400" dirty="0" smtClean="0">
                <a:latin typeface="Times New Roman" pitchFamily="18" charset="0"/>
                <a:cs typeface="Times New Roman" pitchFamily="18" charset="0"/>
              </a:rPr>
              <a:t>, 2018). Généralement, le la meilleure réponse à une question vient de : (1) le un marqué comme accepté par l'auteur de la question ; ou (2) la réponse avec l plus de votes positifs (c.-à-d. le score le plus élevé). Dans ce mémoire, nous proposons de prédire la réponse qui obtiendra le score le plus élevé car l'ensemble de données que nous avons utilisé ne contient aucune information.</a:t>
            </a:r>
            <a:endParaRPr lang="fr-FR" sz="1400" dirty="0">
              <a:latin typeface="Times New Roman" pitchFamily="18" charset="0"/>
              <a:cs typeface="Times New Roman" pitchFamily="18" charset="0"/>
            </a:endParaRPr>
          </a:p>
        </p:txBody>
      </p:sp>
      <p:pic>
        <p:nvPicPr>
          <p:cNvPr id="4" name="Picture 3"/>
          <p:cNvPicPr>
            <a:picLocks noChangeAspect="1"/>
          </p:cNvPicPr>
          <p:nvPr/>
        </p:nvPicPr>
        <p:blipFill>
          <a:blip r:embed="rId3"/>
          <a:stretch>
            <a:fillRect/>
          </a:stretch>
        </p:blipFill>
        <p:spPr>
          <a:xfrm>
            <a:off x="1336963" y="380636"/>
            <a:ext cx="859611" cy="597460"/>
          </a:xfrm>
          <a:prstGeom prst="rect">
            <a:avLst/>
          </a:prstGeom>
        </p:spPr>
      </p:pic>
      <p:pic>
        <p:nvPicPr>
          <p:cNvPr id="6" name="Picture 5"/>
          <p:cNvPicPr>
            <a:picLocks noChangeAspect="1"/>
          </p:cNvPicPr>
          <p:nvPr/>
        </p:nvPicPr>
        <p:blipFill>
          <a:blip r:embed="rId4"/>
          <a:stretch>
            <a:fillRect/>
          </a:stretch>
        </p:blipFill>
        <p:spPr>
          <a:xfrm>
            <a:off x="446870" y="1496301"/>
            <a:ext cx="890093" cy="621846"/>
          </a:xfrm>
          <a:prstGeom prst="rect">
            <a:avLst/>
          </a:prstGeom>
        </p:spPr>
      </p:pic>
    </p:spTree>
    <p:extLst>
      <p:ext uri="{BB962C8B-B14F-4D97-AF65-F5344CB8AC3E}">
        <p14:creationId xmlns="" xmlns:p14="http://schemas.microsoft.com/office/powerpoint/2010/main" val="10553893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521"/>
        <p:cNvGrpSpPr/>
        <p:nvPr/>
      </p:nvGrpSpPr>
      <p:grpSpPr>
        <a:xfrm>
          <a:off x="0" y="0"/>
          <a:ext cx="0" cy="0"/>
          <a:chOff x="0" y="0"/>
          <a:chExt cx="0" cy="0"/>
        </a:xfrm>
      </p:grpSpPr>
      <p:pic>
        <p:nvPicPr>
          <p:cNvPr id="15" name="Picture 14"/>
          <p:cNvPicPr>
            <a:picLocks noChangeAspect="1"/>
          </p:cNvPicPr>
          <p:nvPr/>
        </p:nvPicPr>
        <p:blipFill>
          <a:blip r:embed="rId3"/>
          <a:stretch>
            <a:fillRect/>
          </a:stretch>
        </p:blipFill>
        <p:spPr>
          <a:xfrm>
            <a:off x="244237" y="78798"/>
            <a:ext cx="859611" cy="597460"/>
          </a:xfrm>
          <a:prstGeom prst="rect">
            <a:avLst/>
          </a:prstGeom>
        </p:spPr>
      </p:pic>
      <p:sp>
        <p:nvSpPr>
          <p:cNvPr id="22530" name="Rectangle 2"/>
          <p:cNvSpPr>
            <a:spLocks noChangeArrowheads="1"/>
          </p:cNvSpPr>
          <p:nvPr/>
        </p:nvSpPr>
        <p:spPr bwMode="auto">
          <a:xfrm>
            <a:off x="0" y="770911"/>
            <a:ext cx="5340927"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Caractéristiques peu profondes :</a:t>
            </a:r>
            <a:endParaRPr kumimoji="0" lang="fr-FR"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Pour les réponses, nous avons considéré les caractéristiques superficielles du contenu. Par superficiel, nous entendons les valeurs numériques ou statistiques dérivées du contenu. Nous avons introduit cinq fonctionnalités peu profondes comme suit</a:t>
            </a:r>
            <a:r>
              <a:rPr kumimoji="0" lang="fr-FR" sz="800" b="0" i="0" u="none" strike="noStrike" cap="none" normalizeH="0" baseline="0" dirty="0" smtClean="0">
                <a:ln>
                  <a:noFill/>
                </a:ln>
                <a:solidFill>
                  <a:schemeClr val="tx1"/>
                </a:solidFill>
                <a:effectLst/>
                <a:latin typeface="Arial" pitchFamily="34" charset="0"/>
                <a:cs typeface="Arial" pitchFamily="34" charset="0"/>
              </a:rPr>
              <a:t> </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ZoneTexte 11"/>
          <p:cNvSpPr txBox="1"/>
          <p:nvPr/>
        </p:nvSpPr>
        <p:spPr>
          <a:xfrm>
            <a:off x="635000" y="685800"/>
            <a:ext cx="6997700" cy="3816429"/>
          </a:xfrm>
          <a:prstGeom prst="rect">
            <a:avLst/>
          </a:prstGeom>
          <a:noFill/>
        </p:spPr>
        <p:txBody>
          <a:bodyPr wrap="square" rtlCol="0">
            <a:spAutoFit/>
          </a:bodyPr>
          <a:lstStyle/>
          <a:p>
            <a:r>
              <a:rPr lang="fr-FR" sz="1600" b="1" dirty="0" smtClean="0">
                <a:latin typeface="Times New Roman" pitchFamily="18" charset="0"/>
                <a:cs typeface="Times New Roman" pitchFamily="18" charset="0"/>
              </a:rPr>
              <a:t>Caractéristiques </a:t>
            </a:r>
            <a:r>
              <a:rPr lang="fr-FR" sz="1600" b="1" dirty="0" smtClean="0">
                <a:latin typeface="Times New Roman" pitchFamily="18" charset="0"/>
                <a:cs typeface="Times New Roman" pitchFamily="18" charset="0"/>
              </a:rPr>
              <a:t>peu profondes :</a:t>
            </a:r>
            <a:endParaRPr lang="fr-FR" sz="1600" dirty="0" smtClean="0">
              <a:latin typeface="Times New Roman" pitchFamily="18" charset="0"/>
              <a:cs typeface="Times New Roman" pitchFamily="18" charset="0"/>
            </a:endParaRPr>
          </a:p>
          <a:p>
            <a:r>
              <a:rPr lang="fr-FR" dirty="0" smtClean="0">
                <a:latin typeface="Times New Roman" pitchFamily="18" charset="0"/>
                <a:cs typeface="Times New Roman" pitchFamily="18" charset="0"/>
              </a:rPr>
              <a:t>Pour les réponses, nous avons considéré les caractéristiques superficielles du contenu. Par superficiel, nous entendons les valeurs numériques ou statistiques dérivées du contenu. Nous avons introduit cinq fonctionnalités peu profondes comme </a:t>
            </a:r>
            <a:r>
              <a:rPr lang="fr-FR" dirty="0" smtClean="0">
                <a:latin typeface="Times New Roman" pitchFamily="18" charset="0"/>
                <a:cs typeface="Times New Roman" pitchFamily="18" charset="0"/>
              </a:rPr>
              <a:t>suit</a:t>
            </a:r>
          </a:p>
          <a:p>
            <a:pPr>
              <a:buFont typeface="Wingdings" pitchFamily="2" charset="2"/>
              <a:buChar char="ü"/>
            </a:pPr>
            <a:r>
              <a:rPr lang="fr-FR" b="1" dirty="0" err="1" smtClean="0">
                <a:latin typeface="Times New Roman" pitchFamily="18" charset="0"/>
                <a:cs typeface="Times New Roman" pitchFamily="18" charset="0"/>
              </a:rPr>
              <a:t>TotalLength</a:t>
            </a:r>
            <a:endParaRPr lang="fr-FR" b="1" dirty="0" smtClean="0">
              <a:latin typeface="Times New Roman" pitchFamily="18" charset="0"/>
              <a:cs typeface="Times New Roman" pitchFamily="18" charset="0"/>
            </a:endParaRPr>
          </a:p>
          <a:p>
            <a:pPr>
              <a:buFont typeface="Wingdings" pitchFamily="2" charset="2"/>
              <a:buChar char="ü"/>
            </a:pPr>
            <a:r>
              <a:rPr lang="fr-FR" b="1" dirty="0" err="1" smtClean="0">
                <a:latin typeface="Times New Roman" pitchFamily="18" charset="0"/>
                <a:cs typeface="Times New Roman" pitchFamily="18" charset="0"/>
              </a:rPr>
              <a:t>LinkCount</a:t>
            </a:r>
            <a:r>
              <a:rPr lang="fr-FR" dirty="0" smtClean="0">
                <a:latin typeface="Times New Roman" pitchFamily="18" charset="0"/>
                <a:cs typeface="Times New Roman" pitchFamily="18" charset="0"/>
              </a:rPr>
              <a:t>: </a:t>
            </a:r>
            <a:endParaRPr lang="fr-FR" dirty="0" smtClean="0">
              <a:latin typeface="Times New Roman" pitchFamily="18" charset="0"/>
              <a:cs typeface="Times New Roman" pitchFamily="18" charset="0"/>
            </a:endParaRPr>
          </a:p>
          <a:p>
            <a:pPr>
              <a:buFont typeface="Wingdings" pitchFamily="2" charset="2"/>
              <a:buChar char="ü"/>
            </a:pPr>
            <a:r>
              <a:rPr lang="fr-FR" b="1" dirty="0" err="1" smtClean="0">
                <a:latin typeface="Times New Roman" pitchFamily="18" charset="0"/>
                <a:cs typeface="Times New Roman" pitchFamily="18" charset="0"/>
              </a:rPr>
              <a:t>CodeLength</a:t>
            </a:r>
            <a:endParaRPr lang="fr-FR" b="1" dirty="0" smtClean="0">
              <a:latin typeface="Times New Roman" pitchFamily="18" charset="0"/>
              <a:cs typeface="Times New Roman" pitchFamily="18" charset="0"/>
            </a:endParaRPr>
          </a:p>
          <a:p>
            <a:pPr>
              <a:buFont typeface="Wingdings" pitchFamily="2" charset="2"/>
              <a:buChar char="ü"/>
            </a:pPr>
            <a:r>
              <a:rPr lang="fr-FR" b="1" dirty="0" err="1" smtClean="0">
                <a:latin typeface="Times New Roman" pitchFamily="18" charset="0"/>
                <a:cs typeface="Times New Roman" pitchFamily="18" charset="0"/>
              </a:rPr>
              <a:t>PostOrder</a:t>
            </a:r>
            <a:endParaRPr lang="fr-FR" b="1" dirty="0" smtClean="0">
              <a:latin typeface="Times New Roman" pitchFamily="18" charset="0"/>
              <a:cs typeface="Times New Roman" pitchFamily="18" charset="0"/>
            </a:endParaRPr>
          </a:p>
          <a:p>
            <a:pPr>
              <a:buFont typeface="Wingdings" pitchFamily="2" charset="2"/>
              <a:buChar char="ü"/>
            </a:pPr>
            <a:r>
              <a:rPr lang="fr-FR" b="1" dirty="0" smtClean="0">
                <a:latin typeface="Times New Roman" pitchFamily="18" charset="0"/>
                <a:cs typeface="Times New Roman" pitchFamily="18" charset="0"/>
              </a:rPr>
              <a:t>Réputation</a:t>
            </a:r>
          </a:p>
          <a:p>
            <a:r>
              <a:rPr lang="fr-FR" b="1" dirty="0" smtClean="0">
                <a:latin typeface="Times New Roman" pitchFamily="18" charset="0"/>
                <a:cs typeface="Times New Roman" pitchFamily="18" charset="0"/>
              </a:rPr>
              <a:t>Caract</a:t>
            </a:r>
            <a:r>
              <a:rPr lang="fr-FR" sz="1600" b="1" dirty="0" smtClean="0">
                <a:latin typeface="Times New Roman" pitchFamily="18" charset="0"/>
                <a:cs typeface="Times New Roman" pitchFamily="18" charset="0"/>
              </a:rPr>
              <a:t>éristiques sémantiques</a:t>
            </a:r>
            <a:endParaRPr lang="fr-FR" dirty="0" smtClean="0">
              <a:latin typeface="Times New Roman" pitchFamily="18" charset="0"/>
              <a:cs typeface="Times New Roman" pitchFamily="18" charset="0"/>
            </a:endParaRPr>
          </a:p>
          <a:p>
            <a:r>
              <a:rPr lang="fr-FR" dirty="0" smtClean="0">
                <a:latin typeface="Times New Roman" pitchFamily="18" charset="0"/>
                <a:cs typeface="Times New Roman" pitchFamily="18" charset="0"/>
              </a:rPr>
              <a:t>Les similitudes sémantiques entre les questions et les réponses peuvent influencer la qualité des réponses, nous avons calculé la similitude entre deux documents par une série de transformations: </a:t>
            </a:r>
            <a:r>
              <a:rPr lang="fr-FR" dirty="0" err="1" smtClean="0">
                <a:latin typeface="Times New Roman" pitchFamily="18" charset="0"/>
                <a:cs typeface="Times New Roman" pitchFamily="18" charset="0"/>
              </a:rPr>
              <a:t>bagof</a:t>
            </a:r>
            <a:r>
              <a:rPr lang="fr-FR" dirty="0" smtClean="0">
                <a:latin typeface="Times New Roman" pitchFamily="18" charset="0"/>
                <a:cs typeface="Times New Roman" pitchFamily="18" charset="0"/>
              </a:rPr>
              <a:t>-mots, </a:t>
            </a:r>
            <a:r>
              <a:rPr lang="fr-FR" dirty="0" err="1" smtClean="0">
                <a:latin typeface="Times New Roman" pitchFamily="18" charset="0"/>
                <a:cs typeface="Times New Roman" pitchFamily="18" charset="0"/>
              </a:rPr>
              <a:t>tf</a:t>
            </a:r>
            <a:r>
              <a:rPr lang="fr-FR" dirty="0" smtClean="0">
                <a:latin typeface="Times New Roman" pitchFamily="18" charset="0"/>
                <a:cs typeface="Times New Roman" pitchFamily="18" charset="0"/>
              </a:rPr>
              <a:t>-</a:t>
            </a:r>
            <a:r>
              <a:rPr lang="fr-FR" dirty="0" err="1" smtClean="0">
                <a:latin typeface="Times New Roman" pitchFamily="18" charset="0"/>
                <a:cs typeface="Times New Roman" pitchFamily="18" charset="0"/>
              </a:rPr>
              <a:t>idf</a:t>
            </a:r>
            <a:r>
              <a:rPr lang="fr-FR" dirty="0" smtClean="0">
                <a:latin typeface="Times New Roman" pitchFamily="18" charset="0"/>
                <a:cs typeface="Times New Roman" pitchFamily="18" charset="0"/>
              </a:rPr>
              <a:t> (terme fréquence-fréquence inverse du document) et LSA (Latent </a:t>
            </a:r>
            <a:r>
              <a:rPr lang="fr-FR" dirty="0" err="1" smtClean="0">
                <a:latin typeface="Times New Roman" pitchFamily="18" charset="0"/>
                <a:cs typeface="Times New Roman" pitchFamily="18" charset="0"/>
              </a:rPr>
              <a:t>Semantic</a:t>
            </a:r>
            <a:r>
              <a:rPr lang="fr-FR" dirty="0" smtClean="0">
                <a:latin typeface="Times New Roman" pitchFamily="18" charset="0"/>
                <a:cs typeface="Times New Roman" pitchFamily="18" charset="0"/>
              </a:rPr>
              <a:t> </a:t>
            </a:r>
            <a:r>
              <a:rPr lang="fr-FR" dirty="0" err="1" smtClean="0">
                <a:latin typeface="Times New Roman" pitchFamily="18" charset="0"/>
                <a:cs typeface="Times New Roman" pitchFamily="18" charset="0"/>
              </a:rPr>
              <a:t>Analysis</a:t>
            </a:r>
            <a:r>
              <a:rPr lang="fr-FR" dirty="0" smtClean="0">
                <a:latin typeface="Times New Roman" pitchFamily="18" charset="0"/>
                <a:cs typeface="Times New Roman" pitchFamily="18" charset="0"/>
              </a:rPr>
              <a:t>). La similitude cosinus entre deux documents dans un espace vectoriel latent est utilisée. Nous avons considéré les caractéristiques sémantiques </a:t>
            </a:r>
            <a:r>
              <a:rPr lang="fr-FR" dirty="0" smtClean="0">
                <a:latin typeface="Times New Roman" pitchFamily="18" charset="0"/>
                <a:cs typeface="Times New Roman" pitchFamily="18" charset="0"/>
              </a:rPr>
              <a:t>suivantes</a:t>
            </a:r>
          </a:p>
          <a:p>
            <a:r>
              <a:rPr lang="fr-FR" b="1" dirty="0" err="1" smtClean="0">
                <a:latin typeface="Times New Roman" pitchFamily="18" charset="0"/>
                <a:cs typeface="Times New Roman" pitchFamily="18" charset="0"/>
              </a:rPr>
              <a:t>SimToQ</a:t>
            </a:r>
            <a:r>
              <a:rPr lang="fr-FR" b="1" dirty="0" smtClean="0">
                <a:latin typeface="Times New Roman" pitchFamily="18" charset="0"/>
                <a:cs typeface="Times New Roman" pitchFamily="18" charset="0"/>
              </a:rPr>
              <a:t>,</a:t>
            </a:r>
            <a:r>
              <a:rPr lang="fr-FR" b="1" dirty="0" smtClean="0">
                <a:latin typeface="Times New Roman" pitchFamily="18" charset="0"/>
                <a:cs typeface="Times New Roman" pitchFamily="18" charset="0"/>
              </a:rPr>
              <a:t> </a:t>
            </a:r>
            <a:r>
              <a:rPr lang="fr-FR" b="1" dirty="0" err="1" smtClean="0">
                <a:latin typeface="Times New Roman" pitchFamily="18" charset="0"/>
                <a:cs typeface="Times New Roman" pitchFamily="18" charset="0"/>
              </a:rPr>
              <a:t>MaxSimToA</a:t>
            </a:r>
            <a:r>
              <a:rPr lang="fr-FR" b="1" dirty="0" smtClean="0">
                <a:latin typeface="Times New Roman" pitchFamily="18" charset="0"/>
                <a:cs typeface="Times New Roman" pitchFamily="18" charset="0"/>
              </a:rPr>
              <a:t>,</a:t>
            </a:r>
            <a:r>
              <a:rPr lang="fr-FR" b="1" dirty="0" smtClean="0">
                <a:latin typeface="Times New Roman" pitchFamily="18" charset="0"/>
                <a:cs typeface="Times New Roman" pitchFamily="18" charset="0"/>
              </a:rPr>
              <a:t> </a:t>
            </a:r>
            <a:r>
              <a:rPr lang="fr-FR" b="1" dirty="0" err="1" smtClean="0">
                <a:latin typeface="Times New Roman" pitchFamily="18" charset="0"/>
                <a:cs typeface="Times New Roman" pitchFamily="18" charset="0"/>
              </a:rPr>
              <a:t>MinSimToA</a:t>
            </a:r>
            <a:r>
              <a:rPr lang="fr-FR" b="1" dirty="0" smtClean="0">
                <a:latin typeface="Times New Roman" pitchFamily="18" charset="0"/>
                <a:cs typeface="Times New Roman" pitchFamily="18" charset="0"/>
              </a:rPr>
              <a:t>.</a:t>
            </a:r>
            <a:endParaRPr lang="fr-FR" dirty="0" smtClean="0">
              <a:latin typeface="Times New Roman" pitchFamily="18" charset="0"/>
              <a:cs typeface="Times New Roman" pitchFamily="18" charset="0"/>
            </a:endParaRPr>
          </a:p>
          <a:p>
            <a:endParaRPr lang="fr-FR" dirty="0">
              <a:latin typeface="Times New Roman" pitchFamily="18" charset="0"/>
              <a:cs typeface="Times New Roman" pitchFamily="18" charset="0"/>
            </a:endParaRPr>
          </a:p>
        </p:txBody>
      </p:sp>
    </p:spTree>
    <p:extLst>
      <p:ext uri="{BB962C8B-B14F-4D97-AF65-F5344CB8AC3E}">
        <p14:creationId xmlns="" xmlns:p14="http://schemas.microsoft.com/office/powerpoint/2010/main" val="390339901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521"/>
        <p:cNvGrpSpPr/>
        <p:nvPr/>
      </p:nvGrpSpPr>
      <p:grpSpPr>
        <a:xfrm>
          <a:off x="0" y="0"/>
          <a:ext cx="0" cy="0"/>
          <a:chOff x="0" y="0"/>
          <a:chExt cx="0" cy="0"/>
        </a:xfrm>
      </p:grpSpPr>
      <p:pic>
        <p:nvPicPr>
          <p:cNvPr id="15" name="Picture 14"/>
          <p:cNvPicPr>
            <a:picLocks noChangeAspect="1"/>
          </p:cNvPicPr>
          <p:nvPr/>
        </p:nvPicPr>
        <p:blipFill>
          <a:blip r:embed="rId3"/>
          <a:stretch>
            <a:fillRect/>
          </a:stretch>
        </p:blipFill>
        <p:spPr>
          <a:xfrm>
            <a:off x="244237" y="78798"/>
            <a:ext cx="859611" cy="597460"/>
          </a:xfrm>
          <a:prstGeom prst="rect">
            <a:avLst/>
          </a:prstGeom>
        </p:spPr>
      </p:pic>
      <p:sp>
        <p:nvSpPr>
          <p:cNvPr id="7" name="Titre 6"/>
          <p:cNvSpPr>
            <a:spLocks noGrp="1"/>
          </p:cNvSpPr>
          <p:nvPr>
            <p:ph type="title"/>
          </p:nvPr>
        </p:nvSpPr>
        <p:spPr>
          <a:xfrm>
            <a:off x="3152700" y="390525"/>
            <a:ext cx="3349700" cy="519300"/>
          </a:xfrm>
        </p:spPr>
        <p:txBody>
          <a:bodyPr/>
          <a:lstStyle/>
          <a:p>
            <a:r>
              <a:rPr lang="fr-FR" b="1" dirty="0" smtClean="0"/>
              <a:t>Modèle utilisée </a:t>
            </a:r>
            <a:endParaRPr lang="fr-FR" dirty="0"/>
          </a:p>
        </p:txBody>
      </p:sp>
      <p:sp>
        <p:nvSpPr>
          <p:cNvPr id="20481" name="Rectangle 1"/>
          <p:cNvSpPr>
            <a:spLocks noChangeArrowheads="1"/>
          </p:cNvSpPr>
          <p:nvPr/>
        </p:nvSpPr>
        <p:spPr bwMode="auto">
          <a:xfrm>
            <a:off x="647700" y="1133157"/>
            <a:ext cx="7023100" cy="9848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1600" b="1" i="0" u="none" strike="noStrike" cap="none" normalizeH="0" baseline="0" dirty="0" smtClean="0">
                <a:ln>
                  <a:noFill/>
                </a:ln>
                <a:solidFill>
                  <a:schemeClr val="bg1"/>
                </a:solidFill>
                <a:latin typeface="Times New Roman" pitchFamily="18" charset="0"/>
                <a:ea typeface="Times New Roman" pitchFamily="18" charset="0"/>
                <a:cs typeface="Times New Roman" pitchFamily="18" charset="0"/>
              </a:rPr>
              <a:t>Nous avons utilisé:</a:t>
            </a:r>
          </a:p>
          <a:p>
            <a:pPr lvl="0">
              <a:buFont typeface="Arial" pitchFamily="34" charset="0"/>
              <a:buChar char="•"/>
            </a:pPr>
            <a:r>
              <a:rPr lang="fr-FR" dirty="0" smtClean="0">
                <a:latin typeface="Times New Roman" pitchFamily="18" charset="0"/>
                <a:cs typeface="Times New Roman" pitchFamily="18" charset="0"/>
              </a:rPr>
              <a:t>      la </a:t>
            </a:r>
            <a:r>
              <a:rPr lang="fr-FR" dirty="0" smtClean="0">
                <a:latin typeface="Times New Roman" pitchFamily="18" charset="0"/>
                <a:cs typeface="Times New Roman" pitchFamily="18" charset="0"/>
              </a:rPr>
              <a:t>régression logistique, la forêt aléatoire RANDOM FOREST </a:t>
            </a:r>
          </a:p>
          <a:p>
            <a:pPr marL="342900" indent="-342900">
              <a:buFont typeface="Arial" pitchFamily="34" charset="0"/>
              <a:buChar char="•"/>
            </a:pPr>
            <a:r>
              <a:rPr lang="fr-FR" dirty="0" err="1" smtClean="0">
                <a:latin typeface="Times New Roman" pitchFamily="18" charset="0"/>
                <a:cs typeface="Times New Roman" pitchFamily="18" charset="0"/>
              </a:rPr>
              <a:t>XGBoost</a:t>
            </a:r>
            <a:r>
              <a:rPr lang="fr-FR" dirty="0" smtClean="0">
                <a:latin typeface="Times New Roman" pitchFamily="18" charset="0"/>
                <a:cs typeface="Times New Roman" pitchFamily="18" charset="0"/>
              </a:rPr>
              <a:t> (arbres de décision à gradient boosté) comme notre modèle, et les a évalués dans la section 4</a:t>
            </a:r>
            <a:endParaRPr kumimoji="0" lang="fr-FR" b="0" i="0" u="none" strike="noStrike" cap="none" normalizeH="0" baseline="0" dirty="0" smtClean="0">
              <a:ln>
                <a:noFill/>
              </a:ln>
              <a:solidFill>
                <a:schemeClr val="bg1"/>
              </a:solidFill>
              <a:effectLst/>
              <a:latin typeface="Times New Roman" pitchFamily="18" charset="0"/>
              <a:cs typeface="Times New Roman" pitchFamily="18" charset="0"/>
            </a:endParaRPr>
          </a:p>
        </p:txBody>
      </p:sp>
    </p:spTree>
    <p:extLst>
      <p:ext uri="{BB962C8B-B14F-4D97-AF65-F5344CB8AC3E}">
        <p14:creationId xmlns="" xmlns:p14="http://schemas.microsoft.com/office/powerpoint/2010/main" val="408472625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521"/>
        <p:cNvGrpSpPr/>
        <p:nvPr/>
      </p:nvGrpSpPr>
      <p:grpSpPr>
        <a:xfrm>
          <a:off x="0" y="0"/>
          <a:ext cx="0" cy="0"/>
          <a:chOff x="0" y="0"/>
          <a:chExt cx="0" cy="0"/>
        </a:xfrm>
      </p:grpSpPr>
      <p:sp>
        <p:nvSpPr>
          <p:cNvPr id="522" name="Google Shape;522;p37"/>
          <p:cNvSpPr txBox="1">
            <a:spLocks noGrp="1"/>
          </p:cNvSpPr>
          <p:nvPr>
            <p:ph type="title"/>
          </p:nvPr>
        </p:nvSpPr>
        <p:spPr>
          <a:xfrm>
            <a:off x="1364674" y="173182"/>
            <a:ext cx="2411459" cy="831274"/>
          </a:xfrm>
          <a:prstGeom prst="rect">
            <a:avLst/>
          </a:prstGeom>
        </p:spPr>
        <p:txBody>
          <a:bodyPr spcFirstLastPara="1" wrap="square" lIns="91425" tIns="91425" rIns="91425" bIns="91425" anchor="t" anchorCtr="0">
            <a:noAutofit/>
          </a:bodyPr>
          <a:lstStyle/>
          <a:p>
            <a:pPr lvl="0"/>
            <a:r>
              <a:rPr lang="fr-FR" sz="2400" b="1" dirty="0" smtClean="0"/>
              <a:t>Réalisation</a:t>
            </a:r>
            <a:endParaRPr sz="2400" dirty="0"/>
          </a:p>
        </p:txBody>
      </p:sp>
      <p:pic>
        <p:nvPicPr>
          <p:cNvPr id="15" name="Picture 14"/>
          <p:cNvPicPr>
            <a:picLocks noChangeAspect="1"/>
          </p:cNvPicPr>
          <p:nvPr/>
        </p:nvPicPr>
        <p:blipFill>
          <a:blip r:embed="rId3"/>
          <a:stretch>
            <a:fillRect/>
          </a:stretch>
        </p:blipFill>
        <p:spPr>
          <a:xfrm>
            <a:off x="244237" y="78798"/>
            <a:ext cx="859611" cy="597460"/>
          </a:xfrm>
          <a:prstGeom prst="rect">
            <a:avLst/>
          </a:prstGeom>
        </p:spPr>
      </p:pic>
      <p:sp>
        <p:nvSpPr>
          <p:cNvPr id="7" name="Rectangle 6"/>
          <p:cNvSpPr/>
          <p:nvPr/>
        </p:nvSpPr>
        <p:spPr>
          <a:xfrm>
            <a:off x="333632" y="1083302"/>
            <a:ext cx="7581643" cy="1815882"/>
          </a:xfrm>
          <a:prstGeom prst="rect">
            <a:avLst/>
          </a:prstGeom>
        </p:spPr>
        <p:txBody>
          <a:bodyPr wrap="square">
            <a:spAutoFit/>
          </a:bodyPr>
          <a:lstStyle/>
          <a:p>
            <a:r>
              <a:rPr lang="fr-FR" b="1" dirty="0" smtClean="0">
                <a:latin typeface="Times New Roman" pitchFamily="18" charset="0"/>
                <a:cs typeface="Times New Roman" pitchFamily="18" charset="0"/>
              </a:rPr>
              <a:t>La base de données (</a:t>
            </a:r>
            <a:r>
              <a:rPr lang="fr-FR" b="1" dirty="0" err="1" smtClean="0">
                <a:latin typeface="Times New Roman" pitchFamily="18" charset="0"/>
                <a:cs typeface="Times New Roman" pitchFamily="18" charset="0"/>
              </a:rPr>
              <a:t>dataset</a:t>
            </a:r>
            <a:r>
              <a:rPr lang="fr-FR" b="1" dirty="0" smtClean="0">
                <a:latin typeface="Times New Roman" pitchFamily="18" charset="0"/>
                <a:cs typeface="Times New Roman" pitchFamily="18" charset="0"/>
              </a:rPr>
              <a:t>):</a:t>
            </a:r>
          </a:p>
          <a:p>
            <a:r>
              <a:rPr lang="fr-FR" dirty="0" smtClean="0">
                <a:latin typeface="Times New Roman" pitchFamily="18" charset="0"/>
                <a:cs typeface="Times New Roman" pitchFamily="18" charset="0"/>
              </a:rPr>
              <a:t>Nous avons utilisé l'ensemble de données officiel fourni par </a:t>
            </a:r>
            <a:r>
              <a:rPr lang="fr-FR" dirty="0" err="1" smtClean="0">
                <a:latin typeface="Times New Roman" pitchFamily="18" charset="0"/>
                <a:cs typeface="Times New Roman" pitchFamily="18" charset="0"/>
              </a:rPr>
              <a:t>Stackoverflow</a:t>
            </a:r>
            <a:r>
              <a:rPr lang="fr-FR" dirty="0" smtClean="0">
                <a:latin typeface="Times New Roman" pitchFamily="18" charset="0"/>
                <a:cs typeface="Times New Roman" pitchFamily="18" charset="0"/>
              </a:rPr>
              <a:t> (Survey </a:t>
            </a:r>
            <a:r>
              <a:rPr lang="fr-FR" dirty="0" err="1" smtClean="0">
                <a:latin typeface="Times New Roman" pitchFamily="18" charset="0"/>
                <a:cs typeface="Times New Roman" pitchFamily="18" charset="0"/>
              </a:rPr>
              <a:t>stackoverflow</a:t>
            </a:r>
            <a:r>
              <a:rPr lang="fr-FR" dirty="0" smtClean="0">
                <a:latin typeface="Times New Roman" pitchFamily="18" charset="0"/>
                <a:cs typeface="Times New Roman" pitchFamily="18" charset="0"/>
              </a:rPr>
              <a:t> , 2019). L'ensemble de données se compose principalement de deux parties: (1) des questions, comprenant un titre, un corps, une date de création, un score et un identifiant de propriétaire; et (2) des réponses, consistant en un corps, une date de création, un score, un identifiant de question et un identifiant de propriétaire, comme le montre la figure 1. Un problème avec l'ensemble de données est que toutes les questions n'ont pas de réponses correspondantes, et les réponses correspondantes peuvent être indiscernables (c'est-à-dire avoir le même score)</a:t>
            </a:r>
            <a:r>
              <a:rPr lang="fr-FR" b="1" dirty="0" smtClean="0">
                <a:latin typeface="Times New Roman" pitchFamily="18" charset="0"/>
                <a:cs typeface="Times New Roman" pitchFamily="18" charset="0"/>
              </a:rPr>
              <a:t> </a:t>
            </a:r>
            <a:endParaRPr lang="fr-FR" dirty="0">
              <a:latin typeface="Times New Roman" pitchFamily="18" charset="0"/>
              <a:cs typeface="Times New Roman" pitchFamily="18" charset="0"/>
            </a:endParaRPr>
          </a:p>
        </p:txBody>
      </p:sp>
    </p:spTree>
    <p:extLst>
      <p:ext uri="{BB962C8B-B14F-4D97-AF65-F5344CB8AC3E}">
        <p14:creationId xmlns="" xmlns:p14="http://schemas.microsoft.com/office/powerpoint/2010/main" val="385228789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521"/>
        <p:cNvGrpSpPr/>
        <p:nvPr/>
      </p:nvGrpSpPr>
      <p:grpSpPr>
        <a:xfrm>
          <a:off x="0" y="0"/>
          <a:ext cx="0" cy="0"/>
          <a:chOff x="0" y="0"/>
          <a:chExt cx="0" cy="0"/>
        </a:xfrm>
      </p:grpSpPr>
      <p:pic>
        <p:nvPicPr>
          <p:cNvPr id="15" name="Picture 14"/>
          <p:cNvPicPr>
            <a:picLocks noChangeAspect="1"/>
          </p:cNvPicPr>
          <p:nvPr/>
        </p:nvPicPr>
        <p:blipFill>
          <a:blip r:embed="rId3"/>
          <a:stretch>
            <a:fillRect/>
          </a:stretch>
        </p:blipFill>
        <p:spPr>
          <a:xfrm>
            <a:off x="244237" y="78798"/>
            <a:ext cx="859611" cy="597460"/>
          </a:xfrm>
          <a:prstGeom prst="rect">
            <a:avLst/>
          </a:prstGeom>
        </p:spPr>
      </p:pic>
      <p:pic>
        <p:nvPicPr>
          <p:cNvPr id="14337" name="Picture 1"/>
          <p:cNvPicPr>
            <a:picLocks noChangeAspect="1" noChangeArrowheads="1"/>
          </p:cNvPicPr>
          <p:nvPr/>
        </p:nvPicPr>
        <p:blipFill>
          <a:blip r:embed="rId4"/>
          <a:srcRect/>
          <a:stretch>
            <a:fillRect/>
          </a:stretch>
        </p:blipFill>
        <p:spPr bwMode="auto">
          <a:xfrm>
            <a:off x="1138238" y="747713"/>
            <a:ext cx="6349957" cy="3648075"/>
          </a:xfrm>
          <a:prstGeom prst="rect">
            <a:avLst/>
          </a:prstGeom>
          <a:noFill/>
          <a:ln w="9525">
            <a:noFill/>
            <a:miter lim="800000"/>
            <a:headEnd/>
            <a:tailEnd/>
          </a:ln>
        </p:spPr>
      </p:pic>
    </p:spTree>
    <p:extLst>
      <p:ext uri="{BB962C8B-B14F-4D97-AF65-F5344CB8AC3E}">
        <p14:creationId xmlns="" xmlns:p14="http://schemas.microsoft.com/office/powerpoint/2010/main" val="376131715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34"/>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336963" y="380636"/>
            <a:ext cx="859611" cy="597460"/>
          </a:xfrm>
          <a:prstGeom prst="rect">
            <a:avLst/>
          </a:prstGeom>
        </p:spPr>
      </p:pic>
      <p:pic>
        <p:nvPicPr>
          <p:cNvPr id="6" name="Picture 5"/>
          <p:cNvPicPr>
            <a:picLocks noChangeAspect="1"/>
          </p:cNvPicPr>
          <p:nvPr/>
        </p:nvPicPr>
        <p:blipFill>
          <a:blip r:embed="rId4"/>
          <a:stretch>
            <a:fillRect/>
          </a:stretch>
        </p:blipFill>
        <p:spPr>
          <a:xfrm>
            <a:off x="446870" y="1496301"/>
            <a:ext cx="890093" cy="621846"/>
          </a:xfrm>
          <a:prstGeom prst="rect">
            <a:avLst/>
          </a:prstGeom>
        </p:spPr>
      </p:pic>
      <p:pic>
        <p:nvPicPr>
          <p:cNvPr id="8193" name="Picture 1"/>
          <p:cNvPicPr>
            <a:picLocks noChangeAspect="1" noChangeArrowheads="1"/>
          </p:cNvPicPr>
          <p:nvPr/>
        </p:nvPicPr>
        <p:blipFill>
          <a:blip r:embed="rId5"/>
          <a:srcRect/>
          <a:stretch>
            <a:fillRect/>
          </a:stretch>
        </p:blipFill>
        <p:spPr bwMode="auto">
          <a:xfrm>
            <a:off x="1803314" y="981719"/>
            <a:ext cx="6982340" cy="3207222"/>
          </a:xfrm>
          <a:prstGeom prst="rect">
            <a:avLst/>
          </a:prstGeom>
          <a:noFill/>
          <a:ln w="9525">
            <a:noFill/>
            <a:miter lim="800000"/>
            <a:headEnd/>
            <a:tailEnd/>
          </a:ln>
        </p:spPr>
      </p:pic>
    </p:spTree>
    <p:extLst>
      <p:ext uri="{BB962C8B-B14F-4D97-AF65-F5344CB8AC3E}">
        <p14:creationId xmlns="" xmlns:p14="http://schemas.microsoft.com/office/powerpoint/2010/main" val="8991071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75"/>
        <p:cNvGrpSpPr/>
        <p:nvPr/>
      </p:nvGrpSpPr>
      <p:grpSpPr>
        <a:xfrm>
          <a:off x="0" y="0"/>
          <a:ext cx="0" cy="0"/>
          <a:chOff x="0" y="0"/>
          <a:chExt cx="0" cy="0"/>
        </a:xfrm>
      </p:grpSpPr>
      <p:sp>
        <p:nvSpPr>
          <p:cNvPr id="576" name="Google Shape;576;p41"/>
          <p:cNvSpPr txBox="1">
            <a:spLocks noGrp="1"/>
          </p:cNvSpPr>
          <p:nvPr>
            <p:ph type="subTitle" idx="1"/>
          </p:nvPr>
        </p:nvSpPr>
        <p:spPr>
          <a:xfrm>
            <a:off x="408878" y="2370041"/>
            <a:ext cx="4163122" cy="1224600"/>
          </a:xfrm>
          <a:prstGeom prst="rect">
            <a:avLst/>
          </a:prstGeom>
        </p:spPr>
        <p:txBody>
          <a:bodyPr spcFirstLastPara="1" wrap="square" lIns="91425" tIns="91425" rIns="91425" bIns="91425" anchor="t" anchorCtr="0">
            <a:noAutofit/>
          </a:bodyPr>
          <a:lstStyle/>
          <a:p>
            <a:r>
              <a:rPr lang="fr-FR" dirty="0"/>
              <a:t>        </a:t>
            </a:r>
            <a:r>
              <a:rPr lang="fr-FR" i="1" dirty="0"/>
              <a:t>Master de ingénierie de l’informatique décisionnelle</a:t>
            </a:r>
            <a:r>
              <a:rPr lang="fr-FR" dirty="0"/>
              <a:t> </a:t>
            </a:r>
            <a:r>
              <a:rPr lang="fr-FR" i="1" dirty="0"/>
              <a:t>université Mohamed el Bachir el Ibrahim</a:t>
            </a:r>
            <a:endParaRPr lang="fr-FR" dirty="0"/>
          </a:p>
          <a:p>
            <a:endParaRPr lang="fr-FR" dirty="0"/>
          </a:p>
        </p:txBody>
      </p:sp>
      <p:sp>
        <p:nvSpPr>
          <p:cNvPr id="577" name="Google Shape;577;p41"/>
          <p:cNvSpPr txBox="1">
            <a:spLocks noGrp="1"/>
          </p:cNvSpPr>
          <p:nvPr>
            <p:ph type="title"/>
          </p:nvPr>
        </p:nvSpPr>
        <p:spPr>
          <a:xfrm>
            <a:off x="878650" y="1623200"/>
            <a:ext cx="4231232" cy="551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FR" dirty="0" err="1" smtClean="0"/>
              <a:t>Fratsa</a:t>
            </a:r>
            <a:r>
              <a:rPr lang="fr-FR" dirty="0" smtClean="0"/>
              <a:t> </a:t>
            </a:r>
            <a:r>
              <a:rPr lang="fr-FR" dirty="0" err="1" smtClean="0"/>
              <a:t>imene</a:t>
            </a:r>
            <a:r>
              <a:rPr lang="fr-FR" dirty="0" smtClean="0"/>
              <a:t> </a:t>
            </a:r>
            <a:endParaRPr dirty="0"/>
          </a:p>
        </p:txBody>
      </p:sp>
      <p:pic>
        <p:nvPicPr>
          <p:cNvPr id="76804" name="Picture 4" descr="Aucune description disponible."/>
          <p:cNvPicPr>
            <a:picLocks noChangeAspect="1" noChangeArrowheads="1"/>
          </p:cNvPicPr>
          <p:nvPr/>
        </p:nvPicPr>
        <p:blipFill>
          <a:blip r:embed="rId3"/>
          <a:srcRect/>
          <a:stretch>
            <a:fillRect/>
          </a:stretch>
        </p:blipFill>
        <p:spPr bwMode="auto">
          <a:xfrm>
            <a:off x="6281057" y="722656"/>
            <a:ext cx="2710543" cy="4062634"/>
          </a:xfrm>
          <a:prstGeom prst="rect">
            <a:avLst/>
          </a:prstGeom>
          <a:noFill/>
        </p:spPr>
      </p:pic>
    </p:spTree>
    <p:extLst>
      <p:ext uri="{BB962C8B-B14F-4D97-AF65-F5344CB8AC3E}">
        <p14:creationId xmlns="" xmlns:p14="http://schemas.microsoft.com/office/powerpoint/2010/main" val="372494228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618" name="Picture 2"/>
          <p:cNvPicPr>
            <a:picLocks noChangeAspect="1" noChangeArrowheads="1"/>
          </p:cNvPicPr>
          <p:nvPr/>
        </p:nvPicPr>
        <p:blipFill>
          <a:blip r:embed="rId2"/>
          <a:srcRect/>
          <a:stretch>
            <a:fillRect/>
          </a:stretch>
        </p:blipFill>
        <p:spPr bwMode="auto">
          <a:xfrm>
            <a:off x="1185863" y="647700"/>
            <a:ext cx="6772275" cy="3848100"/>
          </a:xfrm>
          <a:prstGeom prst="rect">
            <a:avLst/>
          </a:prstGeom>
          <a:noFill/>
          <a:ln w="9525">
            <a:noFill/>
            <a:miter lim="800000"/>
            <a:headEnd/>
            <a:tailEnd/>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42" name="Picture 2"/>
          <p:cNvPicPr>
            <a:picLocks noChangeAspect="1" noChangeArrowheads="1"/>
          </p:cNvPicPr>
          <p:nvPr/>
        </p:nvPicPr>
        <p:blipFill>
          <a:blip r:embed="rId2"/>
          <a:srcRect/>
          <a:stretch>
            <a:fillRect/>
          </a:stretch>
        </p:blipFill>
        <p:spPr bwMode="auto">
          <a:xfrm>
            <a:off x="819150" y="581025"/>
            <a:ext cx="7505700" cy="3981450"/>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666" name="Picture 2"/>
          <p:cNvPicPr>
            <a:picLocks noChangeAspect="1" noChangeArrowheads="1"/>
          </p:cNvPicPr>
          <p:nvPr/>
        </p:nvPicPr>
        <p:blipFill>
          <a:blip r:embed="rId2"/>
          <a:srcRect/>
          <a:stretch>
            <a:fillRect/>
          </a:stretch>
        </p:blipFill>
        <p:spPr bwMode="auto">
          <a:xfrm>
            <a:off x="420130" y="827002"/>
            <a:ext cx="8723870" cy="3806782"/>
          </a:xfrm>
          <a:prstGeom prst="rect">
            <a:avLst/>
          </a:prstGeom>
          <a:noFill/>
          <a:ln w="9525">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690" name="Picture 2"/>
          <p:cNvPicPr>
            <a:picLocks noChangeAspect="1" noChangeArrowheads="1"/>
          </p:cNvPicPr>
          <p:nvPr/>
        </p:nvPicPr>
        <p:blipFill>
          <a:blip r:embed="rId2"/>
          <a:srcRect/>
          <a:stretch>
            <a:fillRect/>
          </a:stretch>
        </p:blipFill>
        <p:spPr bwMode="auto">
          <a:xfrm>
            <a:off x="1594021" y="444843"/>
            <a:ext cx="6932139" cy="4407405"/>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5714" name="Picture 2"/>
          <p:cNvPicPr>
            <a:picLocks noChangeAspect="1" noChangeArrowheads="1"/>
          </p:cNvPicPr>
          <p:nvPr/>
        </p:nvPicPr>
        <p:blipFill>
          <a:blip r:embed="rId2"/>
          <a:srcRect/>
          <a:stretch>
            <a:fillRect/>
          </a:stretch>
        </p:blipFill>
        <p:spPr bwMode="auto">
          <a:xfrm>
            <a:off x="1009522" y="501093"/>
            <a:ext cx="7248525" cy="4120333"/>
          </a:xfrm>
          <a:prstGeom prst="rect">
            <a:avLst/>
          </a:prstGeom>
          <a:noFill/>
          <a:ln w="9525">
            <a:noFill/>
            <a:miter lim="800000"/>
            <a:headEnd/>
            <a:tailEnd/>
          </a:ln>
        </p:spPr>
      </p:pic>
      <p:sp>
        <p:nvSpPr>
          <p:cNvPr id="5" name="ZoneTexte 4"/>
          <p:cNvSpPr txBox="1"/>
          <p:nvPr/>
        </p:nvSpPr>
        <p:spPr>
          <a:xfrm>
            <a:off x="2669058" y="3941805"/>
            <a:ext cx="3472249" cy="400110"/>
          </a:xfrm>
          <a:prstGeom prst="rect">
            <a:avLst/>
          </a:prstGeom>
          <a:noFill/>
        </p:spPr>
        <p:txBody>
          <a:bodyPr wrap="square" rtlCol="0">
            <a:spAutoFit/>
          </a:bodyPr>
          <a:lstStyle/>
          <a:p>
            <a:r>
              <a:rPr lang="fr-FR" sz="2000" b="1" dirty="0" err="1" smtClean="0">
                <a:latin typeface="Times New Roman" pitchFamily="18" charset="0"/>
                <a:cs typeface="Times New Roman" pitchFamily="18" charset="0"/>
              </a:rPr>
              <a:t>Resultat</a:t>
            </a:r>
            <a:r>
              <a:rPr lang="fr-FR" sz="2000" b="1" dirty="0" smtClean="0">
                <a:latin typeface="Times New Roman" pitchFamily="18" charset="0"/>
                <a:cs typeface="Times New Roman" pitchFamily="18" charset="0"/>
              </a:rPr>
              <a:t> de classification </a:t>
            </a:r>
            <a:endParaRPr lang="fr-FR" sz="2000" b="1" dirty="0">
              <a:latin typeface="Times New Roman" pitchFamily="18" charset="0"/>
              <a:cs typeface="Times New Roman" pitchFamily="18"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6738" name="Picture 2"/>
          <p:cNvPicPr>
            <a:picLocks noChangeAspect="1" noChangeArrowheads="1"/>
          </p:cNvPicPr>
          <p:nvPr/>
        </p:nvPicPr>
        <p:blipFill>
          <a:blip r:embed="rId2"/>
          <a:srcRect/>
          <a:stretch>
            <a:fillRect/>
          </a:stretch>
        </p:blipFill>
        <p:spPr bwMode="auto">
          <a:xfrm>
            <a:off x="958034" y="1598913"/>
            <a:ext cx="7234495" cy="2266950"/>
          </a:xfrm>
          <a:prstGeom prst="rect">
            <a:avLst/>
          </a:prstGeom>
          <a:noFill/>
          <a:ln w="9525">
            <a:noFill/>
            <a:miter lim="800000"/>
            <a:headEnd/>
            <a:tailEnd/>
          </a:ln>
        </p:spPr>
      </p:pic>
      <p:sp>
        <p:nvSpPr>
          <p:cNvPr id="5" name="ZoneTexte 4"/>
          <p:cNvSpPr txBox="1"/>
          <p:nvPr/>
        </p:nvSpPr>
        <p:spPr>
          <a:xfrm>
            <a:off x="1952368" y="827902"/>
            <a:ext cx="1162498" cy="461665"/>
          </a:xfrm>
          <a:prstGeom prst="rect">
            <a:avLst/>
          </a:prstGeom>
          <a:noFill/>
        </p:spPr>
        <p:txBody>
          <a:bodyPr wrap="none" rtlCol="0">
            <a:spAutoFit/>
          </a:bodyPr>
          <a:lstStyle/>
          <a:p>
            <a:r>
              <a:rPr lang="fr-FR" sz="2400" dirty="0" smtClean="0">
                <a:latin typeface="Oswald Regular" charset="0"/>
              </a:rPr>
              <a:t>Résulta</a:t>
            </a:r>
            <a:r>
              <a:rPr lang="fr-FR" dirty="0" smtClean="0"/>
              <a:t> </a:t>
            </a:r>
            <a:endParaRPr lang="fr-FR"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p:nvPr/>
        </p:nvPicPr>
        <p:blipFill>
          <a:blip r:embed="rId2" cstate="print"/>
          <a:srcRect/>
          <a:stretch>
            <a:fillRect/>
          </a:stretch>
        </p:blipFill>
        <p:spPr bwMode="auto">
          <a:xfrm>
            <a:off x="617838" y="172995"/>
            <a:ext cx="7920681" cy="3546389"/>
          </a:xfrm>
          <a:prstGeom prst="rect">
            <a:avLst/>
          </a:prstGeom>
          <a:noFill/>
          <a:ln w="9525">
            <a:noFill/>
            <a:miter lim="800000"/>
            <a:headEnd/>
            <a:tailEnd/>
          </a:ln>
        </p:spPr>
      </p:pic>
      <p:sp>
        <p:nvSpPr>
          <p:cNvPr id="5" name="ZoneTexte 4"/>
          <p:cNvSpPr txBox="1"/>
          <p:nvPr/>
        </p:nvSpPr>
        <p:spPr>
          <a:xfrm>
            <a:off x="1433384" y="3842951"/>
            <a:ext cx="6070893" cy="369332"/>
          </a:xfrm>
          <a:prstGeom prst="rect">
            <a:avLst/>
          </a:prstGeom>
          <a:noFill/>
        </p:spPr>
        <p:txBody>
          <a:bodyPr wrap="none" rtlCol="0">
            <a:spAutoFit/>
          </a:bodyPr>
          <a:lstStyle/>
          <a:p>
            <a:r>
              <a:rPr lang="fr-FR" sz="1800" b="1" dirty="0" smtClean="0">
                <a:latin typeface="Times New Roman" pitchFamily="18" charset="0"/>
                <a:cs typeface="Times New Roman" pitchFamily="18" charset="0"/>
              </a:rPr>
              <a:t>Comparez l'importance de chaque fonctionnalité par LIME</a:t>
            </a:r>
            <a:endParaRPr lang="fr-FR" sz="1800" b="1" dirty="0">
              <a:latin typeface="Times New Roman" pitchFamily="18" charset="0"/>
              <a:cs typeface="Times New Roman" pitchFamily="18"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ous-titre 1"/>
          <p:cNvSpPr>
            <a:spLocks noGrp="1"/>
          </p:cNvSpPr>
          <p:nvPr>
            <p:ph type="subTitle" idx="1"/>
          </p:nvPr>
        </p:nvSpPr>
        <p:spPr/>
        <p:txBody>
          <a:bodyPr/>
          <a:lstStyle/>
          <a:p>
            <a:endParaRPr lang="fr-FR"/>
          </a:p>
        </p:txBody>
      </p:sp>
      <p:sp>
        <p:nvSpPr>
          <p:cNvPr id="3" name="Titre 2"/>
          <p:cNvSpPr>
            <a:spLocks noGrp="1"/>
          </p:cNvSpPr>
          <p:nvPr>
            <p:ph type="title"/>
          </p:nvPr>
        </p:nvSpPr>
        <p:spPr/>
        <p:txBody>
          <a:bodyPr/>
          <a:lstStyle/>
          <a:p>
            <a:endParaRPr lang="fr-F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570"/>
        <p:cNvGrpSpPr/>
        <p:nvPr/>
      </p:nvGrpSpPr>
      <p:grpSpPr>
        <a:xfrm>
          <a:off x="0" y="0"/>
          <a:ext cx="0" cy="0"/>
          <a:chOff x="0" y="0"/>
          <a:chExt cx="0" cy="0"/>
        </a:xfrm>
      </p:grpSpPr>
      <p:sp>
        <p:nvSpPr>
          <p:cNvPr id="571" name="Google Shape;571;p40"/>
          <p:cNvSpPr txBox="1">
            <a:spLocks noGrp="1"/>
          </p:cNvSpPr>
          <p:nvPr>
            <p:ph type="title"/>
          </p:nvPr>
        </p:nvSpPr>
        <p:spPr>
          <a:xfrm>
            <a:off x="3624850" y="1296500"/>
            <a:ext cx="5069094" cy="2483100"/>
          </a:xfrm>
          <a:prstGeom prst="rect">
            <a:avLst/>
          </a:prstGeom>
        </p:spPr>
        <p:txBody>
          <a:bodyPr spcFirstLastPara="1" wrap="square" lIns="91425" tIns="91425" rIns="91425" bIns="91425" anchor="ctr" anchorCtr="0">
            <a:noAutofit/>
          </a:bodyPr>
          <a:lstStyle/>
          <a:p>
            <a:pPr lvl="0" algn="l">
              <a:spcAft>
                <a:spcPts val="1600"/>
              </a:spcAft>
            </a:pPr>
            <a:r>
              <a:rPr lang="fr-FR" sz="5400" dirty="0"/>
              <a:t>CONCLUSION GENERALE </a:t>
            </a:r>
          </a:p>
        </p:txBody>
      </p:sp>
      <p:sp>
        <p:nvSpPr>
          <p:cNvPr id="3" name="Google Shape;417;p35"/>
          <p:cNvSpPr/>
          <p:nvPr/>
        </p:nvSpPr>
        <p:spPr>
          <a:xfrm flipH="1">
            <a:off x="3302680" y="698249"/>
            <a:ext cx="939896" cy="598251"/>
          </a:xfrm>
          <a:custGeom>
            <a:avLst/>
            <a:gdLst/>
            <a:ahLst/>
            <a:cxnLst/>
            <a:rect l="l" t="t" r="r" b="b"/>
            <a:pathLst>
              <a:path w="156780" h="99750" extrusionOk="0">
                <a:moveTo>
                  <a:pt x="78442" y="1"/>
                </a:moveTo>
                <a:cubicBezTo>
                  <a:pt x="38913" y="1"/>
                  <a:pt x="0" y="20209"/>
                  <a:pt x="10798" y="53477"/>
                </a:cubicBezTo>
                <a:cubicBezTo>
                  <a:pt x="16027" y="69606"/>
                  <a:pt x="25323" y="73597"/>
                  <a:pt x="36170" y="73597"/>
                </a:cubicBezTo>
                <a:cubicBezTo>
                  <a:pt x="46794" y="73597"/>
                  <a:pt x="58906" y="69768"/>
                  <a:pt x="70140" y="69768"/>
                </a:cubicBezTo>
                <a:cubicBezTo>
                  <a:pt x="75093" y="69768"/>
                  <a:pt x="79875" y="70512"/>
                  <a:pt x="84284" y="72657"/>
                </a:cubicBezTo>
                <a:cubicBezTo>
                  <a:pt x="98093" y="79362"/>
                  <a:pt x="96492" y="99276"/>
                  <a:pt x="116673" y="99743"/>
                </a:cubicBezTo>
                <a:cubicBezTo>
                  <a:pt x="116864" y="99747"/>
                  <a:pt x="117055" y="99749"/>
                  <a:pt x="117244" y="99749"/>
                </a:cubicBezTo>
                <a:cubicBezTo>
                  <a:pt x="135157" y="99749"/>
                  <a:pt x="147886" y="81163"/>
                  <a:pt x="150164" y="65418"/>
                </a:cubicBezTo>
                <a:cubicBezTo>
                  <a:pt x="156779" y="19541"/>
                  <a:pt x="117312" y="1"/>
                  <a:pt x="78442" y="1"/>
                </a:cubicBezTo>
                <a:close/>
              </a:path>
            </a:pathLst>
          </a:custGeom>
          <a:solidFill>
            <a:srgbClr val="D9D2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 xmlns:p14="http://schemas.microsoft.com/office/powerpoint/2010/main" val="273460870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558"/>
        <p:cNvGrpSpPr/>
        <p:nvPr/>
      </p:nvGrpSpPr>
      <p:grpSpPr>
        <a:xfrm>
          <a:off x="0" y="0"/>
          <a:ext cx="0" cy="0"/>
          <a:chOff x="0" y="0"/>
          <a:chExt cx="0" cy="0"/>
        </a:xfrm>
      </p:grpSpPr>
      <p:sp>
        <p:nvSpPr>
          <p:cNvPr id="560" name="Google Shape;560;p39"/>
          <p:cNvSpPr txBox="1">
            <a:spLocks noGrp="1"/>
          </p:cNvSpPr>
          <p:nvPr>
            <p:ph type="body" idx="1"/>
          </p:nvPr>
        </p:nvSpPr>
        <p:spPr>
          <a:xfrm>
            <a:off x="716692" y="951470"/>
            <a:ext cx="8167816" cy="3571103"/>
          </a:xfrm>
          <a:prstGeom prst="rect">
            <a:avLst/>
          </a:prstGeom>
        </p:spPr>
        <p:txBody>
          <a:bodyPr spcFirstLastPara="1" wrap="square" lIns="91425" tIns="91425" rIns="91425" bIns="91425" anchor="t" anchorCtr="0">
            <a:noAutofit/>
          </a:bodyPr>
          <a:lstStyle/>
          <a:p>
            <a:pPr marL="152400" lvl="0" indent="0">
              <a:lnSpc>
                <a:spcPct val="150000"/>
              </a:lnSpc>
              <a:buSzPts val="1200"/>
              <a:buNone/>
            </a:pPr>
            <a:r>
              <a:rPr lang="fr-FR" sz="1600" dirty="0" smtClean="0">
                <a:cs typeface="+mj-cs"/>
              </a:rPr>
              <a:t>Ce mémoire nous avons proposé un ensemble de fonctionnalités et de machine modèles d'apprentissage pour prédire la meilleure réponse pour des questions sur </a:t>
            </a:r>
            <a:r>
              <a:rPr lang="fr-FR" sz="1600" dirty="0" err="1" smtClean="0">
                <a:cs typeface="+mj-cs"/>
              </a:rPr>
              <a:t>Stack</a:t>
            </a:r>
            <a:r>
              <a:rPr lang="fr-FR" sz="1600" dirty="0" smtClean="0">
                <a:cs typeface="+mj-cs"/>
              </a:rPr>
              <a:t> </a:t>
            </a:r>
            <a:r>
              <a:rPr lang="fr-FR" sz="1600" dirty="0" err="1" smtClean="0">
                <a:cs typeface="+mj-cs"/>
              </a:rPr>
              <a:t>Overflow</a:t>
            </a:r>
            <a:r>
              <a:rPr lang="fr-FR" sz="1600" dirty="0" smtClean="0">
                <a:cs typeface="+mj-cs"/>
              </a:rPr>
              <a:t>. Nous avons adopté la PNL techniques telles que </a:t>
            </a:r>
            <a:r>
              <a:rPr lang="fr-FR" sz="1600" dirty="0" err="1" smtClean="0">
                <a:cs typeface="+mj-cs"/>
              </a:rPr>
              <a:t>tf</a:t>
            </a:r>
            <a:r>
              <a:rPr lang="fr-FR" sz="1600" dirty="0" smtClean="0">
                <a:cs typeface="+mj-cs"/>
              </a:rPr>
              <a:t>-</a:t>
            </a:r>
            <a:r>
              <a:rPr lang="fr-FR" sz="1600" dirty="0" err="1" smtClean="0">
                <a:cs typeface="+mj-cs"/>
              </a:rPr>
              <a:t>idf</a:t>
            </a:r>
            <a:r>
              <a:rPr lang="fr-FR" sz="1600" dirty="0" smtClean="0">
                <a:cs typeface="+mj-cs"/>
              </a:rPr>
              <a:t> et LSA dans notre fonctionnalité ingénierie et modèles de ML appliqués tels que </a:t>
            </a:r>
            <a:r>
              <a:rPr lang="fr-FR" sz="1600" dirty="0" err="1" smtClean="0">
                <a:cs typeface="+mj-cs"/>
              </a:rPr>
              <a:t>forest</a:t>
            </a:r>
            <a:r>
              <a:rPr lang="fr-FR" sz="1600" dirty="0" smtClean="0">
                <a:cs typeface="+mj-cs"/>
              </a:rPr>
              <a:t> et </a:t>
            </a:r>
            <a:r>
              <a:rPr lang="fr-FR" sz="1600" dirty="0" err="1" smtClean="0">
                <a:cs typeface="+mj-cs"/>
              </a:rPr>
              <a:t>XGBoost</a:t>
            </a:r>
            <a:r>
              <a:rPr lang="fr-FR" sz="1600" dirty="0" smtClean="0">
                <a:cs typeface="+mj-cs"/>
              </a:rPr>
              <a:t> pour former les classificateurs. Peu profond des fonctionnalités et des fonctionnalités sémantiques sont proposées dans ce travail, et l'importance des fonctionnalités sont analysé. Nous avons évalué nos techniques sur une métrique nouvelle et pratique, basée sur des questions précision. Les résultats de l'expérience montrent que notre les techniques ont surpassé le niveau de référence de 8,52%</a:t>
            </a:r>
            <a:r>
              <a:rPr lang="ar-DZ" sz="1600" dirty="0" err="1" smtClean="0">
                <a:cs typeface="+mj-cs"/>
              </a:rPr>
              <a:t>.</a:t>
            </a:r>
            <a:r>
              <a:rPr lang="ar-DZ" sz="1600" dirty="0" smtClean="0">
                <a:cs typeface="+mj-cs"/>
              </a:rPr>
              <a:t> </a:t>
            </a:r>
            <a:r>
              <a:rPr lang="fr-FR" sz="1600" dirty="0" smtClean="0">
                <a:cs typeface="+mj-cs"/>
              </a:rPr>
              <a:t>À l'avenir, nous prévoyons d'introduire plus de fonctionnalités et affinez encore nos modèles</a:t>
            </a:r>
            <a:endParaRPr sz="1600" dirty="0">
              <a:solidFill>
                <a:srgbClr val="20124D"/>
              </a:solidFill>
              <a:cs typeface="+mj-cs"/>
            </a:endParaRPr>
          </a:p>
        </p:txBody>
      </p:sp>
      <p:grpSp>
        <p:nvGrpSpPr>
          <p:cNvPr id="561" name="Google Shape;561;p39"/>
          <p:cNvGrpSpPr/>
          <p:nvPr/>
        </p:nvGrpSpPr>
        <p:grpSpPr>
          <a:xfrm flipH="1">
            <a:off x="0" y="0"/>
            <a:ext cx="688745" cy="1061264"/>
            <a:chOff x="6037863" y="1425516"/>
            <a:chExt cx="337058" cy="503327"/>
          </a:xfrm>
        </p:grpSpPr>
        <p:sp>
          <p:nvSpPr>
            <p:cNvPr id="562" name="Google Shape;562;p39"/>
            <p:cNvSpPr/>
            <p:nvPr/>
          </p:nvSpPr>
          <p:spPr>
            <a:xfrm>
              <a:off x="6037863" y="1425516"/>
              <a:ext cx="337058" cy="503327"/>
            </a:xfrm>
            <a:custGeom>
              <a:avLst/>
              <a:gdLst/>
              <a:ahLst/>
              <a:cxnLst/>
              <a:rect l="l" t="t" r="r" b="b"/>
              <a:pathLst>
                <a:path w="21172" h="31616" extrusionOk="0">
                  <a:moveTo>
                    <a:pt x="10857" y="0"/>
                  </a:moveTo>
                  <a:cubicBezTo>
                    <a:pt x="9131" y="0"/>
                    <a:pt x="7305" y="425"/>
                    <a:pt x="5476" y="1372"/>
                  </a:cubicBezTo>
                  <a:cubicBezTo>
                    <a:pt x="4076" y="2168"/>
                    <a:pt x="2898" y="3314"/>
                    <a:pt x="2070" y="4715"/>
                  </a:cubicBezTo>
                  <a:cubicBezTo>
                    <a:pt x="1" y="8439"/>
                    <a:pt x="192" y="12100"/>
                    <a:pt x="1656" y="14997"/>
                  </a:cubicBezTo>
                  <a:lnTo>
                    <a:pt x="1752" y="15156"/>
                  </a:lnTo>
                  <a:cubicBezTo>
                    <a:pt x="1784" y="15220"/>
                    <a:pt x="1815" y="15284"/>
                    <a:pt x="1847" y="15347"/>
                  </a:cubicBezTo>
                  <a:lnTo>
                    <a:pt x="10857" y="31615"/>
                  </a:lnTo>
                  <a:lnTo>
                    <a:pt x="19866" y="15316"/>
                  </a:lnTo>
                  <a:cubicBezTo>
                    <a:pt x="19898" y="15252"/>
                    <a:pt x="19929" y="15188"/>
                    <a:pt x="19961" y="15156"/>
                  </a:cubicBezTo>
                  <a:lnTo>
                    <a:pt x="19993" y="15061"/>
                  </a:lnTo>
                  <a:cubicBezTo>
                    <a:pt x="20757" y="13597"/>
                    <a:pt x="21171" y="11973"/>
                    <a:pt x="21171" y="10318"/>
                  </a:cubicBezTo>
                  <a:cubicBezTo>
                    <a:pt x="21171" y="4625"/>
                    <a:pt x="16558" y="0"/>
                    <a:pt x="10857" y="0"/>
                  </a:cubicBezTo>
                  <a:close/>
                </a:path>
              </a:pathLst>
            </a:custGeom>
            <a:solidFill>
              <a:srgbClr val="F6B2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39"/>
            <p:cNvSpPr/>
            <p:nvPr/>
          </p:nvSpPr>
          <p:spPr>
            <a:xfrm>
              <a:off x="6137725" y="1515268"/>
              <a:ext cx="145461" cy="145477"/>
            </a:xfrm>
            <a:custGeom>
              <a:avLst/>
              <a:gdLst/>
              <a:ahLst/>
              <a:cxnLst/>
              <a:rect l="l" t="t" r="r" b="b"/>
              <a:pathLst>
                <a:path w="9137" h="9138" extrusionOk="0">
                  <a:moveTo>
                    <a:pt x="4585" y="1"/>
                  </a:moveTo>
                  <a:cubicBezTo>
                    <a:pt x="2070" y="1"/>
                    <a:pt x="0" y="2038"/>
                    <a:pt x="0" y="4553"/>
                  </a:cubicBezTo>
                  <a:cubicBezTo>
                    <a:pt x="0" y="7100"/>
                    <a:pt x="2070" y="9137"/>
                    <a:pt x="4585" y="9137"/>
                  </a:cubicBezTo>
                  <a:cubicBezTo>
                    <a:pt x="7099" y="9137"/>
                    <a:pt x="9137" y="7100"/>
                    <a:pt x="9137" y="4553"/>
                  </a:cubicBezTo>
                  <a:cubicBezTo>
                    <a:pt x="9137" y="2038"/>
                    <a:pt x="7099" y="1"/>
                    <a:pt x="458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64" name="Google Shape;564;p39"/>
          <p:cNvGrpSpPr/>
          <p:nvPr/>
        </p:nvGrpSpPr>
        <p:grpSpPr>
          <a:xfrm flipH="1">
            <a:off x="8455255" y="3496035"/>
            <a:ext cx="688745" cy="1061264"/>
            <a:chOff x="6037863" y="1425516"/>
            <a:chExt cx="337058" cy="503327"/>
          </a:xfrm>
        </p:grpSpPr>
        <p:sp>
          <p:nvSpPr>
            <p:cNvPr id="565" name="Google Shape;565;p39"/>
            <p:cNvSpPr/>
            <p:nvPr/>
          </p:nvSpPr>
          <p:spPr>
            <a:xfrm>
              <a:off x="6037863" y="1425516"/>
              <a:ext cx="337058" cy="503327"/>
            </a:xfrm>
            <a:custGeom>
              <a:avLst/>
              <a:gdLst/>
              <a:ahLst/>
              <a:cxnLst/>
              <a:rect l="l" t="t" r="r" b="b"/>
              <a:pathLst>
                <a:path w="21172" h="31616" extrusionOk="0">
                  <a:moveTo>
                    <a:pt x="10857" y="0"/>
                  </a:moveTo>
                  <a:cubicBezTo>
                    <a:pt x="9131" y="0"/>
                    <a:pt x="7305" y="425"/>
                    <a:pt x="5476" y="1372"/>
                  </a:cubicBezTo>
                  <a:cubicBezTo>
                    <a:pt x="4076" y="2168"/>
                    <a:pt x="2898" y="3314"/>
                    <a:pt x="2070" y="4715"/>
                  </a:cubicBezTo>
                  <a:cubicBezTo>
                    <a:pt x="1" y="8439"/>
                    <a:pt x="192" y="12100"/>
                    <a:pt x="1656" y="14997"/>
                  </a:cubicBezTo>
                  <a:lnTo>
                    <a:pt x="1752" y="15156"/>
                  </a:lnTo>
                  <a:cubicBezTo>
                    <a:pt x="1784" y="15220"/>
                    <a:pt x="1815" y="15284"/>
                    <a:pt x="1847" y="15347"/>
                  </a:cubicBezTo>
                  <a:lnTo>
                    <a:pt x="10857" y="31615"/>
                  </a:lnTo>
                  <a:lnTo>
                    <a:pt x="19866" y="15316"/>
                  </a:lnTo>
                  <a:cubicBezTo>
                    <a:pt x="19898" y="15252"/>
                    <a:pt x="19929" y="15188"/>
                    <a:pt x="19961" y="15156"/>
                  </a:cubicBezTo>
                  <a:lnTo>
                    <a:pt x="19993" y="15061"/>
                  </a:lnTo>
                  <a:cubicBezTo>
                    <a:pt x="20757" y="13597"/>
                    <a:pt x="21171" y="11973"/>
                    <a:pt x="21171" y="10318"/>
                  </a:cubicBezTo>
                  <a:cubicBezTo>
                    <a:pt x="21171" y="4625"/>
                    <a:pt x="16558" y="0"/>
                    <a:pt x="10857" y="0"/>
                  </a:cubicBezTo>
                  <a:close/>
                </a:path>
              </a:pathLst>
            </a:custGeom>
            <a:solidFill>
              <a:srgbClr val="2012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39"/>
            <p:cNvSpPr/>
            <p:nvPr/>
          </p:nvSpPr>
          <p:spPr>
            <a:xfrm>
              <a:off x="6137725" y="1515268"/>
              <a:ext cx="145461" cy="145477"/>
            </a:xfrm>
            <a:custGeom>
              <a:avLst/>
              <a:gdLst/>
              <a:ahLst/>
              <a:cxnLst/>
              <a:rect l="l" t="t" r="r" b="b"/>
              <a:pathLst>
                <a:path w="9137" h="9138" extrusionOk="0">
                  <a:moveTo>
                    <a:pt x="4585" y="1"/>
                  </a:moveTo>
                  <a:cubicBezTo>
                    <a:pt x="2070" y="1"/>
                    <a:pt x="0" y="2038"/>
                    <a:pt x="0" y="4553"/>
                  </a:cubicBezTo>
                  <a:cubicBezTo>
                    <a:pt x="0" y="7100"/>
                    <a:pt x="2070" y="9137"/>
                    <a:pt x="4585" y="9137"/>
                  </a:cubicBezTo>
                  <a:cubicBezTo>
                    <a:pt x="7099" y="9137"/>
                    <a:pt x="9137" y="7100"/>
                    <a:pt x="9137" y="4553"/>
                  </a:cubicBezTo>
                  <a:cubicBezTo>
                    <a:pt x="9137" y="2038"/>
                    <a:pt x="7099" y="1"/>
                    <a:pt x="458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 name="Google Shape;417;p35"/>
          <p:cNvSpPr/>
          <p:nvPr/>
        </p:nvSpPr>
        <p:spPr>
          <a:xfrm flipH="1">
            <a:off x="1951659" y="240876"/>
            <a:ext cx="939896" cy="598251"/>
          </a:xfrm>
          <a:custGeom>
            <a:avLst/>
            <a:gdLst/>
            <a:ahLst/>
            <a:cxnLst/>
            <a:rect l="l" t="t" r="r" b="b"/>
            <a:pathLst>
              <a:path w="156780" h="99750" extrusionOk="0">
                <a:moveTo>
                  <a:pt x="78442" y="1"/>
                </a:moveTo>
                <a:cubicBezTo>
                  <a:pt x="38913" y="1"/>
                  <a:pt x="0" y="20209"/>
                  <a:pt x="10798" y="53477"/>
                </a:cubicBezTo>
                <a:cubicBezTo>
                  <a:pt x="16027" y="69606"/>
                  <a:pt x="25323" y="73597"/>
                  <a:pt x="36170" y="73597"/>
                </a:cubicBezTo>
                <a:cubicBezTo>
                  <a:pt x="46794" y="73597"/>
                  <a:pt x="58906" y="69768"/>
                  <a:pt x="70140" y="69768"/>
                </a:cubicBezTo>
                <a:cubicBezTo>
                  <a:pt x="75093" y="69768"/>
                  <a:pt x="79875" y="70512"/>
                  <a:pt x="84284" y="72657"/>
                </a:cubicBezTo>
                <a:cubicBezTo>
                  <a:pt x="98093" y="79362"/>
                  <a:pt x="96492" y="99276"/>
                  <a:pt x="116673" y="99743"/>
                </a:cubicBezTo>
                <a:cubicBezTo>
                  <a:pt x="116864" y="99747"/>
                  <a:pt x="117055" y="99749"/>
                  <a:pt x="117244" y="99749"/>
                </a:cubicBezTo>
                <a:cubicBezTo>
                  <a:pt x="135157" y="99749"/>
                  <a:pt x="147886" y="81163"/>
                  <a:pt x="150164" y="65418"/>
                </a:cubicBezTo>
                <a:cubicBezTo>
                  <a:pt x="156779" y="19541"/>
                  <a:pt x="117312" y="1"/>
                  <a:pt x="78442" y="1"/>
                </a:cubicBezTo>
                <a:close/>
              </a:path>
            </a:pathLst>
          </a:custGeom>
          <a:solidFill>
            <a:srgbClr val="D9D2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 xmlns:p14="http://schemas.microsoft.com/office/powerpoint/2010/main" val="38732716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414" name="Google Shape;414;p35"/>
          <p:cNvSpPr/>
          <p:nvPr/>
        </p:nvSpPr>
        <p:spPr>
          <a:xfrm flipH="1">
            <a:off x="1116692" y="2867950"/>
            <a:ext cx="939896" cy="598251"/>
          </a:xfrm>
          <a:custGeom>
            <a:avLst/>
            <a:gdLst/>
            <a:ahLst/>
            <a:cxnLst/>
            <a:rect l="l" t="t" r="r" b="b"/>
            <a:pathLst>
              <a:path w="156780" h="99750" extrusionOk="0">
                <a:moveTo>
                  <a:pt x="78442" y="1"/>
                </a:moveTo>
                <a:cubicBezTo>
                  <a:pt x="38913" y="1"/>
                  <a:pt x="0" y="20209"/>
                  <a:pt x="10798" y="53477"/>
                </a:cubicBezTo>
                <a:cubicBezTo>
                  <a:pt x="16027" y="69606"/>
                  <a:pt x="25323" y="73597"/>
                  <a:pt x="36170" y="73597"/>
                </a:cubicBezTo>
                <a:cubicBezTo>
                  <a:pt x="46794" y="73597"/>
                  <a:pt x="58906" y="69768"/>
                  <a:pt x="70140" y="69768"/>
                </a:cubicBezTo>
                <a:cubicBezTo>
                  <a:pt x="75093" y="69768"/>
                  <a:pt x="79875" y="70512"/>
                  <a:pt x="84284" y="72657"/>
                </a:cubicBezTo>
                <a:cubicBezTo>
                  <a:pt x="98093" y="79362"/>
                  <a:pt x="96492" y="99276"/>
                  <a:pt x="116673" y="99743"/>
                </a:cubicBezTo>
                <a:cubicBezTo>
                  <a:pt x="116864" y="99747"/>
                  <a:pt x="117055" y="99749"/>
                  <a:pt x="117244" y="99749"/>
                </a:cubicBezTo>
                <a:cubicBezTo>
                  <a:pt x="135157" y="99749"/>
                  <a:pt x="147886" y="81163"/>
                  <a:pt x="150164" y="65418"/>
                </a:cubicBezTo>
                <a:cubicBezTo>
                  <a:pt x="156779" y="19541"/>
                  <a:pt x="117312" y="1"/>
                  <a:pt x="78442" y="1"/>
                </a:cubicBezTo>
                <a:close/>
              </a:path>
            </a:pathLst>
          </a:custGeom>
          <a:solidFill>
            <a:srgbClr val="D9D2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35"/>
          <p:cNvSpPr/>
          <p:nvPr/>
        </p:nvSpPr>
        <p:spPr>
          <a:xfrm flipH="1">
            <a:off x="4817392" y="1401950"/>
            <a:ext cx="939896" cy="598251"/>
          </a:xfrm>
          <a:custGeom>
            <a:avLst/>
            <a:gdLst/>
            <a:ahLst/>
            <a:cxnLst/>
            <a:rect l="l" t="t" r="r" b="b"/>
            <a:pathLst>
              <a:path w="156780" h="99750" extrusionOk="0">
                <a:moveTo>
                  <a:pt x="78442" y="1"/>
                </a:moveTo>
                <a:cubicBezTo>
                  <a:pt x="38913" y="1"/>
                  <a:pt x="0" y="20209"/>
                  <a:pt x="10798" y="53477"/>
                </a:cubicBezTo>
                <a:cubicBezTo>
                  <a:pt x="16027" y="69606"/>
                  <a:pt x="25323" y="73597"/>
                  <a:pt x="36170" y="73597"/>
                </a:cubicBezTo>
                <a:cubicBezTo>
                  <a:pt x="46794" y="73597"/>
                  <a:pt x="58906" y="69768"/>
                  <a:pt x="70140" y="69768"/>
                </a:cubicBezTo>
                <a:cubicBezTo>
                  <a:pt x="75093" y="69768"/>
                  <a:pt x="79875" y="70512"/>
                  <a:pt x="84284" y="72657"/>
                </a:cubicBezTo>
                <a:cubicBezTo>
                  <a:pt x="98093" y="79362"/>
                  <a:pt x="96492" y="99276"/>
                  <a:pt x="116673" y="99743"/>
                </a:cubicBezTo>
                <a:cubicBezTo>
                  <a:pt x="116864" y="99747"/>
                  <a:pt x="117055" y="99749"/>
                  <a:pt x="117244" y="99749"/>
                </a:cubicBezTo>
                <a:cubicBezTo>
                  <a:pt x="135157" y="99749"/>
                  <a:pt x="147886" y="81163"/>
                  <a:pt x="150164" y="65418"/>
                </a:cubicBezTo>
                <a:cubicBezTo>
                  <a:pt x="156779" y="19541"/>
                  <a:pt x="117312" y="1"/>
                  <a:pt x="78442" y="1"/>
                </a:cubicBezTo>
                <a:close/>
              </a:path>
            </a:pathLst>
          </a:custGeom>
          <a:solidFill>
            <a:srgbClr val="D9D2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35"/>
          <p:cNvSpPr/>
          <p:nvPr/>
        </p:nvSpPr>
        <p:spPr>
          <a:xfrm flipH="1">
            <a:off x="4817392" y="2867950"/>
            <a:ext cx="939896" cy="598251"/>
          </a:xfrm>
          <a:custGeom>
            <a:avLst/>
            <a:gdLst/>
            <a:ahLst/>
            <a:cxnLst/>
            <a:rect l="l" t="t" r="r" b="b"/>
            <a:pathLst>
              <a:path w="156780" h="99750" extrusionOk="0">
                <a:moveTo>
                  <a:pt x="78442" y="1"/>
                </a:moveTo>
                <a:cubicBezTo>
                  <a:pt x="38913" y="1"/>
                  <a:pt x="0" y="20209"/>
                  <a:pt x="10798" y="53477"/>
                </a:cubicBezTo>
                <a:cubicBezTo>
                  <a:pt x="16027" y="69606"/>
                  <a:pt x="25323" y="73597"/>
                  <a:pt x="36170" y="73597"/>
                </a:cubicBezTo>
                <a:cubicBezTo>
                  <a:pt x="46794" y="73597"/>
                  <a:pt x="58906" y="69768"/>
                  <a:pt x="70140" y="69768"/>
                </a:cubicBezTo>
                <a:cubicBezTo>
                  <a:pt x="75093" y="69768"/>
                  <a:pt x="79875" y="70512"/>
                  <a:pt x="84284" y="72657"/>
                </a:cubicBezTo>
                <a:cubicBezTo>
                  <a:pt x="98093" y="79362"/>
                  <a:pt x="96492" y="99276"/>
                  <a:pt x="116673" y="99743"/>
                </a:cubicBezTo>
                <a:cubicBezTo>
                  <a:pt x="116864" y="99747"/>
                  <a:pt x="117055" y="99749"/>
                  <a:pt x="117244" y="99749"/>
                </a:cubicBezTo>
                <a:cubicBezTo>
                  <a:pt x="135157" y="99749"/>
                  <a:pt x="147886" y="81163"/>
                  <a:pt x="150164" y="65418"/>
                </a:cubicBezTo>
                <a:cubicBezTo>
                  <a:pt x="156779" y="19541"/>
                  <a:pt x="117312" y="1"/>
                  <a:pt x="78442" y="1"/>
                </a:cubicBezTo>
                <a:close/>
              </a:path>
            </a:pathLst>
          </a:custGeom>
          <a:solidFill>
            <a:srgbClr val="D9D2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35"/>
          <p:cNvSpPr/>
          <p:nvPr/>
        </p:nvSpPr>
        <p:spPr>
          <a:xfrm flipH="1">
            <a:off x="675257" y="1475523"/>
            <a:ext cx="939896" cy="598251"/>
          </a:xfrm>
          <a:custGeom>
            <a:avLst/>
            <a:gdLst/>
            <a:ahLst/>
            <a:cxnLst/>
            <a:rect l="l" t="t" r="r" b="b"/>
            <a:pathLst>
              <a:path w="156780" h="99750" extrusionOk="0">
                <a:moveTo>
                  <a:pt x="78442" y="1"/>
                </a:moveTo>
                <a:cubicBezTo>
                  <a:pt x="38913" y="1"/>
                  <a:pt x="0" y="20209"/>
                  <a:pt x="10798" y="53477"/>
                </a:cubicBezTo>
                <a:cubicBezTo>
                  <a:pt x="16027" y="69606"/>
                  <a:pt x="25323" y="73597"/>
                  <a:pt x="36170" y="73597"/>
                </a:cubicBezTo>
                <a:cubicBezTo>
                  <a:pt x="46794" y="73597"/>
                  <a:pt x="58906" y="69768"/>
                  <a:pt x="70140" y="69768"/>
                </a:cubicBezTo>
                <a:cubicBezTo>
                  <a:pt x="75093" y="69768"/>
                  <a:pt x="79875" y="70512"/>
                  <a:pt x="84284" y="72657"/>
                </a:cubicBezTo>
                <a:cubicBezTo>
                  <a:pt x="98093" y="79362"/>
                  <a:pt x="96492" y="99276"/>
                  <a:pt x="116673" y="99743"/>
                </a:cubicBezTo>
                <a:cubicBezTo>
                  <a:pt x="116864" y="99747"/>
                  <a:pt x="117055" y="99749"/>
                  <a:pt x="117244" y="99749"/>
                </a:cubicBezTo>
                <a:cubicBezTo>
                  <a:pt x="135157" y="99749"/>
                  <a:pt x="147886" y="81163"/>
                  <a:pt x="150164" y="65418"/>
                </a:cubicBezTo>
                <a:cubicBezTo>
                  <a:pt x="156779" y="19541"/>
                  <a:pt x="117312" y="1"/>
                  <a:pt x="78442" y="1"/>
                </a:cubicBezTo>
                <a:close/>
              </a:path>
            </a:pathLst>
          </a:custGeom>
          <a:solidFill>
            <a:srgbClr val="D9D2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35"/>
          <p:cNvSpPr txBox="1">
            <a:spLocks noGrp="1"/>
          </p:cNvSpPr>
          <p:nvPr>
            <p:ph type="title"/>
          </p:nvPr>
        </p:nvSpPr>
        <p:spPr>
          <a:xfrm>
            <a:off x="2664000" y="390975"/>
            <a:ext cx="3816000" cy="518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PLAN DE TRAVAILLE </a:t>
            </a:r>
            <a:endParaRPr dirty="0"/>
          </a:p>
        </p:txBody>
      </p:sp>
      <p:sp>
        <p:nvSpPr>
          <p:cNvPr id="419" name="Google Shape;419;p35"/>
          <p:cNvSpPr txBox="1">
            <a:spLocks noGrp="1"/>
          </p:cNvSpPr>
          <p:nvPr>
            <p:ph type="subTitle" idx="1"/>
          </p:nvPr>
        </p:nvSpPr>
        <p:spPr>
          <a:xfrm>
            <a:off x="1618593" y="1770350"/>
            <a:ext cx="2396359" cy="598200"/>
          </a:xfrm>
          <a:prstGeom prst="rect">
            <a:avLst/>
          </a:prstGeom>
        </p:spPr>
        <p:txBody>
          <a:bodyPr spcFirstLastPara="1" wrap="square" lIns="91425" tIns="91425" rIns="91425" bIns="91425" anchor="t" anchorCtr="0">
            <a:noAutofit/>
          </a:bodyPr>
          <a:lstStyle/>
          <a:p>
            <a:pPr marL="0" lvl="0" indent="0">
              <a:spcAft>
                <a:spcPts val="1600"/>
              </a:spcAft>
            </a:pPr>
            <a:r>
              <a:rPr lang="fr-FR" dirty="0" smtClean="0"/>
              <a:t>introduction </a:t>
            </a:r>
            <a:r>
              <a:rPr lang="fr-FR" dirty="0" err="1" smtClean="0"/>
              <a:t>generale</a:t>
            </a:r>
            <a:r>
              <a:rPr lang="fr-FR" dirty="0" smtClean="0"/>
              <a:t> et problématique</a:t>
            </a:r>
            <a:endParaRPr dirty="0"/>
          </a:p>
        </p:txBody>
      </p:sp>
      <p:sp>
        <p:nvSpPr>
          <p:cNvPr id="421" name="Google Shape;421;p35"/>
          <p:cNvSpPr txBox="1">
            <a:spLocks noGrp="1"/>
          </p:cNvSpPr>
          <p:nvPr>
            <p:ph type="title" idx="3"/>
          </p:nvPr>
        </p:nvSpPr>
        <p:spPr>
          <a:xfrm>
            <a:off x="975695" y="1744717"/>
            <a:ext cx="675900" cy="412022"/>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01</a:t>
            </a:r>
            <a:endParaRPr dirty="0"/>
          </a:p>
        </p:txBody>
      </p:sp>
      <p:sp>
        <p:nvSpPr>
          <p:cNvPr id="422" name="Google Shape;422;p35"/>
          <p:cNvSpPr txBox="1">
            <a:spLocks noGrp="1"/>
          </p:cNvSpPr>
          <p:nvPr>
            <p:ph type="subTitle" idx="4"/>
          </p:nvPr>
        </p:nvSpPr>
        <p:spPr>
          <a:xfrm>
            <a:off x="5722200" y="1770350"/>
            <a:ext cx="2068200" cy="308700"/>
          </a:xfrm>
          <a:prstGeom prst="rect">
            <a:avLst/>
          </a:prstGeom>
        </p:spPr>
        <p:txBody>
          <a:bodyPr spcFirstLastPara="1" wrap="square" lIns="91425" tIns="91425" rIns="91425" bIns="91425" anchor="t" anchorCtr="0">
            <a:noAutofit/>
          </a:bodyPr>
          <a:lstStyle/>
          <a:p>
            <a:pPr marL="0" lvl="0" indent="0">
              <a:spcAft>
                <a:spcPts val="1600"/>
              </a:spcAft>
            </a:pPr>
            <a:r>
              <a:rPr lang="fr-FR" dirty="0" smtClean="0"/>
              <a:t>l’</a:t>
            </a:r>
            <a:r>
              <a:rPr lang="fr-FR" dirty="0" err="1" smtClean="0"/>
              <a:t>etat</a:t>
            </a:r>
            <a:r>
              <a:rPr lang="fr-FR" dirty="0" smtClean="0"/>
              <a:t> de </a:t>
            </a:r>
            <a:r>
              <a:rPr lang="fr-FR" dirty="0" err="1" smtClean="0"/>
              <a:t>lart</a:t>
            </a:r>
            <a:endParaRPr dirty="0"/>
          </a:p>
        </p:txBody>
      </p:sp>
      <p:sp>
        <p:nvSpPr>
          <p:cNvPr id="424" name="Google Shape;424;p35"/>
          <p:cNvSpPr txBox="1">
            <a:spLocks noGrp="1"/>
          </p:cNvSpPr>
          <p:nvPr>
            <p:ph type="title" idx="6"/>
          </p:nvPr>
        </p:nvSpPr>
        <p:spPr>
          <a:xfrm>
            <a:off x="5081288" y="1770350"/>
            <a:ext cx="675900" cy="396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02</a:t>
            </a:r>
            <a:endParaRPr dirty="0"/>
          </a:p>
        </p:txBody>
      </p:sp>
      <p:sp>
        <p:nvSpPr>
          <p:cNvPr id="425" name="Google Shape;425;p35"/>
          <p:cNvSpPr txBox="1">
            <a:spLocks noGrp="1"/>
          </p:cNvSpPr>
          <p:nvPr>
            <p:ph type="subTitle" idx="7"/>
          </p:nvPr>
        </p:nvSpPr>
        <p:spPr>
          <a:xfrm>
            <a:off x="2014250" y="3069300"/>
            <a:ext cx="2068200" cy="598200"/>
          </a:xfrm>
          <a:prstGeom prst="rect">
            <a:avLst/>
          </a:prstGeom>
        </p:spPr>
        <p:txBody>
          <a:bodyPr spcFirstLastPara="1" wrap="square" lIns="91425" tIns="91425" rIns="91425" bIns="91425" anchor="t" anchorCtr="0">
            <a:noAutofit/>
          </a:bodyPr>
          <a:lstStyle/>
          <a:p>
            <a:pPr marL="0" lvl="0" indent="0">
              <a:spcAft>
                <a:spcPts val="1600"/>
              </a:spcAft>
            </a:pPr>
            <a:r>
              <a:rPr lang="fr-FR" dirty="0" smtClean="0"/>
              <a:t>Architecture et modélisation</a:t>
            </a:r>
            <a:endParaRPr dirty="0"/>
          </a:p>
        </p:txBody>
      </p:sp>
      <p:sp>
        <p:nvSpPr>
          <p:cNvPr id="427" name="Google Shape;427;p35"/>
          <p:cNvSpPr txBox="1">
            <a:spLocks noGrp="1"/>
          </p:cNvSpPr>
          <p:nvPr>
            <p:ph type="title" idx="9"/>
          </p:nvPr>
        </p:nvSpPr>
        <p:spPr>
          <a:xfrm>
            <a:off x="1375088" y="3221700"/>
            <a:ext cx="675900" cy="396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03</a:t>
            </a:r>
            <a:endParaRPr dirty="0"/>
          </a:p>
        </p:txBody>
      </p:sp>
      <p:sp>
        <p:nvSpPr>
          <p:cNvPr id="428" name="Google Shape;428;p35"/>
          <p:cNvSpPr txBox="1">
            <a:spLocks noGrp="1"/>
          </p:cNvSpPr>
          <p:nvPr>
            <p:ph type="subTitle" idx="13"/>
          </p:nvPr>
        </p:nvSpPr>
        <p:spPr>
          <a:xfrm>
            <a:off x="5722200" y="3069300"/>
            <a:ext cx="2318214" cy="598200"/>
          </a:xfrm>
          <a:prstGeom prst="rect">
            <a:avLst/>
          </a:prstGeom>
        </p:spPr>
        <p:txBody>
          <a:bodyPr spcFirstLastPara="1" wrap="square" lIns="91425" tIns="91425" rIns="91425" bIns="91425" anchor="t" anchorCtr="0">
            <a:noAutofit/>
          </a:bodyPr>
          <a:lstStyle/>
          <a:p>
            <a:pPr marL="0" lvl="0" indent="0">
              <a:spcAft>
                <a:spcPts val="1600"/>
              </a:spcAft>
            </a:pPr>
            <a:r>
              <a:rPr lang="fr-FR" dirty="0" err="1" smtClean="0"/>
              <a:t>implementation</a:t>
            </a:r>
            <a:r>
              <a:rPr lang="fr-FR" dirty="0" smtClean="0"/>
              <a:t> et bilan</a:t>
            </a:r>
            <a:endParaRPr dirty="0"/>
          </a:p>
        </p:txBody>
      </p:sp>
      <p:sp>
        <p:nvSpPr>
          <p:cNvPr id="430" name="Google Shape;430;p35"/>
          <p:cNvSpPr txBox="1">
            <a:spLocks noGrp="1"/>
          </p:cNvSpPr>
          <p:nvPr>
            <p:ph type="title" idx="15"/>
          </p:nvPr>
        </p:nvSpPr>
        <p:spPr>
          <a:xfrm>
            <a:off x="5081288" y="3221700"/>
            <a:ext cx="675900" cy="396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04</a:t>
            </a:r>
            <a:endParaRPr dirty="0"/>
          </a:p>
        </p:txBody>
      </p:sp>
      <p:sp>
        <p:nvSpPr>
          <p:cNvPr id="15" name="Google Shape;416;p35"/>
          <p:cNvSpPr/>
          <p:nvPr/>
        </p:nvSpPr>
        <p:spPr>
          <a:xfrm flipH="1">
            <a:off x="2621039" y="3809245"/>
            <a:ext cx="939896" cy="598251"/>
          </a:xfrm>
          <a:custGeom>
            <a:avLst/>
            <a:gdLst/>
            <a:ahLst/>
            <a:cxnLst/>
            <a:rect l="l" t="t" r="r" b="b"/>
            <a:pathLst>
              <a:path w="156780" h="99750" extrusionOk="0">
                <a:moveTo>
                  <a:pt x="78442" y="1"/>
                </a:moveTo>
                <a:cubicBezTo>
                  <a:pt x="38913" y="1"/>
                  <a:pt x="0" y="20209"/>
                  <a:pt x="10798" y="53477"/>
                </a:cubicBezTo>
                <a:cubicBezTo>
                  <a:pt x="16027" y="69606"/>
                  <a:pt x="25323" y="73597"/>
                  <a:pt x="36170" y="73597"/>
                </a:cubicBezTo>
                <a:cubicBezTo>
                  <a:pt x="46794" y="73597"/>
                  <a:pt x="58906" y="69768"/>
                  <a:pt x="70140" y="69768"/>
                </a:cubicBezTo>
                <a:cubicBezTo>
                  <a:pt x="75093" y="69768"/>
                  <a:pt x="79875" y="70512"/>
                  <a:pt x="84284" y="72657"/>
                </a:cubicBezTo>
                <a:cubicBezTo>
                  <a:pt x="98093" y="79362"/>
                  <a:pt x="96492" y="99276"/>
                  <a:pt x="116673" y="99743"/>
                </a:cubicBezTo>
                <a:cubicBezTo>
                  <a:pt x="116864" y="99747"/>
                  <a:pt x="117055" y="99749"/>
                  <a:pt x="117244" y="99749"/>
                </a:cubicBezTo>
                <a:cubicBezTo>
                  <a:pt x="135157" y="99749"/>
                  <a:pt x="147886" y="81163"/>
                  <a:pt x="150164" y="65418"/>
                </a:cubicBezTo>
                <a:cubicBezTo>
                  <a:pt x="156779" y="19541"/>
                  <a:pt x="117312" y="1"/>
                  <a:pt x="78442" y="1"/>
                </a:cubicBezTo>
                <a:close/>
              </a:path>
            </a:pathLst>
          </a:custGeom>
          <a:solidFill>
            <a:srgbClr val="D9D2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430;p35"/>
          <p:cNvSpPr txBox="1">
            <a:spLocks/>
          </p:cNvSpPr>
          <p:nvPr/>
        </p:nvSpPr>
        <p:spPr>
          <a:xfrm>
            <a:off x="2920794" y="4127134"/>
            <a:ext cx="675900" cy="3969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20124D"/>
              </a:buClr>
              <a:buSzPts val="3000"/>
              <a:buFont typeface="Oswald Regular"/>
              <a:buNone/>
              <a:tabLst/>
              <a:defRPr/>
            </a:pPr>
            <a:r>
              <a:rPr kumimoji="0" lang="en" sz="3000" b="0" i="0" u="none" strike="noStrike" kern="0" cap="none" spc="0" normalizeH="0" baseline="0" noProof="0" dirty="0" smtClean="0">
                <a:ln>
                  <a:noFill/>
                </a:ln>
                <a:solidFill>
                  <a:srgbClr val="20124D"/>
                </a:solidFill>
                <a:effectLst/>
                <a:uLnTx/>
                <a:uFillTx/>
                <a:latin typeface="Oswald Regular"/>
                <a:ea typeface="Oswald Regular"/>
                <a:cs typeface="Oswald Regular"/>
                <a:sym typeface="Oswald Regular"/>
              </a:rPr>
              <a:t>05</a:t>
            </a:r>
            <a:endParaRPr kumimoji="0" lang="en" sz="3000" b="0" i="0" u="none" strike="noStrike" kern="0" cap="none" spc="0" normalizeH="0" baseline="0" noProof="0" dirty="0">
              <a:ln>
                <a:noFill/>
              </a:ln>
              <a:solidFill>
                <a:srgbClr val="20124D"/>
              </a:solidFill>
              <a:effectLst/>
              <a:uLnTx/>
              <a:uFillTx/>
              <a:latin typeface="Oswald Regular"/>
              <a:ea typeface="Oswald Regular"/>
              <a:cs typeface="Oswald Regular"/>
              <a:sym typeface="Oswald Regular"/>
            </a:endParaRPr>
          </a:p>
        </p:txBody>
      </p:sp>
      <p:sp>
        <p:nvSpPr>
          <p:cNvPr id="18" name="Google Shape;425;p35"/>
          <p:cNvSpPr txBox="1">
            <a:spLocks noGrp="1"/>
          </p:cNvSpPr>
          <p:nvPr>
            <p:ph type="subTitle" idx="7"/>
          </p:nvPr>
        </p:nvSpPr>
        <p:spPr>
          <a:xfrm>
            <a:off x="3699614" y="3983700"/>
            <a:ext cx="1544738" cy="598200"/>
          </a:xfrm>
          <a:prstGeom prst="rect">
            <a:avLst/>
          </a:prstGeom>
        </p:spPr>
        <p:txBody>
          <a:bodyPr spcFirstLastPara="1" wrap="square" lIns="91425" tIns="91425" rIns="91425" bIns="91425" anchor="t" anchorCtr="0">
            <a:noAutofit/>
          </a:bodyPr>
          <a:lstStyle/>
          <a:p>
            <a:pPr marL="0" lvl="0" indent="0">
              <a:spcAft>
                <a:spcPts val="1600"/>
              </a:spcAft>
            </a:pPr>
            <a:r>
              <a:rPr lang="fr-FR" dirty="0" smtClean="0"/>
              <a:t>Conclusion générale</a:t>
            </a:r>
            <a:endParaRPr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1155"/>
        <p:cNvGrpSpPr/>
        <p:nvPr/>
      </p:nvGrpSpPr>
      <p:grpSpPr>
        <a:xfrm>
          <a:off x="0" y="0"/>
          <a:ext cx="0" cy="0"/>
          <a:chOff x="0" y="0"/>
          <a:chExt cx="0" cy="0"/>
        </a:xfrm>
      </p:grpSpPr>
      <p:sp>
        <p:nvSpPr>
          <p:cNvPr id="4" name="Rectangle 3"/>
          <p:cNvSpPr/>
          <p:nvPr/>
        </p:nvSpPr>
        <p:spPr>
          <a:xfrm>
            <a:off x="720000" y="3228109"/>
            <a:ext cx="2896036" cy="678873"/>
          </a:xfrm>
          <a:prstGeom prst="rect">
            <a:avLst/>
          </a:prstGeom>
          <a:solidFill>
            <a:schemeClr val="tx1"/>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pic>
        <p:nvPicPr>
          <p:cNvPr id="2050" name="Picture 2" descr="Merci de votre attention! | Les ongles de lilie"/>
          <p:cNvPicPr>
            <a:picLocks noChangeAspect="1" noChangeArrowheads="1"/>
          </p:cNvPicPr>
          <p:nvPr/>
        </p:nvPicPr>
        <p:blipFill>
          <a:blip r:embed="rId3"/>
          <a:srcRect/>
          <a:stretch>
            <a:fillRect/>
          </a:stretch>
        </p:blipFill>
        <p:spPr bwMode="auto">
          <a:xfrm>
            <a:off x="296562" y="469557"/>
            <a:ext cx="8439665" cy="4300151"/>
          </a:xfrm>
          <a:prstGeom prst="rect">
            <a:avLst/>
          </a:prstGeom>
          <a:noFill/>
        </p:spPr>
      </p:pic>
    </p:spTree>
    <p:extLst>
      <p:ext uri="{BB962C8B-B14F-4D97-AF65-F5344CB8AC3E}">
        <p14:creationId xmlns="" xmlns:p14="http://schemas.microsoft.com/office/powerpoint/2010/main" val="17564989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70"/>
        <p:cNvGrpSpPr/>
        <p:nvPr/>
      </p:nvGrpSpPr>
      <p:grpSpPr>
        <a:xfrm>
          <a:off x="0" y="0"/>
          <a:ext cx="0" cy="0"/>
          <a:chOff x="0" y="0"/>
          <a:chExt cx="0" cy="0"/>
        </a:xfrm>
      </p:grpSpPr>
      <p:sp>
        <p:nvSpPr>
          <p:cNvPr id="571" name="Google Shape;571;p40"/>
          <p:cNvSpPr txBox="1">
            <a:spLocks noGrp="1"/>
          </p:cNvSpPr>
          <p:nvPr>
            <p:ph type="title"/>
          </p:nvPr>
        </p:nvSpPr>
        <p:spPr>
          <a:xfrm>
            <a:off x="3624850" y="1296500"/>
            <a:ext cx="4636200" cy="2483100"/>
          </a:xfrm>
          <a:prstGeom prst="rect">
            <a:avLst/>
          </a:prstGeom>
        </p:spPr>
        <p:txBody>
          <a:bodyPr spcFirstLastPara="1" wrap="square" lIns="91425" tIns="91425" rIns="91425" bIns="91425" anchor="ctr" anchorCtr="0">
            <a:noAutofit/>
          </a:bodyPr>
          <a:lstStyle/>
          <a:p>
            <a:pPr lvl="0" algn="l">
              <a:spcAft>
                <a:spcPts val="1600"/>
              </a:spcAft>
            </a:pPr>
            <a:r>
              <a:rPr lang="fr-FR" sz="5100" dirty="0"/>
              <a:t>INTRODUCTION GENERALE </a:t>
            </a:r>
          </a:p>
        </p:txBody>
      </p:sp>
      <p:sp>
        <p:nvSpPr>
          <p:cNvPr id="3" name="Google Shape;417;p35"/>
          <p:cNvSpPr/>
          <p:nvPr/>
        </p:nvSpPr>
        <p:spPr>
          <a:xfrm flipH="1">
            <a:off x="3302680" y="698249"/>
            <a:ext cx="939896" cy="598251"/>
          </a:xfrm>
          <a:custGeom>
            <a:avLst/>
            <a:gdLst/>
            <a:ahLst/>
            <a:cxnLst/>
            <a:rect l="l" t="t" r="r" b="b"/>
            <a:pathLst>
              <a:path w="156780" h="99750" extrusionOk="0">
                <a:moveTo>
                  <a:pt x="78442" y="1"/>
                </a:moveTo>
                <a:cubicBezTo>
                  <a:pt x="38913" y="1"/>
                  <a:pt x="0" y="20209"/>
                  <a:pt x="10798" y="53477"/>
                </a:cubicBezTo>
                <a:cubicBezTo>
                  <a:pt x="16027" y="69606"/>
                  <a:pt x="25323" y="73597"/>
                  <a:pt x="36170" y="73597"/>
                </a:cubicBezTo>
                <a:cubicBezTo>
                  <a:pt x="46794" y="73597"/>
                  <a:pt x="58906" y="69768"/>
                  <a:pt x="70140" y="69768"/>
                </a:cubicBezTo>
                <a:cubicBezTo>
                  <a:pt x="75093" y="69768"/>
                  <a:pt x="79875" y="70512"/>
                  <a:pt x="84284" y="72657"/>
                </a:cubicBezTo>
                <a:cubicBezTo>
                  <a:pt x="98093" y="79362"/>
                  <a:pt x="96492" y="99276"/>
                  <a:pt x="116673" y="99743"/>
                </a:cubicBezTo>
                <a:cubicBezTo>
                  <a:pt x="116864" y="99747"/>
                  <a:pt x="117055" y="99749"/>
                  <a:pt x="117244" y="99749"/>
                </a:cubicBezTo>
                <a:cubicBezTo>
                  <a:pt x="135157" y="99749"/>
                  <a:pt x="147886" y="81163"/>
                  <a:pt x="150164" y="65418"/>
                </a:cubicBezTo>
                <a:cubicBezTo>
                  <a:pt x="156779" y="19541"/>
                  <a:pt x="117312" y="1"/>
                  <a:pt x="78442" y="1"/>
                </a:cubicBezTo>
                <a:close/>
              </a:path>
            </a:pathLst>
          </a:custGeom>
          <a:solidFill>
            <a:srgbClr val="D9D2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 name="Picture 1"/>
          <p:cNvPicPr>
            <a:picLocks noChangeAspect="1"/>
          </p:cNvPicPr>
          <p:nvPr/>
        </p:nvPicPr>
        <p:blipFill>
          <a:blip r:embed="rId3"/>
          <a:stretch>
            <a:fillRect/>
          </a:stretch>
        </p:blipFill>
        <p:spPr>
          <a:xfrm>
            <a:off x="3507355" y="997374"/>
            <a:ext cx="829128" cy="816935"/>
          </a:xfrm>
          <a:prstGeom prst="rect">
            <a:avLst/>
          </a:prstGeom>
        </p:spPr>
      </p:pic>
    </p:spTree>
    <p:extLst>
      <p:ext uri="{BB962C8B-B14F-4D97-AF65-F5344CB8AC3E}">
        <p14:creationId xmlns="" xmlns:p14="http://schemas.microsoft.com/office/powerpoint/2010/main" val="23746192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58"/>
        <p:cNvGrpSpPr/>
        <p:nvPr/>
      </p:nvGrpSpPr>
      <p:grpSpPr>
        <a:xfrm>
          <a:off x="0" y="0"/>
          <a:ext cx="0" cy="0"/>
          <a:chOff x="0" y="0"/>
          <a:chExt cx="0" cy="0"/>
        </a:xfrm>
      </p:grpSpPr>
      <p:sp>
        <p:nvSpPr>
          <p:cNvPr id="560" name="Google Shape;560;p39"/>
          <p:cNvSpPr txBox="1">
            <a:spLocks noGrp="1"/>
          </p:cNvSpPr>
          <p:nvPr>
            <p:ph type="body" idx="1"/>
          </p:nvPr>
        </p:nvSpPr>
        <p:spPr>
          <a:xfrm>
            <a:off x="935420" y="1124607"/>
            <a:ext cx="7767145" cy="3794234"/>
          </a:xfrm>
          <a:prstGeom prst="rect">
            <a:avLst/>
          </a:prstGeom>
        </p:spPr>
        <p:txBody>
          <a:bodyPr spcFirstLastPara="1" wrap="square" lIns="91425" tIns="91425" rIns="91425" bIns="91425" anchor="t" anchorCtr="0">
            <a:noAutofit/>
          </a:bodyPr>
          <a:lstStyle/>
          <a:p>
            <a:pPr>
              <a:buNone/>
            </a:pPr>
            <a:r>
              <a:rPr lang="fr-FR" dirty="0" smtClean="0">
                <a:latin typeface="Times New Roman" pitchFamily="18" charset="0"/>
                <a:cs typeface="Times New Roman" pitchFamily="18" charset="0"/>
              </a:rPr>
              <a:t>Ces dernières années, les réseaux sociaux sont devenus de plus en plus populaires. Ceci</a:t>
            </a:r>
          </a:p>
          <a:p>
            <a:pPr>
              <a:buNone/>
            </a:pPr>
            <a:r>
              <a:rPr lang="fr-FR" dirty="0" smtClean="0">
                <a:latin typeface="Times New Roman" pitchFamily="18" charset="0"/>
                <a:cs typeface="Times New Roman" pitchFamily="18" charset="0"/>
              </a:rPr>
              <a:t>est dû principale à la fonctionnalité qui permet aux utilisateurs d’interagir les uns avec les</a:t>
            </a:r>
          </a:p>
          <a:p>
            <a:pPr>
              <a:buNone/>
            </a:pPr>
            <a:r>
              <a:rPr lang="fr-FR" dirty="0" smtClean="0">
                <a:latin typeface="Times New Roman" pitchFamily="18" charset="0"/>
                <a:cs typeface="Times New Roman" pitchFamily="18" charset="0"/>
              </a:rPr>
              <a:t>autres. Ces interactions comprennent : la création de contenu (c'est-à-dire la publication) par</a:t>
            </a:r>
          </a:p>
          <a:p>
            <a:pPr>
              <a:buNone/>
            </a:pPr>
            <a:r>
              <a:rPr lang="fr-FR" dirty="0" smtClean="0">
                <a:latin typeface="Times New Roman" pitchFamily="18" charset="0"/>
                <a:cs typeface="Times New Roman" pitchFamily="18" charset="0"/>
              </a:rPr>
              <a:t>un individu et le partager avec ses amis, repartage du contenu partagé par un individu,</a:t>
            </a:r>
          </a:p>
          <a:p>
            <a:pPr>
              <a:buNone/>
            </a:pPr>
            <a:r>
              <a:rPr lang="fr-FR" dirty="0" smtClean="0">
                <a:latin typeface="Times New Roman" pitchFamily="18" charset="0"/>
                <a:cs typeface="Times New Roman" pitchFamily="18" charset="0"/>
              </a:rPr>
              <a:t>soumettre des commentaires ou aimer les publications d'amis. D’un autre coté, cette</a:t>
            </a:r>
          </a:p>
          <a:p>
            <a:pPr>
              <a:buNone/>
            </a:pPr>
            <a:r>
              <a:rPr lang="fr-FR" dirty="0" smtClean="0">
                <a:latin typeface="Times New Roman" pitchFamily="18" charset="0"/>
                <a:cs typeface="Times New Roman" pitchFamily="18" charset="0"/>
              </a:rPr>
              <a:t>popularité est aussi l’effet de l’évolution importante des réseaux et moyens de communication</a:t>
            </a:r>
          </a:p>
          <a:p>
            <a:pPr>
              <a:buNone/>
            </a:pPr>
            <a:r>
              <a:rPr lang="fr-FR" dirty="0" smtClean="0">
                <a:latin typeface="Times New Roman" pitchFamily="18" charset="0"/>
                <a:cs typeface="Times New Roman" pitchFamily="18" charset="0"/>
              </a:rPr>
              <a:t>(Internet et la téléphonie mobile).</a:t>
            </a:r>
          </a:p>
          <a:p>
            <a:pPr>
              <a:buNone/>
            </a:pPr>
            <a:r>
              <a:rPr lang="fr-FR" dirty="0" smtClean="0">
                <a:latin typeface="Times New Roman" pitchFamily="18" charset="0"/>
                <a:cs typeface="Times New Roman" pitchFamily="18" charset="0"/>
              </a:rPr>
              <a:t> Ce travail a pour objectif d’analyser le comportement des utilisateurs des réseaux sociaux</a:t>
            </a:r>
          </a:p>
          <a:p>
            <a:pPr>
              <a:buNone/>
            </a:pPr>
            <a:r>
              <a:rPr lang="fr-FR" dirty="0" smtClean="0">
                <a:latin typeface="Times New Roman" pitchFamily="18" charset="0"/>
                <a:cs typeface="Times New Roman" pitchFamily="18" charset="0"/>
              </a:rPr>
              <a:t>et résume les derniers progrès de l'analyse des comportements. Il introduit aussi l'analyse du</a:t>
            </a:r>
          </a:p>
          <a:p>
            <a:pPr>
              <a:buNone/>
            </a:pPr>
            <a:r>
              <a:rPr lang="fr-FR" dirty="0" smtClean="0">
                <a:latin typeface="Times New Roman" pitchFamily="18" charset="0"/>
                <a:cs typeface="Times New Roman" pitchFamily="18" charset="0"/>
              </a:rPr>
              <a:t>comportement de l'utilisateur à partir de plusieurs perspectives telles que le concept,</a:t>
            </a:r>
          </a:p>
          <a:p>
            <a:pPr>
              <a:buNone/>
            </a:pPr>
            <a:r>
              <a:rPr lang="fr-FR" dirty="0" smtClean="0">
                <a:latin typeface="Times New Roman" pitchFamily="18" charset="0"/>
                <a:cs typeface="Times New Roman" pitchFamily="18" charset="0"/>
              </a:rPr>
              <a:t>l'algorithme d'exploration et l’analyse de données des réseaux sociaux. Ces techniques</a:t>
            </a:r>
          </a:p>
          <a:p>
            <a:pPr>
              <a:buNone/>
            </a:pPr>
            <a:r>
              <a:rPr lang="fr-FR" dirty="0" smtClean="0">
                <a:latin typeface="Times New Roman" pitchFamily="18" charset="0"/>
                <a:cs typeface="Times New Roman" pitchFamily="18" charset="0"/>
              </a:rPr>
              <a:t>d’analyses sont appliquées dans notre étude sur le réseau social très utilisé par la communauté</a:t>
            </a:r>
          </a:p>
          <a:p>
            <a:pPr>
              <a:buNone/>
            </a:pPr>
            <a:r>
              <a:rPr lang="fr-FR" dirty="0" smtClean="0">
                <a:latin typeface="Times New Roman" pitchFamily="18" charset="0"/>
                <a:cs typeface="Times New Roman" pitchFamily="18" charset="0"/>
              </a:rPr>
              <a:t>des développeurs informatique dont le nom est </a:t>
            </a:r>
            <a:r>
              <a:rPr lang="fr-FR" dirty="0" err="1" smtClean="0">
                <a:latin typeface="Times New Roman" pitchFamily="18" charset="0"/>
                <a:cs typeface="Times New Roman" pitchFamily="18" charset="0"/>
              </a:rPr>
              <a:t>Stackoverflow</a:t>
            </a:r>
            <a:r>
              <a:rPr lang="fr-FR" dirty="0" smtClean="0">
                <a:latin typeface="Times New Roman" pitchFamily="18" charset="0"/>
                <a:cs typeface="Times New Roman" pitchFamily="18" charset="0"/>
              </a:rPr>
              <a:t>.</a:t>
            </a:r>
            <a:endParaRPr dirty="0">
              <a:solidFill>
                <a:srgbClr val="20124D"/>
              </a:solidFill>
              <a:latin typeface="Times New Roman" pitchFamily="18" charset="0"/>
              <a:cs typeface="Times New Roman" pitchFamily="18" charset="0"/>
            </a:endParaRPr>
          </a:p>
        </p:txBody>
      </p:sp>
      <p:grpSp>
        <p:nvGrpSpPr>
          <p:cNvPr id="561" name="Google Shape;561;p39"/>
          <p:cNvGrpSpPr/>
          <p:nvPr/>
        </p:nvGrpSpPr>
        <p:grpSpPr>
          <a:xfrm flipH="1">
            <a:off x="226002" y="529492"/>
            <a:ext cx="688745" cy="1061264"/>
            <a:chOff x="6037863" y="1425516"/>
            <a:chExt cx="337058" cy="503327"/>
          </a:xfrm>
        </p:grpSpPr>
        <p:sp>
          <p:nvSpPr>
            <p:cNvPr id="562" name="Google Shape;562;p39"/>
            <p:cNvSpPr/>
            <p:nvPr/>
          </p:nvSpPr>
          <p:spPr>
            <a:xfrm>
              <a:off x="6037863" y="1425516"/>
              <a:ext cx="337058" cy="503327"/>
            </a:xfrm>
            <a:custGeom>
              <a:avLst/>
              <a:gdLst/>
              <a:ahLst/>
              <a:cxnLst/>
              <a:rect l="l" t="t" r="r" b="b"/>
              <a:pathLst>
                <a:path w="21172" h="31616" extrusionOk="0">
                  <a:moveTo>
                    <a:pt x="10857" y="0"/>
                  </a:moveTo>
                  <a:cubicBezTo>
                    <a:pt x="9131" y="0"/>
                    <a:pt x="7305" y="425"/>
                    <a:pt x="5476" y="1372"/>
                  </a:cubicBezTo>
                  <a:cubicBezTo>
                    <a:pt x="4076" y="2168"/>
                    <a:pt x="2898" y="3314"/>
                    <a:pt x="2070" y="4715"/>
                  </a:cubicBezTo>
                  <a:cubicBezTo>
                    <a:pt x="1" y="8439"/>
                    <a:pt x="192" y="12100"/>
                    <a:pt x="1656" y="14997"/>
                  </a:cubicBezTo>
                  <a:lnTo>
                    <a:pt x="1752" y="15156"/>
                  </a:lnTo>
                  <a:cubicBezTo>
                    <a:pt x="1784" y="15220"/>
                    <a:pt x="1815" y="15284"/>
                    <a:pt x="1847" y="15347"/>
                  </a:cubicBezTo>
                  <a:lnTo>
                    <a:pt x="10857" y="31615"/>
                  </a:lnTo>
                  <a:lnTo>
                    <a:pt x="19866" y="15316"/>
                  </a:lnTo>
                  <a:cubicBezTo>
                    <a:pt x="19898" y="15252"/>
                    <a:pt x="19929" y="15188"/>
                    <a:pt x="19961" y="15156"/>
                  </a:cubicBezTo>
                  <a:lnTo>
                    <a:pt x="19993" y="15061"/>
                  </a:lnTo>
                  <a:cubicBezTo>
                    <a:pt x="20757" y="13597"/>
                    <a:pt x="21171" y="11973"/>
                    <a:pt x="21171" y="10318"/>
                  </a:cubicBezTo>
                  <a:cubicBezTo>
                    <a:pt x="21171" y="4625"/>
                    <a:pt x="16558" y="0"/>
                    <a:pt x="10857" y="0"/>
                  </a:cubicBezTo>
                  <a:close/>
                </a:path>
              </a:pathLst>
            </a:custGeom>
            <a:solidFill>
              <a:srgbClr val="F6B2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39"/>
            <p:cNvSpPr/>
            <p:nvPr/>
          </p:nvSpPr>
          <p:spPr>
            <a:xfrm>
              <a:off x="6137725" y="1515268"/>
              <a:ext cx="145461" cy="145477"/>
            </a:xfrm>
            <a:custGeom>
              <a:avLst/>
              <a:gdLst/>
              <a:ahLst/>
              <a:cxnLst/>
              <a:rect l="l" t="t" r="r" b="b"/>
              <a:pathLst>
                <a:path w="9137" h="9138" extrusionOk="0">
                  <a:moveTo>
                    <a:pt x="4585" y="1"/>
                  </a:moveTo>
                  <a:cubicBezTo>
                    <a:pt x="2070" y="1"/>
                    <a:pt x="0" y="2038"/>
                    <a:pt x="0" y="4553"/>
                  </a:cubicBezTo>
                  <a:cubicBezTo>
                    <a:pt x="0" y="7100"/>
                    <a:pt x="2070" y="9137"/>
                    <a:pt x="4585" y="9137"/>
                  </a:cubicBezTo>
                  <a:cubicBezTo>
                    <a:pt x="7099" y="9137"/>
                    <a:pt x="9137" y="7100"/>
                    <a:pt x="9137" y="4553"/>
                  </a:cubicBezTo>
                  <a:cubicBezTo>
                    <a:pt x="9137" y="2038"/>
                    <a:pt x="7099" y="1"/>
                    <a:pt x="458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64" name="Google Shape;564;p39"/>
          <p:cNvGrpSpPr/>
          <p:nvPr/>
        </p:nvGrpSpPr>
        <p:grpSpPr>
          <a:xfrm flipH="1">
            <a:off x="8799627" y="3729251"/>
            <a:ext cx="688745" cy="1061264"/>
            <a:chOff x="6037863" y="1425516"/>
            <a:chExt cx="337058" cy="503327"/>
          </a:xfrm>
        </p:grpSpPr>
        <p:sp>
          <p:nvSpPr>
            <p:cNvPr id="565" name="Google Shape;565;p39"/>
            <p:cNvSpPr/>
            <p:nvPr/>
          </p:nvSpPr>
          <p:spPr>
            <a:xfrm>
              <a:off x="6037863" y="1425516"/>
              <a:ext cx="337058" cy="503327"/>
            </a:xfrm>
            <a:custGeom>
              <a:avLst/>
              <a:gdLst/>
              <a:ahLst/>
              <a:cxnLst/>
              <a:rect l="l" t="t" r="r" b="b"/>
              <a:pathLst>
                <a:path w="21172" h="31616" extrusionOk="0">
                  <a:moveTo>
                    <a:pt x="10857" y="0"/>
                  </a:moveTo>
                  <a:cubicBezTo>
                    <a:pt x="9131" y="0"/>
                    <a:pt x="7305" y="425"/>
                    <a:pt x="5476" y="1372"/>
                  </a:cubicBezTo>
                  <a:cubicBezTo>
                    <a:pt x="4076" y="2168"/>
                    <a:pt x="2898" y="3314"/>
                    <a:pt x="2070" y="4715"/>
                  </a:cubicBezTo>
                  <a:cubicBezTo>
                    <a:pt x="1" y="8439"/>
                    <a:pt x="192" y="12100"/>
                    <a:pt x="1656" y="14997"/>
                  </a:cubicBezTo>
                  <a:lnTo>
                    <a:pt x="1752" y="15156"/>
                  </a:lnTo>
                  <a:cubicBezTo>
                    <a:pt x="1784" y="15220"/>
                    <a:pt x="1815" y="15284"/>
                    <a:pt x="1847" y="15347"/>
                  </a:cubicBezTo>
                  <a:lnTo>
                    <a:pt x="10857" y="31615"/>
                  </a:lnTo>
                  <a:lnTo>
                    <a:pt x="19866" y="15316"/>
                  </a:lnTo>
                  <a:cubicBezTo>
                    <a:pt x="19898" y="15252"/>
                    <a:pt x="19929" y="15188"/>
                    <a:pt x="19961" y="15156"/>
                  </a:cubicBezTo>
                  <a:lnTo>
                    <a:pt x="19993" y="15061"/>
                  </a:lnTo>
                  <a:cubicBezTo>
                    <a:pt x="20757" y="13597"/>
                    <a:pt x="21171" y="11973"/>
                    <a:pt x="21171" y="10318"/>
                  </a:cubicBezTo>
                  <a:cubicBezTo>
                    <a:pt x="21171" y="4625"/>
                    <a:pt x="16558" y="0"/>
                    <a:pt x="10857" y="0"/>
                  </a:cubicBezTo>
                  <a:close/>
                </a:path>
              </a:pathLst>
            </a:custGeom>
            <a:solidFill>
              <a:srgbClr val="2012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39"/>
            <p:cNvSpPr/>
            <p:nvPr/>
          </p:nvSpPr>
          <p:spPr>
            <a:xfrm>
              <a:off x="6137725" y="1515268"/>
              <a:ext cx="145461" cy="145477"/>
            </a:xfrm>
            <a:custGeom>
              <a:avLst/>
              <a:gdLst/>
              <a:ahLst/>
              <a:cxnLst/>
              <a:rect l="l" t="t" r="r" b="b"/>
              <a:pathLst>
                <a:path w="9137" h="9138" extrusionOk="0">
                  <a:moveTo>
                    <a:pt x="4585" y="1"/>
                  </a:moveTo>
                  <a:cubicBezTo>
                    <a:pt x="2070" y="1"/>
                    <a:pt x="0" y="2038"/>
                    <a:pt x="0" y="4553"/>
                  </a:cubicBezTo>
                  <a:cubicBezTo>
                    <a:pt x="0" y="7100"/>
                    <a:pt x="2070" y="9137"/>
                    <a:pt x="4585" y="9137"/>
                  </a:cubicBezTo>
                  <a:cubicBezTo>
                    <a:pt x="7099" y="9137"/>
                    <a:pt x="9137" y="7100"/>
                    <a:pt x="9137" y="4553"/>
                  </a:cubicBezTo>
                  <a:cubicBezTo>
                    <a:pt x="9137" y="2038"/>
                    <a:pt x="7099" y="1"/>
                    <a:pt x="458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 name="Google Shape;417;p35"/>
          <p:cNvSpPr/>
          <p:nvPr/>
        </p:nvSpPr>
        <p:spPr>
          <a:xfrm flipH="1">
            <a:off x="1667879" y="335469"/>
            <a:ext cx="939896" cy="598251"/>
          </a:xfrm>
          <a:custGeom>
            <a:avLst/>
            <a:gdLst/>
            <a:ahLst/>
            <a:cxnLst/>
            <a:rect l="l" t="t" r="r" b="b"/>
            <a:pathLst>
              <a:path w="156780" h="99750" extrusionOk="0">
                <a:moveTo>
                  <a:pt x="78442" y="1"/>
                </a:moveTo>
                <a:cubicBezTo>
                  <a:pt x="38913" y="1"/>
                  <a:pt x="0" y="20209"/>
                  <a:pt x="10798" y="53477"/>
                </a:cubicBezTo>
                <a:cubicBezTo>
                  <a:pt x="16027" y="69606"/>
                  <a:pt x="25323" y="73597"/>
                  <a:pt x="36170" y="73597"/>
                </a:cubicBezTo>
                <a:cubicBezTo>
                  <a:pt x="46794" y="73597"/>
                  <a:pt x="58906" y="69768"/>
                  <a:pt x="70140" y="69768"/>
                </a:cubicBezTo>
                <a:cubicBezTo>
                  <a:pt x="75093" y="69768"/>
                  <a:pt x="79875" y="70512"/>
                  <a:pt x="84284" y="72657"/>
                </a:cubicBezTo>
                <a:cubicBezTo>
                  <a:pt x="98093" y="79362"/>
                  <a:pt x="96492" y="99276"/>
                  <a:pt x="116673" y="99743"/>
                </a:cubicBezTo>
                <a:cubicBezTo>
                  <a:pt x="116864" y="99747"/>
                  <a:pt x="117055" y="99749"/>
                  <a:pt x="117244" y="99749"/>
                </a:cubicBezTo>
                <a:cubicBezTo>
                  <a:pt x="135157" y="99749"/>
                  <a:pt x="147886" y="81163"/>
                  <a:pt x="150164" y="65418"/>
                </a:cubicBezTo>
                <a:cubicBezTo>
                  <a:pt x="156779" y="19541"/>
                  <a:pt x="117312" y="1"/>
                  <a:pt x="78442" y="1"/>
                </a:cubicBezTo>
                <a:close/>
              </a:path>
            </a:pathLst>
          </a:custGeom>
          <a:solidFill>
            <a:srgbClr val="D9D2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 name="Picture 2"/>
          <p:cNvPicPr>
            <a:picLocks noChangeAspect="1"/>
          </p:cNvPicPr>
          <p:nvPr/>
        </p:nvPicPr>
        <p:blipFill>
          <a:blip r:embed="rId3"/>
          <a:stretch>
            <a:fillRect/>
          </a:stretch>
        </p:blipFill>
        <p:spPr>
          <a:xfrm>
            <a:off x="1853000" y="434897"/>
            <a:ext cx="829128" cy="816935"/>
          </a:xfrm>
          <a:prstGeom prst="rect">
            <a:avLst/>
          </a:prstGeom>
        </p:spPr>
      </p:pic>
    </p:spTree>
    <p:extLst>
      <p:ext uri="{BB962C8B-B14F-4D97-AF65-F5344CB8AC3E}">
        <p14:creationId xmlns="" xmlns:p14="http://schemas.microsoft.com/office/powerpoint/2010/main" val="27398136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58"/>
        <p:cNvGrpSpPr/>
        <p:nvPr/>
      </p:nvGrpSpPr>
      <p:grpSpPr>
        <a:xfrm>
          <a:off x="0" y="0"/>
          <a:ext cx="0" cy="0"/>
          <a:chOff x="0" y="0"/>
          <a:chExt cx="0" cy="0"/>
        </a:xfrm>
      </p:grpSpPr>
      <p:sp>
        <p:nvSpPr>
          <p:cNvPr id="560" name="Google Shape;560;p39"/>
          <p:cNvSpPr txBox="1">
            <a:spLocks noGrp="1"/>
          </p:cNvSpPr>
          <p:nvPr>
            <p:ph type="body" idx="1"/>
          </p:nvPr>
        </p:nvSpPr>
        <p:spPr>
          <a:xfrm>
            <a:off x="998483" y="1681656"/>
            <a:ext cx="6909820" cy="1272105"/>
          </a:xfrm>
          <a:prstGeom prst="rect">
            <a:avLst/>
          </a:prstGeom>
        </p:spPr>
        <p:txBody>
          <a:bodyPr spcFirstLastPara="1" wrap="square" lIns="91425" tIns="91425" rIns="91425" bIns="91425" anchor="t" anchorCtr="0">
            <a:noAutofit/>
          </a:bodyPr>
          <a:lstStyle/>
          <a:p>
            <a:pPr algn="l">
              <a:buNone/>
            </a:pPr>
            <a:r>
              <a:rPr lang="fr-FR" dirty="0" err="1" smtClean="0">
                <a:latin typeface="Times New Roman" pitchFamily="18" charset="0"/>
                <a:cs typeface="Times New Roman" pitchFamily="18" charset="0"/>
              </a:rPr>
              <a:t>Stackoverflow</a:t>
            </a:r>
            <a:r>
              <a:rPr lang="fr-FR" dirty="0" smtClean="0">
                <a:latin typeface="Times New Roman" pitchFamily="18" charset="0"/>
                <a:cs typeface="Times New Roman" pitchFamily="18" charset="0"/>
              </a:rPr>
              <a:t> est un réseau social de questions réponses concernant les problèmes</a:t>
            </a:r>
          </a:p>
          <a:p>
            <a:pPr algn="l">
              <a:buNone/>
            </a:pPr>
            <a:r>
              <a:rPr lang="fr-FR" dirty="0" smtClean="0">
                <a:latin typeface="Times New Roman" pitchFamily="18" charset="0"/>
                <a:cs typeface="Times New Roman" pitchFamily="18" charset="0"/>
              </a:rPr>
              <a:t>informatique posées par les utilisateurs. Ces derniers obtiennent des points pour les bons messages et le nombre de points de réputation se traduit par des badges.</a:t>
            </a:r>
            <a:endParaRPr sz="1600" dirty="0">
              <a:solidFill>
                <a:srgbClr val="20124D"/>
              </a:solidFill>
              <a:latin typeface="Times New Roman" pitchFamily="18" charset="0"/>
              <a:cs typeface="Times New Roman" pitchFamily="18" charset="0"/>
            </a:endParaRPr>
          </a:p>
        </p:txBody>
      </p:sp>
      <p:grpSp>
        <p:nvGrpSpPr>
          <p:cNvPr id="561" name="Google Shape;561;p39"/>
          <p:cNvGrpSpPr/>
          <p:nvPr/>
        </p:nvGrpSpPr>
        <p:grpSpPr>
          <a:xfrm flipH="1">
            <a:off x="719989" y="540002"/>
            <a:ext cx="688745" cy="1061264"/>
            <a:chOff x="6037863" y="1425516"/>
            <a:chExt cx="337058" cy="503327"/>
          </a:xfrm>
        </p:grpSpPr>
        <p:sp>
          <p:nvSpPr>
            <p:cNvPr id="562" name="Google Shape;562;p39"/>
            <p:cNvSpPr/>
            <p:nvPr/>
          </p:nvSpPr>
          <p:spPr>
            <a:xfrm>
              <a:off x="6037863" y="1425516"/>
              <a:ext cx="337058" cy="503327"/>
            </a:xfrm>
            <a:custGeom>
              <a:avLst/>
              <a:gdLst/>
              <a:ahLst/>
              <a:cxnLst/>
              <a:rect l="l" t="t" r="r" b="b"/>
              <a:pathLst>
                <a:path w="21172" h="31616" extrusionOk="0">
                  <a:moveTo>
                    <a:pt x="10857" y="0"/>
                  </a:moveTo>
                  <a:cubicBezTo>
                    <a:pt x="9131" y="0"/>
                    <a:pt x="7305" y="425"/>
                    <a:pt x="5476" y="1372"/>
                  </a:cubicBezTo>
                  <a:cubicBezTo>
                    <a:pt x="4076" y="2168"/>
                    <a:pt x="2898" y="3314"/>
                    <a:pt x="2070" y="4715"/>
                  </a:cubicBezTo>
                  <a:cubicBezTo>
                    <a:pt x="1" y="8439"/>
                    <a:pt x="192" y="12100"/>
                    <a:pt x="1656" y="14997"/>
                  </a:cubicBezTo>
                  <a:lnTo>
                    <a:pt x="1752" y="15156"/>
                  </a:lnTo>
                  <a:cubicBezTo>
                    <a:pt x="1784" y="15220"/>
                    <a:pt x="1815" y="15284"/>
                    <a:pt x="1847" y="15347"/>
                  </a:cubicBezTo>
                  <a:lnTo>
                    <a:pt x="10857" y="31615"/>
                  </a:lnTo>
                  <a:lnTo>
                    <a:pt x="19866" y="15316"/>
                  </a:lnTo>
                  <a:cubicBezTo>
                    <a:pt x="19898" y="15252"/>
                    <a:pt x="19929" y="15188"/>
                    <a:pt x="19961" y="15156"/>
                  </a:cubicBezTo>
                  <a:lnTo>
                    <a:pt x="19993" y="15061"/>
                  </a:lnTo>
                  <a:cubicBezTo>
                    <a:pt x="20757" y="13597"/>
                    <a:pt x="21171" y="11973"/>
                    <a:pt x="21171" y="10318"/>
                  </a:cubicBezTo>
                  <a:cubicBezTo>
                    <a:pt x="21171" y="4625"/>
                    <a:pt x="16558" y="0"/>
                    <a:pt x="10857" y="0"/>
                  </a:cubicBezTo>
                  <a:close/>
                </a:path>
              </a:pathLst>
            </a:custGeom>
            <a:solidFill>
              <a:srgbClr val="F6B2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39"/>
            <p:cNvSpPr/>
            <p:nvPr/>
          </p:nvSpPr>
          <p:spPr>
            <a:xfrm>
              <a:off x="6137725" y="1515268"/>
              <a:ext cx="145461" cy="145477"/>
            </a:xfrm>
            <a:custGeom>
              <a:avLst/>
              <a:gdLst/>
              <a:ahLst/>
              <a:cxnLst/>
              <a:rect l="l" t="t" r="r" b="b"/>
              <a:pathLst>
                <a:path w="9137" h="9138" extrusionOk="0">
                  <a:moveTo>
                    <a:pt x="4585" y="1"/>
                  </a:moveTo>
                  <a:cubicBezTo>
                    <a:pt x="2070" y="1"/>
                    <a:pt x="0" y="2038"/>
                    <a:pt x="0" y="4553"/>
                  </a:cubicBezTo>
                  <a:cubicBezTo>
                    <a:pt x="0" y="7100"/>
                    <a:pt x="2070" y="9137"/>
                    <a:pt x="4585" y="9137"/>
                  </a:cubicBezTo>
                  <a:cubicBezTo>
                    <a:pt x="7099" y="9137"/>
                    <a:pt x="9137" y="7100"/>
                    <a:pt x="9137" y="4553"/>
                  </a:cubicBezTo>
                  <a:cubicBezTo>
                    <a:pt x="9137" y="2038"/>
                    <a:pt x="7099" y="1"/>
                    <a:pt x="458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64" name="Google Shape;564;p39"/>
          <p:cNvGrpSpPr/>
          <p:nvPr/>
        </p:nvGrpSpPr>
        <p:grpSpPr>
          <a:xfrm flipH="1">
            <a:off x="7735264" y="3298327"/>
            <a:ext cx="688745" cy="1061264"/>
            <a:chOff x="6037863" y="1425516"/>
            <a:chExt cx="337058" cy="503327"/>
          </a:xfrm>
        </p:grpSpPr>
        <p:sp>
          <p:nvSpPr>
            <p:cNvPr id="565" name="Google Shape;565;p39"/>
            <p:cNvSpPr/>
            <p:nvPr/>
          </p:nvSpPr>
          <p:spPr>
            <a:xfrm>
              <a:off x="6037863" y="1425516"/>
              <a:ext cx="337058" cy="503327"/>
            </a:xfrm>
            <a:custGeom>
              <a:avLst/>
              <a:gdLst/>
              <a:ahLst/>
              <a:cxnLst/>
              <a:rect l="l" t="t" r="r" b="b"/>
              <a:pathLst>
                <a:path w="21172" h="31616" extrusionOk="0">
                  <a:moveTo>
                    <a:pt x="10857" y="0"/>
                  </a:moveTo>
                  <a:cubicBezTo>
                    <a:pt x="9131" y="0"/>
                    <a:pt x="7305" y="425"/>
                    <a:pt x="5476" y="1372"/>
                  </a:cubicBezTo>
                  <a:cubicBezTo>
                    <a:pt x="4076" y="2168"/>
                    <a:pt x="2898" y="3314"/>
                    <a:pt x="2070" y="4715"/>
                  </a:cubicBezTo>
                  <a:cubicBezTo>
                    <a:pt x="1" y="8439"/>
                    <a:pt x="192" y="12100"/>
                    <a:pt x="1656" y="14997"/>
                  </a:cubicBezTo>
                  <a:lnTo>
                    <a:pt x="1752" y="15156"/>
                  </a:lnTo>
                  <a:cubicBezTo>
                    <a:pt x="1784" y="15220"/>
                    <a:pt x="1815" y="15284"/>
                    <a:pt x="1847" y="15347"/>
                  </a:cubicBezTo>
                  <a:lnTo>
                    <a:pt x="10857" y="31615"/>
                  </a:lnTo>
                  <a:lnTo>
                    <a:pt x="19866" y="15316"/>
                  </a:lnTo>
                  <a:cubicBezTo>
                    <a:pt x="19898" y="15252"/>
                    <a:pt x="19929" y="15188"/>
                    <a:pt x="19961" y="15156"/>
                  </a:cubicBezTo>
                  <a:lnTo>
                    <a:pt x="19993" y="15061"/>
                  </a:lnTo>
                  <a:cubicBezTo>
                    <a:pt x="20757" y="13597"/>
                    <a:pt x="21171" y="11973"/>
                    <a:pt x="21171" y="10318"/>
                  </a:cubicBezTo>
                  <a:cubicBezTo>
                    <a:pt x="21171" y="4625"/>
                    <a:pt x="16558" y="0"/>
                    <a:pt x="10857" y="0"/>
                  </a:cubicBezTo>
                  <a:close/>
                </a:path>
              </a:pathLst>
            </a:custGeom>
            <a:solidFill>
              <a:srgbClr val="2012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39"/>
            <p:cNvSpPr/>
            <p:nvPr/>
          </p:nvSpPr>
          <p:spPr>
            <a:xfrm>
              <a:off x="6137725" y="1515268"/>
              <a:ext cx="145461" cy="145477"/>
            </a:xfrm>
            <a:custGeom>
              <a:avLst/>
              <a:gdLst/>
              <a:ahLst/>
              <a:cxnLst/>
              <a:rect l="l" t="t" r="r" b="b"/>
              <a:pathLst>
                <a:path w="9137" h="9138" extrusionOk="0">
                  <a:moveTo>
                    <a:pt x="4585" y="1"/>
                  </a:moveTo>
                  <a:cubicBezTo>
                    <a:pt x="2070" y="1"/>
                    <a:pt x="0" y="2038"/>
                    <a:pt x="0" y="4553"/>
                  </a:cubicBezTo>
                  <a:cubicBezTo>
                    <a:pt x="0" y="7100"/>
                    <a:pt x="2070" y="9137"/>
                    <a:pt x="4585" y="9137"/>
                  </a:cubicBezTo>
                  <a:cubicBezTo>
                    <a:pt x="7099" y="9137"/>
                    <a:pt x="9137" y="7100"/>
                    <a:pt x="9137" y="4553"/>
                  </a:cubicBezTo>
                  <a:cubicBezTo>
                    <a:pt x="9137" y="2038"/>
                    <a:pt x="7099" y="1"/>
                    <a:pt x="458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 name="Google Shape;417;p35"/>
          <p:cNvSpPr/>
          <p:nvPr/>
        </p:nvSpPr>
        <p:spPr>
          <a:xfrm flipH="1">
            <a:off x="1951659" y="240876"/>
            <a:ext cx="939896" cy="598251"/>
          </a:xfrm>
          <a:custGeom>
            <a:avLst/>
            <a:gdLst/>
            <a:ahLst/>
            <a:cxnLst/>
            <a:rect l="l" t="t" r="r" b="b"/>
            <a:pathLst>
              <a:path w="156780" h="99750" extrusionOk="0">
                <a:moveTo>
                  <a:pt x="78442" y="1"/>
                </a:moveTo>
                <a:cubicBezTo>
                  <a:pt x="38913" y="1"/>
                  <a:pt x="0" y="20209"/>
                  <a:pt x="10798" y="53477"/>
                </a:cubicBezTo>
                <a:cubicBezTo>
                  <a:pt x="16027" y="69606"/>
                  <a:pt x="25323" y="73597"/>
                  <a:pt x="36170" y="73597"/>
                </a:cubicBezTo>
                <a:cubicBezTo>
                  <a:pt x="46794" y="73597"/>
                  <a:pt x="58906" y="69768"/>
                  <a:pt x="70140" y="69768"/>
                </a:cubicBezTo>
                <a:cubicBezTo>
                  <a:pt x="75093" y="69768"/>
                  <a:pt x="79875" y="70512"/>
                  <a:pt x="84284" y="72657"/>
                </a:cubicBezTo>
                <a:cubicBezTo>
                  <a:pt x="98093" y="79362"/>
                  <a:pt x="96492" y="99276"/>
                  <a:pt x="116673" y="99743"/>
                </a:cubicBezTo>
                <a:cubicBezTo>
                  <a:pt x="116864" y="99747"/>
                  <a:pt x="117055" y="99749"/>
                  <a:pt x="117244" y="99749"/>
                </a:cubicBezTo>
                <a:cubicBezTo>
                  <a:pt x="135157" y="99749"/>
                  <a:pt x="147886" y="81163"/>
                  <a:pt x="150164" y="65418"/>
                </a:cubicBezTo>
                <a:cubicBezTo>
                  <a:pt x="156779" y="19541"/>
                  <a:pt x="117312" y="1"/>
                  <a:pt x="78442" y="1"/>
                </a:cubicBezTo>
                <a:close/>
              </a:path>
            </a:pathLst>
          </a:custGeom>
          <a:solidFill>
            <a:srgbClr val="D9D2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 name="Picture 2"/>
          <p:cNvPicPr>
            <a:picLocks noChangeAspect="1"/>
          </p:cNvPicPr>
          <p:nvPr/>
        </p:nvPicPr>
        <p:blipFill>
          <a:blip r:embed="rId3"/>
          <a:stretch>
            <a:fillRect/>
          </a:stretch>
        </p:blipFill>
        <p:spPr>
          <a:xfrm>
            <a:off x="2189331" y="540001"/>
            <a:ext cx="829128" cy="816935"/>
          </a:xfrm>
          <a:prstGeom prst="rect">
            <a:avLst/>
          </a:prstGeom>
        </p:spPr>
      </p:pic>
    </p:spTree>
    <p:extLst>
      <p:ext uri="{BB962C8B-B14F-4D97-AF65-F5344CB8AC3E}">
        <p14:creationId xmlns="" xmlns:p14="http://schemas.microsoft.com/office/powerpoint/2010/main" val="13414120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70"/>
        <p:cNvGrpSpPr/>
        <p:nvPr/>
      </p:nvGrpSpPr>
      <p:grpSpPr>
        <a:xfrm>
          <a:off x="0" y="0"/>
          <a:ext cx="0" cy="0"/>
          <a:chOff x="0" y="0"/>
          <a:chExt cx="0" cy="0"/>
        </a:xfrm>
      </p:grpSpPr>
      <p:sp>
        <p:nvSpPr>
          <p:cNvPr id="571" name="Google Shape;571;p40"/>
          <p:cNvSpPr txBox="1">
            <a:spLocks noGrp="1"/>
          </p:cNvSpPr>
          <p:nvPr>
            <p:ph type="title"/>
          </p:nvPr>
        </p:nvSpPr>
        <p:spPr>
          <a:xfrm>
            <a:off x="3402692" y="1257119"/>
            <a:ext cx="4958370" cy="2483100"/>
          </a:xfrm>
          <a:prstGeom prst="rect">
            <a:avLst/>
          </a:prstGeom>
        </p:spPr>
        <p:txBody>
          <a:bodyPr spcFirstLastPara="1" wrap="square" lIns="91425" tIns="91425" rIns="91425" bIns="91425" anchor="ctr" anchorCtr="0">
            <a:noAutofit/>
          </a:bodyPr>
          <a:lstStyle/>
          <a:p>
            <a:pPr lvl="0" algn="l">
              <a:spcAft>
                <a:spcPts val="1600"/>
              </a:spcAft>
            </a:pPr>
            <a:r>
              <a:rPr lang="fr-FR" sz="5400" dirty="0"/>
              <a:t>PROBLEMATIQUE</a:t>
            </a:r>
          </a:p>
        </p:txBody>
      </p:sp>
      <p:sp>
        <p:nvSpPr>
          <p:cNvPr id="3" name="Google Shape;417;p35"/>
          <p:cNvSpPr/>
          <p:nvPr/>
        </p:nvSpPr>
        <p:spPr>
          <a:xfrm flipH="1">
            <a:off x="3302680" y="698249"/>
            <a:ext cx="939896" cy="598251"/>
          </a:xfrm>
          <a:custGeom>
            <a:avLst/>
            <a:gdLst/>
            <a:ahLst/>
            <a:cxnLst/>
            <a:rect l="l" t="t" r="r" b="b"/>
            <a:pathLst>
              <a:path w="156780" h="99750" extrusionOk="0">
                <a:moveTo>
                  <a:pt x="78442" y="1"/>
                </a:moveTo>
                <a:cubicBezTo>
                  <a:pt x="38913" y="1"/>
                  <a:pt x="0" y="20209"/>
                  <a:pt x="10798" y="53477"/>
                </a:cubicBezTo>
                <a:cubicBezTo>
                  <a:pt x="16027" y="69606"/>
                  <a:pt x="25323" y="73597"/>
                  <a:pt x="36170" y="73597"/>
                </a:cubicBezTo>
                <a:cubicBezTo>
                  <a:pt x="46794" y="73597"/>
                  <a:pt x="58906" y="69768"/>
                  <a:pt x="70140" y="69768"/>
                </a:cubicBezTo>
                <a:cubicBezTo>
                  <a:pt x="75093" y="69768"/>
                  <a:pt x="79875" y="70512"/>
                  <a:pt x="84284" y="72657"/>
                </a:cubicBezTo>
                <a:cubicBezTo>
                  <a:pt x="98093" y="79362"/>
                  <a:pt x="96492" y="99276"/>
                  <a:pt x="116673" y="99743"/>
                </a:cubicBezTo>
                <a:cubicBezTo>
                  <a:pt x="116864" y="99747"/>
                  <a:pt x="117055" y="99749"/>
                  <a:pt x="117244" y="99749"/>
                </a:cubicBezTo>
                <a:cubicBezTo>
                  <a:pt x="135157" y="99749"/>
                  <a:pt x="147886" y="81163"/>
                  <a:pt x="150164" y="65418"/>
                </a:cubicBezTo>
                <a:cubicBezTo>
                  <a:pt x="156779" y="19541"/>
                  <a:pt x="117312" y="1"/>
                  <a:pt x="78442" y="1"/>
                </a:cubicBezTo>
                <a:close/>
              </a:path>
            </a:pathLst>
          </a:custGeom>
          <a:solidFill>
            <a:srgbClr val="D9D2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Picture 3"/>
          <p:cNvPicPr>
            <a:picLocks noChangeAspect="1"/>
          </p:cNvPicPr>
          <p:nvPr/>
        </p:nvPicPr>
        <p:blipFill>
          <a:blip r:embed="rId3"/>
          <a:stretch>
            <a:fillRect/>
          </a:stretch>
        </p:blipFill>
        <p:spPr>
          <a:xfrm>
            <a:off x="3470784" y="997374"/>
            <a:ext cx="871804" cy="816935"/>
          </a:xfrm>
          <a:prstGeom prst="rect">
            <a:avLst/>
          </a:prstGeom>
        </p:spPr>
      </p:pic>
      <p:pic>
        <p:nvPicPr>
          <p:cNvPr id="64514" name="Picture 2" descr="Comment définir la bonne problématique pour votre mémoire? Choisissez une  problématique correcte."/>
          <p:cNvPicPr>
            <a:picLocks noChangeAspect="1" noChangeArrowheads="1"/>
          </p:cNvPicPr>
          <p:nvPr/>
        </p:nvPicPr>
        <p:blipFill>
          <a:blip r:embed="rId4"/>
          <a:srcRect/>
          <a:stretch>
            <a:fillRect/>
          </a:stretch>
        </p:blipFill>
        <p:spPr bwMode="auto">
          <a:xfrm>
            <a:off x="380057" y="651906"/>
            <a:ext cx="2733845" cy="2733845"/>
          </a:xfrm>
          <a:prstGeom prst="rect">
            <a:avLst/>
          </a:prstGeom>
          <a:noFill/>
        </p:spPr>
      </p:pic>
    </p:spTree>
    <p:extLst>
      <p:ext uri="{BB962C8B-B14F-4D97-AF65-F5344CB8AC3E}">
        <p14:creationId xmlns="" xmlns:p14="http://schemas.microsoft.com/office/powerpoint/2010/main" val="2493617543"/>
      </p:ext>
    </p:extLst>
  </p:cSld>
  <p:clrMapOvr>
    <a:masterClrMapping/>
  </p:clrMapOvr>
</p:sld>
</file>

<file path=ppt/theme/theme1.xml><?xml version="1.0" encoding="utf-8"?>
<a:theme xmlns:a="http://schemas.openxmlformats.org/drawingml/2006/main" name="Transport Consulting by Slidesgo">
  <a:themeElements>
    <a:clrScheme name="Simple Light">
      <a:dk1>
        <a:srgbClr val="FFFFFF"/>
      </a:dk1>
      <a:lt1>
        <a:srgbClr val="20124D"/>
      </a:lt1>
      <a:dk2>
        <a:srgbClr val="20124D"/>
      </a:dk2>
      <a:lt2>
        <a:srgbClr val="20124D"/>
      </a:lt2>
      <a:accent1>
        <a:srgbClr val="D9D2E9"/>
      </a:accent1>
      <a:accent2>
        <a:srgbClr val="B4A7D6"/>
      </a:accent2>
      <a:accent3>
        <a:srgbClr val="8C7CC3"/>
      </a:accent3>
      <a:accent4>
        <a:srgbClr val="F6B26B"/>
      </a:accent4>
      <a:accent5>
        <a:srgbClr val="20124D"/>
      </a:accent5>
      <a:accent6>
        <a:srgbClr val="351C75"/>
      </a:accent6>
      <a:hlink>
        <a:srgbClr val="20124D"/>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Transport Consulting by Slidesgo</Template>
  <TotalTime>3022</TotalTime>
  <Words>2605</Words>
  <Application>Microsoft Office PowerPoint</Application>
  <PresentationFormat>Affichage à l'écran (16:9)</PresentationFormat>
  <Paragraphs>153</Paragraphs>
  <Slides>50</Slides>
  <Notes>34</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50</vt:i4>
      </vt:variant>
    </vt:vector>
  </HeadingPairs>
  <TitlesOfParts>
    <vt:vector size="58" baseType="lpstr">
      <vt:lpstr>Arial</vt:lpstr>
      <vt:lpstr>Oswald Regular</vt:lpstr>
      <vt:lpstr>Lato</vt:lpstr>
      <vt:lpstr>Oswald</vt:lpstr>
      <vt:lpstr>Times New Roman</vt:lpstr>
      <vt:lpstr>Lato Black</vt:lpstr>
      <vt:lpstr>Wingdings</vt:lpstr>
      <vt:lpstr>Transport Consulting by Slidesgo</vt:lpstr>
      <vt:lpstr>pour votre sécurité contre  pandémie  COVID-19</vt:lpstr>
      <vt:lpstr>Behavior analysis in social media stackoverflow dataset analysis</vt:lpstr>
      <vt:lpstr>Réalisateurs de projet</vt:lpstr>
      <vt:lpstr>Fratsa imene </vt:lpstr>
      <vt:lpstr>PLAN DE TRAVAILLE </vt:lpstr>
      <vt:lpstr>INTRODUCTION GENERALE </vt:lpstr>
      <vt:lpstr>Diapositive 7</vt:lpstr>
      <vt:lpstr>Diapositive 8</vt:lpstr>
      <vt:lpstr>PROBLEMATIQUE</vt:lpstr>
      <vt:lpstr>StackOverflow offre une énorme source d'information pour les universitaires et les professionnels de l'industrie. D’une autre part, Il est devenu, récemment, un critère important à certaines entreprises pour le recrutement des développeurs, par la voie des profiles des utilisateurs qui offres des critères de performances aux recruteurs pour pouvoir distinguer leurs compétences.</vt:lpstr>
      <vt:lpstr>Diapositive 11</vt:lpstr>
      <vt:lpstr>Diapositive 12</vt:lpstr>
      <vt:lpstr>Diapositive 13</vt:lpstr>
      <vt:lpstr>L’ETAT DE L’ART</vt:lpstr>
      <vt:lpstr>Diapositive 15</vt:lpstr>
      <vt:lpstr>Définition : Le concept de « social » a été inventé en 1954 par un anthropologue du nom de. John A. Barnes Le principe de réseau se définit par deux éléments : les contacts et les liaisons entre les contacts. Plus nous avons de contacts plus notre réseau est important et donc plus nous sommes utiles (la notion d'utilité ici se résume à la capacité à transmettre des informations). D'autre part, les réseaux sociaux sont considérés comme des services web qui permettent aux individus de construire un profil public ou semi-public liée avec une liste d'autres profils qui nécessite une confirmation bidirectionnelle pour l'amitié, mais parfois unidirectionnels comme fans ou abonnés. </vt:lpstr>
      <vt:lpstr>Catégories des réseaux Sociaux dans l'internet </vt:lpstr>
      <vt:lpstr>Stackoverflow </vt:lpstr>
      <vt:lpstr>Le comportement des utilisateurs sur les réseaux sociaux </vt:lpstr>
      <vt:lpstr>Catégorisation du comportement des utilisateurs sur les réseaux sociaux :</vt:lpstr>
      <vt:lpstr>Analyse du comportement des utilisateurs sur stackoverflow  </vt:lpstr>
      <vt:lpstr>Diapositive 22</vt:lpstr>
      <vt:lpstr>Diapositive 23</vt:lpstr>
      <vt:lpstr>Participation des utilisateurs à Stack Overflow à l'aide des données de profil</vt:lpstr>
      <vt:lpstr>Diapositive 25</vt:lpstr>
      <vt:lpstr>Architecture et modélisation</vt:lpstr>
      <vt:lpstr>Les méthode d’analyse de comportement </vt:lpstr>
      <vt:lpstr>Les tâches de la fouille de données </vt:lpstr>
      <vt:lpstr>Random forest : Les forêts d'arbres décisionnels </vt:lpstr>
      <vt:lpstr>Diapositive 30</vt:lpstr>
      <vt:lpstr>Avantages</vt:lpstr>
      <vt:lpstr>Les fonctionnalités importantes de l’algorithme </vt:lpstr>
      <vt:lpstr>implémentation et bilan</vt:lpstr>
      <vt:lpstr>Diapositive 34</vt:lpstr>
      <vt:lpstr>Diapositive 35</vt:lpstr>
      <vt:lpstr>Modèle utilisée </vt:lpstr>
      <vt:lpstr>Réalisation</vt:lpstr>
      <vt:lpstr>Diapositive 38</vt:lpstr>
      <vt:lpstr>Diapositive 39</vt:lpstr>
      <vt:lpstr>Diapositive 40</vt:lpstr>
      <vt:lpstr>Diapositive 41</vt:lpstr>
      <vt:lpstr>Diapositive 42</vt:lpstr>
      <vt:lpstr>Diapositive 43</vt:lpstr>
      <vt:lpstr>Diapositive 44</vt:lpstr>
      <vt:lpstr>Diapositive 45</vt:lpstr>
      <vt:lpstr>Diapositive 46</vt:lpstr>
      <vt:lpstr>Diapositive 47</vt:lpstr>
      <vt:lpstr>CONCLUSION GENERALE </vt:lpstr>
      <vt:lpstr>Diapositive 49</vt:lpstr>
      <vt:lpstr>Diapositive 50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Transport  Intelligent</dc:title>
  <dc:creator>acer</dc:creator>
  <cp:lastModifiedBy>fratsa  info</cp:lastModifiedBy>
  <cp:revision>57</cp:revision>
  <dcterms:created xsi:type="dcterms:W3CDTF">2020-09-07T13:51:20Z</dcterms:created>
  <dcterms:modified xsi:type="dcterms:W3CDTF">2020-11-11T08:09:24Z</dcterms:modified>
</cp:coreProperties>
</file>