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0"/>
  </p:notesMasterIdLst>
  <p:sldIdLst>
    <p:sldId id="260" r:id="rId2"/>
    <p:sldId id="261" r:id="rId3"/>
    <p:sldId id="263" r:id="rId4"/>
    <p:sldId id="265" r:id="rId5"/>
    <p:sldId id="264" r:id="rId6"/>
    <p:sldId id="262" r:id="rId7"/>
    <p:sldId id="266" r:id="rId8"/>
    <p:sldId id="267" r:id="rId9"/>
    <p:sldId id="268" r:id="rId10"/>
    <p:sldId id="269" r:id="rId11"/>
    <p:sldId id="270" r:id="rId12"/>
    <p:sldId id="297" r:id="rId13"/>
    <p:sldId id="289" r:id="rId14"/>
    <p:sldId id="295" r:id="rId15"/>
    <p:sldId id="294" r:id="rId16"/>
    <p:sldId id="272" r:id="rId17"/>
    <p:sldId id="275" r:id="rId18"/>
    <p:sldId id="280" r:id="rId19"/>
    <p:sldId id="273" r:id="rId20"/>
    <p:sldId id="281" r:id="rId21"/>
    <p:sldId id="282" r:id="rId22"/>
    <p:sldId id="283" r:id="rId23"/>
    <p:sldId id="284" r:id="rId24"/>
    <p:sldId id="285" r:id="rId25"/>
    <p:sldId id="286" r:id="rId26"/>
    <p:sldId id="287" r:id="rId27"/>
    <p:sldId id="288" r:id="rId28"/>
    <p:sldId id="298" r:id="rId2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Style léger 1 - Accentuation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89" autoAdjust="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iagrams/_rels/data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F8CE86-E2A0-4C16-981E-3CB8FC731017}" type="doc">
      <dgm:prSet loTypeId="urn:microsoft.com/office/officeart/2005/8/layout/pyramid2" loCatId="pyramid" qsTypeId="urn:microsoft.com/office/officeart/2005/8/quickstyle/simple5" qsCatId="simple" csTypeId="urn:microsoft.com/office/officeart/2005/8/colors/accent6_4" csCatId="accent6" phldr="1"/>
      <dgm:spPr/>
      <dgm:t>
        <a:bodyPr/>
        <a:lstStyle/>
        <a:p>
          <a:endParaRPr lang="fr-FR"/>
        </a:p>
      </dgm:t>
    </dgm:pt>
    <dgm:pt modelId="{BF368D02-5BCE-4468-8B67-722D9FABE934}">
      <dgm:prSet phldrT="[Texte]" custT="1"/>
      <dgm:spPr/>
      <dgm:t>
        <a:bodyPr/>
        <a:lstStyle/>
        <a:p>
          <a:r>
            <a:rPr lang="fr-FR" sz="1600" b="1" dirty="0" smtClean="0"/>
            <a:t>Introduction</a:t>
          </a:r>
          <a:endParaRPr lang="fr-FR" sz="1600" dirty="0"/>
        </a:p>
      </dgm:t>
    </dgm:pt>
    <dgm:pt modelId="{575C3DD7-C81F-4A86-9A02-A2A557266EC8}" type="parTrans" cxnId="{A795A782-5D2A-4A4B-83D0-A7A60084B487}">
      <dgm:prSet/>
      <dgm:spPr/>
      <dgm:t>
        <a:bodyPr/>
        <a:lstStyle/>
        <a:p>
          <a:endParaRPr lang="fr-FR"/>
        </a:p>
      </dgm:t>
    </dgm:pt>
    <dgm:pt modelId="{1D1ECADA-EF4A-47DC-B8E8-FA122E560B2B}" type="sibTrans" cxnId="{A795A782-5D2A-4A4B-83D0-A7A60084B487}">
      <dgm:prSet/>
      <dgm:spPr/>
      <dgm:t>
        <a:bodyPr/>
        <a:lstStyle/>
        <a:p>
          <a:endParaRPr lang="fr-FR"/>
        </a:p>
      </dgm:t>
    </dgm:pt>
    <dgm:pt modelId="{F28904EF-BD56-4BEF-A5BF-27ABA6192136}">
      <dgm:prSet phldrT="[Texte]" custT="1"/>
      <dgm:spPr/>
      <dgm:t>
        <a:bodyPr/>
        <a:lstStyle/>
        <a:p>
          <a:r>
            <a:rPr lang="fr-FR" sz="1600" b="1" dirty="0" smtClean="0"/>
            <a:t>Principe de fonctionnement</a:t>
          </a:r>
          <a:endParaRPr lang="fr-FR" sz="1600" dirty="0"/>
        </a:p>
      </dgm:t>
    </dgm:pt>
    <dgm:pt modelId="{BA6A4E69-AE6D-421D-A1DC-E14BE3BED3D0}" type="parTrans" cxnId="{A576B7CC-6D20-4A56-9848-300F2357D509}">
      <dgm:prSet/>
      <dgm:spPr/>
      <dgm:t>
        <a:bodyPr/>
        <a:lstStyle/>
        <a:p>
          <a:endParaRPr lang="fr-FR"/>
        </a:p>
      </dgm:t>
    </dgm:pt>
    <dgm:pt modelId="{3DC2E9D3-3016-4A09-871C-EEA4B205B8AD}" type="sibTrans" cxnId="{A576B7CC-6D20-4A56-9848-300F2357D509}">
      <dgm:prSet/>
      <dgm:spPr/>
      <dgm:t>
        <a:bodyPr/>
        <a:lstStyle/>
        <a:p>
          <a:endParaRPr lang="fr-FR"/>
        </a:p>
      </dgm:t>
    </dgm:pt>
    <dgm:pt modelId="{40385F81-9585-47C4-B2B7-8005B6968544}">
      <dgm:prSet phldrT="[Texte]" custT="1"/>
      <dgm:spPr/>
      <dgm:t>
        <a:bodyPr/>
        <a:lstStyle/>
        <a:p>
          <a:r>
            <a:rPr lang="fr-FR" sz="1600" b="1" dirty="0" smtClean="0"/>
            <a:t>définition</a:t>
          </a:r>
          <a:endParaRPr lang="fr-FR" sz="1600" b="1" dirty="0"/>
        </a:p>
      </dgm:t>
    </dgm:pt>
    <dgm:pt modelId="{95C2EEB7-E373-4CEA-AE30-B1839A1D4BB7}" type="sibTrans" cxnId="{3034626C-7947-4BD5-AD8F-42A6358E1BE1}">
      <dgm:prSet/>
      <dgm:spPr/>
      <dgm:t>
        <a:bodyPr/>
        <a:lstStyle/>
        <a:p>
          <a:endParaRPr lang="fr-FR"/>
        </a:p>
      </dgm:t>
    </dgm:pt>
    <dgm:pt modelId="{267F779B-9350-4A47-A2FC-38A09B8A246B}" type="parTrans" cxnId="{3034626C-7947-4BD5-AD8F-42A6358E1BE1}">
      <dgm:prSet/>
      <dgm:spPr/>
      <dgm:t>
        <a:bodyPr/>
        <a:lstStyle/>
        <a:p>
          <a:endParaRPr lang="fr-FR"/>
        </a:p>
      </dgm:t>
    </dgm:pt>
    <dgm:pt modelId="{84B0F779-77EA-4170-85D8-BACE345E7E17}">
      <dgm:prSet phldrT="[Texte]" custT="1"/>
      <dgm:spPr/>
      <dgm:t>
        <a:bodyPr/>
        <a:lstStyle/>
        <a:p>
          <a:r>
            <a:rPr lang="fr-FR" sz="1600" b="1" dirty="0" smtClean="0"/>
            <a:t>Constitution de la batterie</a:t>
          </a:r>
          <a:endParaRPr lang="fr-FR" sz="1600" dirty="0"/>
        </a:p>
      </dgm:t>
    </dgm:pt>
    <dgm:pt modelId="{3D5D4DCD-A4D5-4BD1-B3D2-541F3743DF5C}" type="sibTrans" cxnId="{A253CDFE-9EC3-4644-B980-C758FFD74E41}">
      <dgm:prSet/>
      <dgm:spPr/>
      <dgm:t>
        <a:bodyPr/>
        <a:lstStyle/>
        <a:p>
          <a:endParaRPr lang="fr-FR"/>
        </a:p>
      </dgm:t>
    </dgm:pt>
    <dgm:pt modelId="{D792268E-35CD-4660-B3AB-00B288327F05}" type="parTrans" cxnId="{A253CDFE-9EC3-4644-B980-C758FFD74E41}">
      <dgm:prSet/>
      <dgm:spPr/>
      <dgm:t>
        <a:bodyPr/>
        <a:lstStyle/>
        <a:p>
          <a:endParaRPr lang="fr-FR"/>
        </a:p>
      </dgm:t>
    </dgm:pt>
    <dgm:pt modelId="{3490D9E4-7B20-4796-94EB-F2559CC1119D}">
      <dgm:prSet phldrT="[Texte]" custT="1"/>
      <dgm:spPr/>
      <dgm:t>
        <a:bodyPr/>
        <a:lstStyle/>
        <a:p>
          <a:r>
            <a:rPr lang="fr-FR" sz="1600" b="1" dirty="0" smtClean="0">
              <a:latin typeface="Times New Roman" pitchFamily="18" charset="0"/>
              <a:cs typeface="Times New Roman" pitchFamily="18" charset="0"/>
            </a:rPr>
            <a:t>Problèmes et usure des batteries </a:t>
          </a:r>
          <a:endParaRPr lang="fr-FR" sz="1600" dirty="0"/>
        </a:p>
      </dgm:t>
    </dgm:pt>
    <dgm:pt modelId="{CFF0D6A8-ADE3-4AD5-9FA4-C36B448D61B4}" type="parTrans" cxnId="{BAE01603-CF93-45D0-BCE1-7CE0949870AB}">
      <dgm:prSet/>
      <dgm:spPr/>
      <dgm:t>
        <a:bodyPr/>
        <a:lstStyle/>
        <a:p>
          <a:endParaRPr lang="fr-FR"/>
        </a:p>
      </dgm:t>
    </dgm:pt>
    <dgm:pt modelId="{238BB520-13FB-4EBC-85F5-8EE34CC7734B}" type="sibTrans" cxnId="{BAE01603-CF93-45D0-BCE1-7CE0949870AB}">
      <dgm:prSet/>
      <dgm:spPr/>
      <dgm:t>
        <a:bodyPr/>
        <a:lstStyle/>
        <a:p>
          <a:endParaRPr lang="fr-FR"/>
        </a:p>
      </dgm:t>
    </dgm:pt>
    <dgm:pt modelId="{316FE10A-178B-47CD-A8C2-F7D648E22B43}">
      <dgm:prSet phldrT="[Texte]" custT="1"/>
      <dgm:spPr/>
      <dgm:t>
        <a:bodyPr/>
        <a:lstStyle/>
        <a:p>
          <a:r>
            <a:rPr lang="fr-FR" sz="1600" b="1" dirty="0" smtClean="0">
              <a:latin typeface="Times New Roman" pitchFamily="18" charset="0"/>
              <a:cs typeface="Times New Roman" pitchFamily="18" charset="0"/>
            </a:rPr>
            <a:t>Caractéristiques des batteries</a:t>
          </a:r>
          <a:endParaRPr lang="fr-FR" sz="1600" dirty="0"/>
        </a:p>
      </dgm:t>
    </dgm:pt>
    <dgm:pt modelId="{8B15E0C5-BA63-4092-B86C-FF32FB5328DB}" type="parTrans" cxnId="{B098077B-700F-4C38-B6CE-8E4C48F81F8A}">
      <dgm:prSet/>
      <dgm:spPr/>
      <dgm:t>
        <a:bodyPr/>
        <a:lstStyle/>
        <a:p>
          <a:endParaRPr lang="fr-FR"/>
        </a:p>
      </dgm:t>
    </dgm:pt>
    <dgm:pt modelId="{4F2DE9B0-DF06-466A-9B32-D94B954317A8}" type="sibTrans" cxnId="{B098077B-700F-4C38-B6CE-8E4C48F81F8A}">
      <dgm:prSet/>
      <dgm:spPr/>
      <dgm:t>
        <a:bodyPr/>
        <a:lstStyle/>
        <a:p>
          <a:endParaRPr lang="fr-FR"/>
        </a:p>
      </dgm:t>
    </dgm:pt>
    <dgm:pt modelId="{4440E5C5-A80B-46DE-ACE1-3AB40C148055}">
      <dgm:prSet phldrT="[Texte]" custT="1"/>
      <dgm:spPr/>
      <dgm:t>
        <a:bodyPr/>
        <a:lstStyle/>
        <a:p>
          <a:r>
            <a:rPr lang="fr-FR" sz="2000" b="1" dirty="0" smtClean="0">
              <a:latin typeface="Traditional Arabic" pitchFamily="18" charset="-78"/>
              <a:cs typeface="Traditional Arabic" pitchFamily="18" charset="-78"/>
            </a:rPr>
            <a:t>Applications</a:t>
          </a:r>
          <a:endParaRPr lang="fr-FR" sz="2000" dirty="0">
            <a:latin typeface="Traditional Arabic" pitchFamily="18" charset="-78"/>
            <a:cs typeface="Traditional Arabic" pitchFamily="18" charset="-78"/>
          </a:endParaRPr>
        </a:p>
      </dgm:t>
    </dgm:pt>
    <dgm:pt modelId="{425093A2-18A4-4331-9B0F-2F5A5E222AF6}" type="parTrans" cxnId="{5727F554-EB7A-4004-9DED-E7653656F434}">
      <dgm:prSet/>
      <dgm:spPr/>
      <dgm:t>
        <a:bodyPr/>
        <a:lstStyle/>
        <a:p>
          <a:endParaRPr lang="fr-FR"/>
        </a:p>
      </dgm:t>
    </dgm:pt>
    <dgm:pt modelId="{80086D60-DA55-4A6E-A64D-436010D2B5C5}" type="sibTrans" cxnId="{5727F554-EB7A-4004-9DED-E7653656F434}">
      <dgm:prSet/>
      <dgm:spPr/>
      <dgm:t>
        <a:bodyPr/>
        <a:lstStyle/>
        <a:p>
          <a:endParaRPr lang="fr-FR"/>
        </a:p>
      </dgm:t>
    </dgm:pt>
    <dgm:pt modelId="{574BE152-FD3D-4462-B287-5E5D14E86CBD}">
      <dgm:prSet phldrT="[Texte]" custT="1"/>
      <dgm:spPr/>
      <dgm:t>
        <a:bodyPr/>
        <a:lstStyle/>
        <a:p>
          <a:r>
            <a:rPr lang="fr-FR" sz="1600" b="1" dirty="0" smtClean="0">
              <a:latin typeface="Times New Roman" pitchFamily="18" charset="0"/>
              <a:ea typeface="+mn-ea"/>
              <a:cs typeface="Times New Roman" pitchFamily="18" charset="0"/>
            </a:rPr>
            <a:t>La sulfatation  </a:t>
          </a:r>
          <a:endParaRPr lang="fr-FR" sz="1600" b="1" dirty="0"/>
        </a:p>
      </dgm:t>
    </dgm:pt>
    <dgm:pt modelId="{4FC0E130-D1B5-4B22-8AC2-1623B7FBFC94}" type="parTrans" cxnId="{8478496F-DB38-4103-AE83-1E2C8FECDEAD}">
      <dgm:prSet/>
      <dgm:spPr/>
      <dgm:t>
        <a:bodyPr/>
        <a:lstStyle/>
        <a:p>
          <a:endParaRPr lang="fr-FR"/>
        </a:p>
      </dgm:t>
    </dgm:pt>
    <dgm:pt modelId="{1B57631F-F2FB-4C78-BDD3-B359928B3FBF}" type="sibTrans" cxnId="{8478496F-DB38-4103-AE83-1E2C8FECDEAD}">
      <dgm:prSet/>
      <dgm:spPr/>
      <dgm:t>
        <a:bodyPr/>
        <a:lstStyle/>
        <a:p>
          <a:endParaRPr lang="fr-FR"/>
        </a:p>
      </dgm:t>
    </dgm:pt>
    <dgm:pt modelId="{12D9F0D6-8609-4A84-9C5C-58B936405723}">
      <dgm:prSet phldrT="[Texte]" custT="1"/>
      <dgm:spPr/>
      <dgm:t>
        <a:bodyPr/>
        <a:lstStyle/>
        <a:p>
          <a:r>
            <a:rPr lang="fr-FR" sz="1600" b="1" dirty="0" smtClean="0">
              <a:latin typeface="Times New Roman" pitchFamily="18" charset="0"/>
              <a:cs typeface="Times New Roman" pitchFamily="18" charset="0"/>
            </a:rPr>
            <a:t>Préparation des échantillons</a:t>
          </a:r>
          <a:endParaRPr lang="fr-FR" sz="1600" b="1" dirty="0"/>
        </a:p>
      </dgm:t>
    </dgm:pt>
    <dgm:pt modelId="{445EC5D9-6368-4D17-98DE-59D907B2C0AE}" type="parTrans" cxnId="{8BCEC665-7972-4E60-90E9-AB06992F69C5}">
      <dgm:prSet/>
      <dgm:spPr/>
      <dgm:t>
        <a:bodyPr/>
        <a:lstStyle/>
        <a:p>
          <a:endParaRPr lang="fr-FR"/>
        </a:p>
      </dgm:t>
    </dgm:pt>
    <dgm:pt modelId="{12DBF55F-034D-44BB-8C31-4290B50342C5}" type="sibTrans" cxnId="{8BCEC665-7972-4E60-90E9-AB06992F69C5}">
      <dgm:prSet/>
      <dgm:spPr/>
      <dgm:t>
        <a:bodyPr/>
        <a:lstStyle/>
        <a:p>
          <a:endParaRPr lang="fr-FR"/>
        </a:p>
      </dgm:t>
    </dgm:pt>
    <dgm:pt modelId="{6C57CFC9-D4D4-4AD3-98EC-D213AB935262}">
      <dgm:prSet phldrT="[Texte]" custT="1"/>
      <dgm:spPr/>
      <dgm:t>
        <a:bodyPr/>
        <a:lstStyle/>
        <a:p>
          <a:r>
            <a:rPr lang="fr-FR" sz="1600" b="1" dirty="0" smtClean="0"/>
            <a:t>Résultats et discussion</a:t>
          </a:r>
          <a:endParaRPr lang="fr-FR" sz="1600" dirty="0"/>
        </a:p>
      </dgm:t>
    </dgm:pt>
    <dgm:pt modelId="{42E3FA6E-C3F3-423F-88EB-772D5A80ADC2}" type="parTrans" cxnId="{5B304922-B022-4AFC-BACB-0F90DF82F4A9}">
      <dgm:prSet/>
      <dgm:spPr/>
      <dgm:t>
        <a:bodyPr/>
        <a:lstStyle/>
        <a:p>
          <a:endParaRPr lang="fr-FR"/>
        </a:p>
      </dgm:t>
    </dgm:pt>
    <dgm:pt modelId="{6BD2CA77-0412-4324-873C-60F85CD22E50}" type="sibTrans" cxnId="{5B304922-B022-4AFC-BACB-0F90DF82F4A9}">
      <dgm:prSet/>
      <dgm:spPr/>
      <dgm:t>
        <a:bodyPr/>
        <a:lstStyle/>
        <a:p>
          <a:endParaRPr lang="fr-FR"/>
        </a:p>
      </dgm:t>
    </dgm:pt>
    <dgm:pt modelId="{F5B8D17E-38DD-4E73-9B22-B83BBD656C6D}">
      <dgm:prSet phldrT="[Texte]" custT="1"/>
      <dgm:spPr/>
      <dgm:t>
        <a:bodyPr/>
        <a:lstStyle/>
        <a:p>
          <a:r>
            <a:rPr lang="fr-FR" sz="1600" b="1" dirty="0" smtClean="0"/>
            <a:t>conclusion</a:t>
          </a:r>
          <a:endParaRPr lang="fr-FR" sz="1600" dirty="0"/>
        </a:p>
      </dgm:t>
    </dgm:pt>
    <dgm:pt modelId="{F767B35F-688C-45D7-B047-8BF523A25569}" type="parTrans" cxnId="{D3758544-2496-464E-8293-4E0637CA1BF3}">
      <dgm:prSet/>
      <dgm:spPr/>
      <dgm:t>
        <a:bodyPr/>
        <a:lstStyle/>
        <a:p>
          <a:endParaRPr lang="fr-FR"/>
        </a:p>
      </dgm:t>
    </dgm:pt>
    <dgm:pt modelId="{E429AE27-966F-418B-93F8-2E793D386869}" type="sibTrans" cxnId="{D3758544-2496-464E-8293-4E0637CA1BF3}">
      <dgm:prSet/>
      <dgm:spPr/>
      <dgm:t>
        <a:bodyPr/>
        <a:lstStyle/>
        <a:p>
          <a:endParaRPr lang="fr-FR"/>
        </a:p>
      </dgm:t>
    </dgm:pt>
    <dgm:pt modelId="{7E6E44C6-D9F8-4943-8092-AFF898C76F2F}" type="pres">
      <dgm:prSet presAssocID="{E1F8CE86-E2A0-4C16-981E-3CB8FC731017}" presName="compositeShape" presStyleCnt="0">
        <dgm:presLayoutVars>
          <dgm:dir/>
          <dgm:resizeHandles/>
        </dgm:presLayoutVars>
      </dgm:prSet>
      <dgm:spPr/>
      <dgm:t>
        <a:bodyPr/>
        <a:lstStyle/>
        <a:p>
          <a:endParaRPr lang="fr-FR"/>
        </a:p>
      </dgm:t>
    </dgm:pt>
    <dgm:pt modelId="{CB0EA0E1-92CF-49C9-A206-A19816221192}" type="pres">
      <dgm:prSet presAssocID="{E1F8CE86-E2A0-4C16-981E-3CB8FC731017}" presName="pyramid" presStyleLbl="node1" presStyleIdx="0" presStyleCnt="1" custLinFactNeighborX="-5360" custLinFactNeighborY="-2118"/>
      <dgm:spPr/>
      <dgm:t>
        <a:bodyPr/>
        <a:lstStyle/>
        <a:p>
          <a:endParaRPr lang="fr-FR"/>
        </a:p>
      </dgm:t>
    </dgm:pt>
    <dgm:pt modelId="{CCDECF42-19AE-475D-96BF-0AFC41AA4F53}" type="pres">
      <dgm:prSet presAssocID="{E1F8CE86-E2A0-4C16-981E-3CB8FC731017}" presName="theList" presStyleCnt="0"/>
      <dgm:spPr/>
      <dgm:t>
        <a:bodyPr/>
        <a:lstStyle/>
        <a:p>
          <a:endParaRPr lang="fr-FR"/>
        </a:p>
      </dgm:t>
    </dgm:pt>
    <dgm:pt modelId="{909B8B73-B5A2-4E25-8B4E-A01264CB1089}" type="pres">
      <dgm:prSet presAssocID="{BF368D02-5BCE-4468-8B67-722D9FABE934}" presName="aNode" presStyleLbl="fgAcc1" presStyleIdx="0" presStyleCnt="11" custLinFactY="-104914" custLinFactNeighborX="749" custLinFactNeighborY="-200000">
        <dgm:presLayoutVars>
          <dgm:bulletEnabled val="1"/>
        </dgm:presLayoutVars>
      </dgm:prSet>
      <dgm:spPr/>
      <dgm:t>
        <a:bodyPr/>
        <a:lstStyle/>
        <a:p>
          <a:endParaRPr lang="fr-FR"/>
        </a:p>
      </dgm:t>
    </dgm:pt>
    <dgm:pt modelId="{DB7BFA68-2F96-46BA-A827-A244D291E7CC}" type="pres">
      <dgm:prSet presAssocID="{BF368D02-5BCE-4468-8B67-722D9FABE934}" presName="aSpace" presStyleCnt="0"/>
      <dgm:spPr/>
      <dgm:t>
        <a:bodyPr/>
        <a:lstStyle/>
        <a:p>
          <a:endParaRPr lang="fr-FR"/>
        </a:p>
      </dgm:t>
    </dgm:pt>
    <dgm:pt modelId="{63932AC1-A89A-4417-BE5D-6D35093341C4}" type="pres">
      <dgm:prSet presAssocID="{40385F81-9585-47C4-B2B7-8005B6968544}" presName="aNode" presStyleLbl="fgAcc1" presStyleIdx="1" presStyleCnt="11" custScaleY="96785" custLinFactY="-80882" custLinFactNeighborX="749" custLinFactNeighborY="-100000">
        <dgm:presLayoutVars>
          <dgm:bulletEnabled val="1"/>
        </dgm:presLayoutVars>
      </dgm:prSet>
      <dgm:spPr/>
      <dgm:t>
        <a:bodyPr/>
        <a:lstStyle/>
        <a:p>
          <a:endParaRPr lang="fr-FR"/>
        </a:p>
      </dgm:t>
    </dgm:pt>
    <dgm:pt modelId="{BF7CB570-E401-41BD-8DDA-6BE81E543AB2}" type="pres">
      <dgm:prSet presAssocID="{40385F81-9585-47C4-B2B7-8005B6968544}" presName="aSpace" presStyleCnt="0"/>
      <dgm:spPr/>
      <dgm:t>
        <a:bodyPr/>
        <a:lstStyle/>
        <a:p>
          <a:endParaRPr lang="fr-FR"/>
        </a:p>
      </dgm:t>
    </dgm:pt>
    <dgm:pt modelId="{90BE6018-32DA-4CB1-9CB1-0ED717B2580E}" type="pres">
      <dgm:prSet presAssocID="{84B0F779-77EA-4170-85D8-BACE345E7E17}" presName="aNode" presStyleLbl="fgAcc1" presStyleIdx="2" presStyleCnt="11" custLinFactY="-62984" custLinFactNeighborX="749" custLinFactNeighborY="-100000">
        <dgm:presLayoutVars>
          <dgm:bulletEnabled val="1"/>
        </dgm:presLayoutVars>
      </dgm:prSet>
      <dgm:spPr/>
      <dgm:t>
        <a:bodyPr/>
        <a:lstStyle/>
        <a:p>
          <a:endParaRPr lang="fr-FR"/>
        </a:p>
      </dgm:t>
    </dgm:pt>
    <dgm:pt modelId="{36D583B4-10B5-4B19-BABF-2B2F35101D6D}" type="pres">
      <dgm:prSet presAssocID="{84B0F779-77EA-4170-85D8-BACE345E7E17}" presName="aSpace" presStyleCnt="0"/>
      <dgm:spPr/>
      <dgm:t>
        <a:bodyPr/>
        <a:lstStyle/>
        <a:p>
          <a:endParaRPr lang="fr-FR"/>
        </a:p>
      </dgm:t>
    </dgm:pt>
    <dgm:pt modelId="{7902693D-096F-4B8D-9F5A-A872DA6CE05D}" type="pres">
      <dgm:prSet presAssocID="{F28904EF-BD56-4BEF-A5BF-27ABA6192136}" presName="aNode" presStyleLbl="fgAcc1" presStyleIdx="3" presStyleCnt="11" custLinFactY="-27103" custLinFactNeighborX="749" custLinFactNeighborY="-100000">
        <dgm:presLayoutVars>
          <dgm:bulletEnabled val="1"/>
        </dgm:presLayoutVars>
      </dgm:prSet>
      <dgm:spPr/>
      <dgm:t>
        <a:bodyPr/>
        <a:lstStyle/>
        <a:p>
          <a:endParaRPr lang="fr-FR"/>
        </a:p>
      </dgm:t>
    </dgm:pt>
    <dgm:pt modelId="{3751D251-2CC8-488A-A168-4243C6E46E66}" type="pres">
      <dgm:prSet presAssocID="{F28904EF-BD56-4BEF-A5BF-27ABA6192136}" presName="aSpace" presStyleCnt="0"/>
      <dgm:spPr/>
      <dgm:t>
        <a:bodyPr/>
        <a:lstStyle/>
        <a:p>
          <a:endParaRPr lang="fr-FR"/>
        </a:p>
      </dgm:t>
    </dgm:pt>
    <dgm:pt modelId="{3B0D5B12-8CD6-43D2-98FD-327E056D5531}" type="pres">
      <dgm:prSet presAssocID="{316FE10A-178B-47CD-A8C2-F7D648E22B43}" presName="aNode" presStyleLbl="fgAcc1" presStyleIdx="4" presStyleCnt="11" custLinFactY="-12419" custLinFactNeighborX="749" custLinFactNeighborY="-100000">
        <dgm:presLayoutVars>
          <dgm:bulletEnabled val="1"/>
        </dgm:presLayoutVars>
      </dgm:prSet>
      <dgm:spPr/>
      <dgm:t>
        <a:bodyPr/>
        <a:lstStyle/>
        <a:p>
          <a:endParaRPr lang="fr-FR"/>
        </a:p>
      </dgm:t>
    </dgm:pt>
    <dgm:pt modelId="{D05EB26B-B3C2-42FF-97E6-C20AE10A2D82}" type="pres">
      <dgm:prSet presAssocID="{316FE10A-178B-47CD-A8C2-F7D648E22B43}" presName="aSpace" presStyleCnt="0"/>
      <dgm:spPr/>
      <dgm:t>
        <a:bodyPr/>
        <a:lstStyle/>
        <a:p>
          <a:endParaRPr lang="fr-FR"/>
        </a:p>
      </dgm:t>
    </dgm:pt>
    <dgm:pt modelId="{DA4E62F1-3B86-4CA5-808A-265C9044F6F6}" type="pres">
      <dgm:prSet presAssocID="{4440E5C5-A80B-46DE-ACE1-3AB40C148055}" presName="aNode" presStyleLbl="fgAcc1" presStyleIdx="5" presStyleCnt="11">
        <dgm:presLayoutVars>
          <dgm:bulletEnabled val="1"/>
        </dgm:presLayoutVars>
      </dgm:prSet>
      <dgm:spPr/>
      <dgm:t>
        <a:bodyPr/>
        <a:lstStyle/>
        <a:p>
          <a:endParaRPr lang="fr-FR"/>
        </a:p>
      </dgm:t>
    </dgm:pt>
    <dgm:pt modelId="{D3E8F628-5625-4FF7-A82E-8CED2E4B15A6}" type="pres">
      <dgm:prSet presAssocID="{4440E5C5-A80B-46DE-ACE1-3AB40C148055}" presName="aSpace" presStyleCnt="0"/>
      <dgm:spPr/>
      <dgm:t>
        <a:bodyPr/>
        <a:lstStyle/>
        <a:p>
          <a:endParaRPr lang="fr-FR"/>
        </a:p>
      </dgm:t>
    </dgm:pt>
    <dgm:pt modelId="{89745B92-53DF-4D53-84F2-FFD3ED851085}" type="pres">
      <dgm:prSet presAssocID="{3490D9E4-7B20-4796-94EB-F2559CC1119D}" presName="aNode" presStyleLbl="fgAcc1" presStyleIdx="6" presStyleCnt="11">
        <dgm:presLayoutVars>
          <dgm:bulletEnabled val="1"/>
        </dgm:presLayoutVars>
      </dgm:prSet>
      <dgm:spPr/>
      <dgm:t>
        <a:bodyPr/>
        <a:lstStyle/>
        <a:p>
          <a:endParaRPr lang="fr-FR"/>
        </a:p>
      </dgm:t>
    </dgm:pt>
    <dgm:pt modelId="{4628797A-4AB0-41D9-876F-99D08EB2BC1E}" type="pres">
      <dgm:prSet presAssocID="{3490D9E4-7B20-4796-94EB-F2559CC1119D}" presName="aSpace" presStyleCnt="0"/>
      <dgm:spPr/>
      <dgm:t>
        <a:bodyPr/>
        <a:lstStyle/>
        <a:p>
          <a:endParaRPr lang="fr-FR"/>
        </a:p>
      </dgm:t>
    </dgm:pt>
    <dgm:pt modelId="{D679DC4D-4B45-47CE-8BAB-0646D41EFF19}" type="pres">
      <dgm:prSet presAssocID="{574BE152-FD3D-4462-B287-5E5D14E86CBD}" presName="aNode" presStyleLbl="fgAcc1" presStyleIdx="7" presStyleCnt="11">
        <dgm:presLayoutVars>
          <dgm:bulletEnabled val="1"/>
        </dgm:presLayoutVars>
      </dgm:prSet>
      <dgm:spPr/>
      <dgm:t>
        <a:bodyPr/>
        <a:lstStyle/>
        <a:p>
          <a:endParaRPr lang="fr-FR"/>
        </a:p>
      </dgm:t>
    </dgm:pt>
    <dgm:pt modelId="{881A5BE2-2C56-46E9-B4AD-8E377FE86D87}" type="pres">
      <dgm:prSet presAssocID="{574BE152-FD3D-4462-B287-5E5D14E86CBD}" presName="aSpace" presStyleCnt="0"/>
      <dgm:spPr/>
      <dgm:t>
        <a:bodyPr/>
        <a:lstStyle/>
        <a:p>
          <a:endParaRPr lang="fr-FR"/>
        </a:p>
      </dgm:t>
    </dgm:pt>
    <dgm:pt modelId="{7F600E0F-8F51-4528-A952-BB3ABFE53C47}" type="pres">
      <dgm:prSet presAssocID="{12D9F0D6-8609-4A84-9C5C-58B936405723}" presName="aNode" presStyleLbl="fgAcc1" presStyleIdx="8" presStyleCnt="11">
        <dgm:presLayoutVars>
          <dgm:bulletEnabled val="1"/>
        </dgm:presLayoutVars>
      </dgm:prSet>
      <dgm:spPr/>
      <dgm:t>
        <a:bodyPr/>
        <a:lstStyle/>
        <a:p>
          <a:endParaRPr lang="fr-FR"/>
        </a:p>
      </dgm:t>
    </dgm:pt>
    <dgm:pt modelId="{FF958C5F-19B3-45CA-87F8-CE0EC2406048}" type="pres">
      <dgm:prSet presAssocID="{12D9F0D6-8609-4A84-9C5C-58B936405723}" presName="aSpace" presStyleCnt="0"/>
      <dgm:spPr/>
      <dgm:t>
        <a:bodyPr/>
        <a:lstStyle/>
        <a:p>
          <a:endParaRPr lang="fr-FR"/>
        </a:p>
      </dgm:t>
    </dgm:pt>
    <dgm:pt modelId="{A49B3176-09FA-4A86-A8BF-0F086F382D6D}" type="pres">
      <dgm:prSet presAssocID="{6C57CFC9-D4D4-4AD3-98EC-D213AB935262}" presName="aNode" presStyleLbl="fgAcc1" presStyleIdx="9" presStyleCnt="11">
        <dgm:presLayoutVars>
          <dgm:bulletEnabled val="1"/>
        </dgm:presLayoutVars>
      </dgm:prSet>
      <dgm:spPr/>
      <dgm:t>
        <a:bodyPr/>
        <a:lstStyle/>
        <a:p>
          <a:endParaRPr lang="fr-FR"/>
        </a:p>
      </dgm:t>
    </dgm:pt>
    <dgm:pt modelId="{7E53CFA8-23EA-4048-8854-38127BCCEE4F}" type="pres">
      <dgm:prSet presAssocID="{6C57CFC9-D4D4-4AD3-98EC-D213AB935262}" presName="aSpace" presStyleCnt="0"/>
      <dgm:spPr/>
      <dgm:t>
        <a:bodyPr/>
        <a:lstStyle/>
        <a:p>
          <a:endParaRPr lang="fr-FR"/>
        </a:p>
      </dgm:t>
    </dgm:pt>
    <dgm:pt modelId="{B4A1BB97-FFE7-4D8E-879B-D1C469039941}" type="pres">
      <dgm:prSet presAssocID="{F5B8D17E-38DD-4E73-9B22-B83BBD656C6D}" presName="aNode" presStyleLbl="fgAcc1" presStyleIdx="10" presStyleCnt="11">
        <dgm:presLayoutVars>
          <dgm:bulletEnabled val="1"/>
        </dgm:presLayoutVars>
      </dgm:prSet>
      <dgm:spPr/>
      <dgm:t>
        <a:bodyPr/>
        <a:lstStyle/>
        <a:p>
          <a:endParaRPr lang="fr-FR"/>
        </a:p>
      </dgm:t>
    </dgm:pt>
    <dgm:pt modelId="{CB4C40DC-9319-4E6D-8582-4EE68E0571A9}" type="pres">
      <dgm:prSet presAssocID="{F5B8D17E-38DD-4E73-9B22-B83BBD656C6D}" presName="aSpace" presStyleCnt="0"/>
      <dgm:spPr/>
      <dgm:t>
        <a:bodyPr/>
        <a:lstStyle/>
        <a:p>
          <a:endParaRPr lang="fr-FR"/>
        </a:p>
      </dgm:t>
    </dgm:pt>
  </dgm:ptLst>
  <dgm:cxnLst>
    <dgm:cxn modelId="{9F4DE0C2-85B9-4DED-B218-284BE1C2024C}" type="presOf" srcId="{F5B8D17E-38DD-4E73-9B22-B83BBD656C6D}" destId="{B4A1BB97-FFE7-4D8E-879B-D1C469039941}" srcOrd="0" destOrd="0" presId="urn:microsoft.com/office/officeart/2005/8/layout/pyramid2"/>
    <dgm:cxn modelId="{3034626C-7947-4BD5-AD8F-42A6358E1BE1}" srcId="{E1F8CE86-E2A0-4C16-981E-3CB8FC731017}" destId="{40385F81-9585-47C4-B2B7-8005B6968544}" srcOrd="1" destOrd="0" parTransId="{267F779B-9350-4A47-A2FC-38A09B8A246B}" sibTransId="{95C2EEB7-E373-4CEA-AE30-B1839A1D4BB7}"/>
    <dgm:cxn modelId="{A253CDFE-9EC3-4644-B980-C758FFD74E41}" srcId="{E1F8CE86-E2A0-4C16-981E-3CB8FC731017}" destId="{84B0F779-77EA-4170-85D8-BACE345E7E17}" srcOrd="2" destOrd="0" parTransId="{D792268E-35CD-4660-B3AB-00B288327F05}" sibTransId="{3D5D4DCD-A4D5-4BD1-B3D2-541F3743DF5C}"/>
    <dgm:cxn modelId="{A795A782-5D2A-4A4B-83D0-A7A60084B487}" srcId="{E1F8CE86-E2A0-4C16-981E-3CB8FC731017}" destId="{BF368D02-5BCE-4468-8B67-722D9FABE934}" srcOrd="0" destOrd="0" parTransId="{575C3DD7-C81F-4A86-9A02-A2A557266EC8}" sibTransId="{1D1ECADA-EF4A-47DC-B8E8-FA122E560B2B}"/>
    <dgm:cxn modelId="{D3758544-2496-464E-8293-4E0637CA1BF3}" srcId="{E1F8CE86-E2A0-4C16-981E-3CB8FC731017}" destId="{F5B8D17E-38DD-4E73-9B22-B83BBD656C6D}" srcOrd="10" destOrd="0" parTransId="{F767B35F-688C-45D7-B047-8BF523A25569}" sibTransId="{E429AE27-966F-418B-93F8-2E793D386869}"/>
    <dgm:cxn modelId="{5D16A65F-7FCE-4F4A-9D1B-B3C8CBFAEB91}" type="presOf" srcId="{12D9F0D6-8609-4A84-9C5C-58B936405723}" destId="{7F600E0F-8F51-4528-A952-BB3ABFE53C47}" srcOrd="0" destOrd="0" presId="urn:microsoft.com/office/officeart/2005/8/layout/pyramid2"/>
    <dgm:cxn modelId="{5B304922-B022-4AFC-BACB-0F90DF82F4A9}" srcId="{E1F8CE86-E2A0-4C16-981E-3CB8FC731017}" destId="{6C57CFC9-D4D4-4AD3-98EC-D213AB935262}" srcOrd="9" destOrd="0" parTransId="{42E3FA6E-C3F3-423F-88EB-772D5A80ADC2}" sibTransId="{6BD2CA77-0412-4324-873C-60F85CD22E50}"/>
    <dgm:cxn modelId="{79F0A5B5-A518-48B3-B65F-3FD5B9B4D06A}" type="presOf" srcId="{3490D9E4-7B20-4796-94EB-F2559CC1119D}" destId="{89745B92-53DF-4D53-84F2-FFD3ED851085}" srcOrd="0" destOrd="0" presId="urn:microsoft.com/office/officeart/2005/8/layout/pyramid2"/>
    <dgm:cxn modelId="{7F370A55-A176-4272-A63D-23328CCF3D12}" type="presOf" srcId="{E1F8CE86-E2A0-4C16-981E-3CB8FC731017}" destId="{7E6E44C6-D9F8-4943-8092-AFF898C76F2F}" srcOrd="0" destOrd="0" presId="urn:microsoft.com/office/officeart/2005/8/layout/pyramid2"/>
    <dgm:cxn modelId="{43F34BD8-5714-4B3F-81B9-1711CC95F9E5}" type="presOf" srcId="{6C57CFC9-D4D4-4AD3-98EC-D213AB935262}" destId="{A49B3176-09FA-4A86-A8BF-0F086F382D6D}" srcOrd="0" destOrd="0" presId="urn:microsoft.com/office/officeart/2005/8/layout/pyramid2"/>
    <dgm:cxn modelId="{4F939E84-5D4E-406E-9717-42C8173E22E5}" type="presOf" srcId="{40385F81-9585-47C4-B2B7-8005B6968544}" destId="{63932AC1-A89A-4417-BE5D-6D35093341C4}" srcOrd="0" destOrd="0" presId="urn:microsoft.com/office/officeart/2005/8/layout/pyramid2"/>
    <dgm:cxn modelId="{14E6F8B9-6C1A-443E-B49E-FDE0A54325FB}" type="presOf" srcId="{F28904EF-BD56-4BEF-A5BF-27ABA6192136}" destId="{7902693D-096F-4B8D-9F5A-A872DA6CE05D}" srcOrd="0" destOrd="0" presId="urn:microsoft.com/office/officeart/2005/8/layout/pyramid2"/>
    <dgm:cxn modelId="{D91F7AEE-0C23-461A-97BA-07A510847B9D}" type="presOf" srcId="{BF368D02-5BCE-4468-8B67-722D9FABE934}" destId="{909B8B73-B5A2-4E25-8B4E-A01264CB1089}" srcOrd="0" destOrd="0" presId="urn:microsoft.com/office/officeart/2005/8/layout/pyramid2"/>
    <dgm:cxn modelId="{A576B7CC-6D20-4A56-9848-300F2357D509}" srcId="{E1F8CE86-E2A0-4C16-981E-3CB8FC731017}" destId="{F28904EF-BD56-4BEF-A5BF-27ABA6192136}" srcOrd="3" destOrd="0" parTransId="{BA6A4E69-AE6D-421D-A1DC-E14BE3BED3D0}" sibTransId="{3DC2E9D3-3016-4A09-871C-EEA4B205B8AD}"/>
    <dgm:cxn modelId="{8BCEC665-7972-4E60-90E9-AB06992F69C5}" srcId="{E1F8CE86-E2A0-4C16-981E-3CB8FC731017}" destId="{12D9F0D6-8609-4A84-9C5C-58B936405723}" srcOrd="8" destOrd="0" parTransId="{445EC5D9-6368-4D17-98DE-59D907B2C0AE}" sibTransId="{12DBF55F-034D-44BB-8C31-4290B50342C5}"/>
    <dgm:cxn modelId="{B098077B-700F-4C38-B6CE-8E4C48F81F8A}" srcId="{E1F8CE86-E2A0-4C16-981E-3CB8FC731017}" destId="{316FE10A-178B-47CD-A8C2-F7D648E22B43}" srcOrd="4" destOrd="0" parTransId="{8B15E0C5-BA63-4092-B86C-FF32FB5328DB}" sibTransId="{4F2DE9B0-DF06-466A-9B32-D94B954317A8}"/>
    <dgm:cxn modelId="{26298291-3948-441A-A65A-A65315763D7E}" type="presOf" srcId="{574BE152-FD3D-4462-B287-5E5D14E86CBD}" destId="{D679DC4D-4B45-47CE-8BAB-0646D41EFF19}" srcOrd="0" destOrd="0" presId="urn:microsoft.com/office/officeart/2005/8/layout/pyramid2"/>
    <dgm:cxn modelId="{5727F554-EB7A-4004-9DED-E7653656F434}" srcId="{E1F8CE86-E2A0-4C16-981E-3CB8FC731017}" destId="{4440E5C5-A80B-46DE-ACE1-3AB40C148055}" srcOrd="5" destOrd="0" parTransId="{425093A2-18A4-4331-9B0F-2F5A5E222AF6}" sibTransId="{80086D60-DA55-4A6E-A64D-436010D2B5C5}"/>
    <dgm:cxn modelId="{308B2968-BAA2-46A3-866C-B395AC9D1C0C}" type="presOf" srcId="{84B0F779-77EA-4170-85D8-BACE345E7E17}" destId="{90BE6018-32DA-4CB1-9CB1-0ED717B2580E}" srcOrd="0" destOrd="0" presId="urn:microsoft.com/office/officeart/2005/8/layout/pyramid2"/>
    <dgm:cxn modelId="{1C524840-2CA7-405B-B43B-3E20D3A18A4D}" type="presOf" srcId="{316FE10A-178B-47CD-A8C2-F7D648E22B43}" destId="{3B0D5B12-8CD6-43D2-98FD-327E056D5531}" srcOrd="0" destOrd="0" presId="urn:microsoft.com/office/officeart/2005/8/layout/pyramid2"/>
    <dgm:cxn modelId="{8478496F-DB38-4103-AE83-1E2C8FECDEAD}" srcId="{E1F8CE86-E2A0-4C16-981E-3CB8FC731017}" destId="{574BE152-FD3D-4462-B287-5E5D14E86CBD}" srcOrd="7" destOrd="0" parTransId="{4FC0E130-D1B5-4B22-8AC2-1623B7FBFC94}" sibTransId="{1B57631F-F2FB-4C78-BDD3-B359928B3FBF}"/>
    <dgm:cxn modelId="{39AB1F5C-0A54-4912-BE01-A5F0A7FF551F}" type="presOf" srcId="{4440E5C5-A80B-46DE-ACE1-3AB40C148055}" destId="{DA4E62F1-3B86-4CA5-808A-265C9044F6F6}" srcOrd="0" destOrd="0" presId="urn:microsoft.com/office/officeart/2005/8/layout/pyramid2"/>
    <dgm:cxn modelId="{BAE01603-CF93-45D0-BCE1-7CE0949870AB}" srcId="{E1F8CE86-E2A0-4C16-981E-3CB8FC731017}" destId="{3490D9E4-7B20-4796-94EB-F2559CC1119D}" srcOrd="6" destOrd="0" parTransId="{CFF0D6A8-ADE3-4AD5-9FA4-C36B448D61B4}" sibTransId="{238BB520-13FB-4EBC-85F5-8EE34CC7734B}"/>
    <dgm:cxn modelId="{C48921AB-762E-4060-8FA9-D7E32103837A}" type="presParOf" srcId="{7E6E44C6-D9F8-4943-8092-AFF898C76F2F}" destId="{CB0EA0E1-92CF-49C9-A206-A19816221192}" srcOrd="0" destOrd="0" presId="urn:microsoft.com/office/officeart/2005/8/layout/pyramid2"/>
    <dgm:cxn modelId="{6CC32312-3840-42B9-9F7C-B213C01025C3}" type="presParOf" srcId="{7E6E44C6-D9F8-4943-8092-AFF898C76F2F}" destId="{CCDECF42-19AE-475D-96BF-0AFC41AA4F53}" srcOrd="1" destOrd="0" presId="urn:microsoft.com/office/officeart/2005/8/layout/pyramid2"/>
    <dgm:cxn modelId="{8887E892-668B-47F2-B2A4-C53BE34B3AD1}" type="presParOf" srcId="{CCDECF42-19AE-475D-96BF-0AFC41AA4F53}" destId="{909B8B73-B5A2-4E25-8B4E-A01264CB1089}" srcOrd="0" destOrd="0" presId="urn:microsoft.com/office/officeart/2005/8/layout/pyramid2"/>
    <dgm:cxn modelId="{B710FD15-8778-47CD-A7E5-F6CA96BEC3AD}" type="presParOf" srcId="{CCDECF42-19AE-475D-96BF-0AFC41AA4F53}" destId="{DB7BFA68-2F96-46BA-A827-A244D291E7CC}" srcOrd="1" destOrd="0" presId="urn:microsoft.com/office/officeart/2005/8/layout/pyramid2"/>
    <dgm:cxn modelId="{58B04C87-4677-4E43-8C72-8A99D1E33361}" type="presParOf" srcId="{CCDECF42-19AE-475D-96BF-0AFC41AA4F53}" destId="{63932AC1-A89A-4417-BE5D-6D35093341C4}" srcOrd="2" destOrd="0" presId="urn:microsoft.com/office/officeart/2005/8/layout/pyramid2"/>
    <dgm:cxn modelId="{B65A4AED-48AA-42FF-8A26-2202C7167CFC}" type="presParOf" srcId="{CCDECF42-19AE-475D-96BF-0AFC41AA4F53}" destId="{BF7CB570-E401-41BD-8DDA-6BE81E543AB2}" srcOrd="3" destOrd="0" presId="urn:microsoft.com/office/officeart/2005/8/layout/pyramid2"/>
    <dgm:cxn modelId="{936EAC3C-4633-4D08-8FAA-34586FB66652}" type="presParOf" srcId="{CCDECF42-19AE-475D-96BF-0AFC41AA4F53}" destId="{90BE6018-32DA-4CB1-9CB1-0ED717B2580E}" srcOrd="4" destOrd="0" presId="urn:microsoft.com/office/officeart/2005/8/layout/pyramid2"/>
    <dgm:cxn modelId="{F1672309-60DB-42F9-8FAC-C0B3B5DA2348}" type="presParOf" srcId="{CCDECF42-19AE-475D-96BF-0AFC41AA4F53}" destId="{36D583B4-10B5-4B19-BABF-2B2F35101D6D}" srcOrd="5" destOrd="0" presId="urn:microsoft.com/office/officeart/2005/8/layout/pyramid2"/>
    <dgm:cxn modelId="{5A91A45E-3B93-4725-90D0-A58479EA6072}" type="presParOf" srcId="{CCDECF42-19AE-475D-96BF-0AFC41AA4F53}" destId="{7902693D-096F-4B8D-9F5A-A872DA6CE05D}" srcOrd="6" destOrd="0" presId="urn:microsoft.com/office/officeart/2005/8/layout/pyramid2"/>
    <dgm:cxn modelId="{AB3C777D-44DE-468C-9A26-EC7FE20E8C6A}" type="presParOf" srcId="{CCDECF42-19AE-475D-96BF-0AFC41AA4F53}" destId="{3751D251-2CC8-488A-A168-4243C6E46E66}" srcOrd="7" destOrd="0" presId="urn:microsoft.com/office/officeart/2005/8/layout/pyramid2"/>
    <dgm:cxn modelId="{75F62A39-D3D1-4376-9119-4913D1C47EC3}" type="presParOf" srcId="{CCDECF42-19AE-475D-96BF-0AFC41AA4F53}" destId="{3B0D5B12-8CD6-43D2-98FD-327E056D5531}" srcOrd="8" destOrd="0" presId="urn:microsoft.com/office/officeart/2005/8/layout/pyramid2"/>
    <dgm:cxn modelId="{7F240BEF-ECF6-4FC6-A03F-2C72C14C396E}" type="presParOf" srcId="{CCDECF42-19AE-475D-96BF-0AFC41AA4F53}" destId="{D05EB26B-B3C2-42FF-97E6-C20AE10A2D82}" srcOrd="9" destOrd="0" presId="urn:microsoft.com/office/officeart/2005/8/layout/pyramid2"/>
    <dgm:cxn modelId="{13C600C7-5B41-4C2C-82D3-42CBBA3301E9}" type="presParOf" srcId="{CCDECF42-19AE-475D-96BF-0AFC41AA4F53}" destId="{DA4E62F1-3B86-4CA5-808A-265C9044F6F6}" srcOrd="10" destOrd="0" presId="urn:microsoft.com/office/officeart/2005/8/layout/pyramid2"/>
    <dgm:cxn modelId="{85EE0B4E-E220-4F3F-B763-145B901AC528}" type="presParOf" srcId="{CCDECF42-19AE-475D-96BF-0AFC41AA4F53}" destId="{D3E8F628-5625-4FF7-A82E-8CED2E4B15A6}" srcOrd="11" destOrd="0" presId="urn:microsoft.com/office/officeart/2005/8/layout/pyramid2"/>
    <dgm:cxn modelId="{03F8CBB8-5CB4-4A78-969A-458A9A577F17}" type="presParOf" srcId="{CCDECF42-19AE-475D-96BF-0AFC41AA4F53}" destId="{89745B92-53DF-4D53-84F2-FFD3ED851085}" srcOrd="12" destOrd="0" presId="urn:microsoft.com/office/officeart/2005/8/layout/pyramid2"/>
    <dgm:cxn modelId="{35D1F650-66CA-4D32-9FCE-1F980A0BB2FA}" type="presParOf" srcId="{CCDECF42-19AE-475D-96BF-0AFC41AA4F53}" destId="{4628797A-4AB0-41D9-876F-99D08EB2BC1E}" srcOrd="13" destOrd="0" presId="urn:microsoft.com/office/officeart/2005/8/layout/pyramid2"/>
    <dgm:cxn modelId="{A00034A4-3FD2-4EE9-9B10-206BCA78E5B5}" type="presParOf" srcId="{CCDECF42-19AE-475D-96BF-0AFC41AA4F53}" destId="{D679DC4D-4B45-47CE-8BAB-0646D41EFF19}" srcOrd="14" destOrd="0" presId="urn:microsoft.com/office/officeart/2005/8/layout/pyramid2"/>
    <dgm:cxn modelId="{0111F7D3-A66A-4CB4-8DC4-53B848A8E444}" type="presParOf" srcId="{CCDECF42-19AE-475D-96BF-0AFC41AA4F53}" destId="{881A5BE2-2C56-46E9-B4AD-8E377FE86D87}" srcOrd="15" destOrd="0" presId="urn:microsoft.com/office/officeart/2005/8/layout/pyramid2"/>
    <dgm:cxn modelId="{E0830740-A710-4D88-87A5-54574267CEB3}" type="presParOf" srcId="{CCDECF42-19AE-475D-96BF-0AFC41AA4F53}" destId="{7F600E0F-8F51-4528-A952-BB3ABFE53C47}" srcOrd="16" destOrd="0" presId="urn:microsoft.com/office/officeart/2005/8/layout/pyramid2"/>
    <dgm:cxn modelId="{451ED4D0-0418-4632-9EA9-A7B5D140929B}" type="presParOf" srcId="{CCDECF42-19AE-475D-96BF-0AFC41AA4F53}" destId="{FF958C5F-19B3-45CA-87F8-CE0EC2406048}" srcOrd="17" destOrd="0" presId="urn:microsoft.com/office/officeart/2005/8/layout/pyramid2"/>
    <dgm:cxn modelId="{47E546BA-4025-4BF3-9053-7C391171F663}" type="presParOf" srcId="{CCDECF42-19AE-475D-96BF-0AFC41AA4F53}" destId="{A49B3176-09FA-4A86-A8BF-0F086F382D6D}" srcOrd="18" destOrd="0" presId="urn:microsoft.com/office/officeart/2005/8/layout/pyramid2"/>
    <dgm:cxn modelId="{F6E09CBC-5563-48C4-ADED-6096E3F7E42D}" type="presParOf" srcId="{CCDECF42-19AE-475D-96BF-0AFC41AA4F53}" destId="{7E53CFA8-23EA-4048-8854-38127BCCEE4F}" srcOrd="19" destOrd="0" presId="urn:microsoft.com/office/officeart/2005/8/layout/pyramid2"/>
    <dgm:cxn modelId="{4A4E1C47-5FA9-4FEA-9D7A-A2723D5FB1D7}" type="presParOf" srcId="{CCDECF42-19AE-475D-96BF-0AFC41AA4F53}" destId="{B4A1BB97-FFE7-4D8E-879B-D1C469039941}" srcOrd="20" destOrd="0" presId="urn:microsoft.com/office/officeart/2005/8/layout/pyramid2"/>
    <dgm:cxn modelId="{80116347-E6DE-4E1E-AE27-FE9485E68596}" type="presParOf" srcId="{CCDECF42-19AE-475D-96BF-0AFC41AA4F53}" destId="{CB4C40DC-9319-4E6D-8582-4EE68E0571A9}" srcOrd="2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5DA2DEB-024C-4F76-8BCB-BD848A361E1C}" type="doc">
      <dgm:prSet loTypeId="urn:microsoft.com/office/officeart/2005/8/layout/hProcess9" loCatId="process" qsTypeId="urn:microsoft.com/office/officeart/2005/8/quickstyle/3d2" qsCatId="3D" csTypeId="urn:microsoft.com/office/officeart/2005/8/colors/accent6_2" csCatId="accent6" phldr="1"/>
      <dgm:spPr/>
      <dgm:t>
        <a:bodyPr/>
        <a:lstStyle/>
        <a:p>
          <a:endParaRPr lang="fr-FR"/>
        </a:p>
      </dgm:t>
    </dgm:pt>
    <dgm:pt modelId="{CE3B6193-3B0A-411C-B982-4A211562E5DA}">
      <dgm:prSet phldrT="[Texte]" custT="1"/>
      <dgm:spPr/>
      <dgm:t>
        <a:bodyPr/>
        <a:lstStyle/>
        <a:p>
          <a:r>
            <a:rPr lang="fr-FR" sz="1600" b="1" dirty="0" smtClean="0">
              <a:solidFill>
                <a:schemeClr val="bg1"/>
              </a:solidFill>
              <a:latin typeface="Times New Roman" pitchFamily="18" charset="0"/>
              <a:cs typeface="Times New Roman" pitchFamily="18" charset="0"/>
            </a:rPr>
            <a:t>Tension de la batterie</a:t>
          </a:r>
          <a:r>
            <a:rPr lang="fr-FR" sz="1400" b="1" dirty="0" smtClean="0">
              <a:solidFill>
                <a:schemeClr val="bg1"/>
              </a:solidFill>
            </a:rPr>
            <a:t> </a:t>
          </a:r>
          <a:endParaRPr lang="fr-FR" sz="1400" dirty="0">
            <a:solidFill>
              <a:schemeClr val="bg1"/>
            </a:solidFill>
          </a:endParaRPr>
        </a:p>
      </dgm:t>
    </dgm:pt>
    <dgm:pt modelId="{7C49CEFD-D5FB-48F6-B5E4-02F3E9391120}" type="parTrans" cxnId="{E1A8741B-25AD-4C10-8672-6299546C1C4C}">
      <dgm:prSet/>
      <dgm:spPr/>
      <dgm:t>
        <a:bodyPr/>
        <a:lstStyle/>
        <a:p>
          <a:endParaRPr lang="fr-FR"/>
        </a:p>
      </dgm:t>
    </dgm:pt>
    <dgm:pt modelId="{09E4363E-DD33-47AB-B6E1-C9EDA2A927B7}" type="sibTrans" cxnId="{E1A8741B-25AD-4C10-8672-6299546C1C4C}">
      <dgm:prSet/>
      <dgm:spPr/>
      <dgm:t>
        <a:bodyPr/>
        <a:lstStyle/>
        <a:p>
          <a:endParaRPr lang="fr-FR"/>
        </a:p>
      </dgm:t>
    </dgm:pt>
    <dgm:pt modelId="{AC9E4D69-4C99-4FC8-82BB-93F0EDF2E0E9}">
      <dgm:prSet phldrT="[Texte]" custT="1"/>
      <dgm:spPr/>
      <dgm:t>
        <a:bodyPr/>
        <a:lstStyle/>
        <a:p>
          <a:r>
            <a:rPr lang="fr-FR" sz="1600" b="1" dirty="0" smtClean="0">
              <a:solidFill>
                <a:schemeClr val="bg1"/>
              </a:solidFill>
              <a:latin typeface="Times New Roman" pitchFamily="18" charset="0"/>
              <a:cs typeface="Times New Roman" pitchFamily="18" charset="0"/>
            </a:rPr>
            <a:t>Tension en </a:t>
          </a:r>
          <a:r>
            <a:rPr lang="fr-FR" sz="1800" b="1" dirty="0" smtClean="0">
              <a:solidFill>
                <a:schemeClr val="bg1"/>
              </a:solidFill>
              <a:latin typeface="Times New Roman" pitchFamily="18" charset="0"/>
              <a:cs typeface="Times New Roman" pitchFamily="18" charset="0"/>
            </a:rPr>
            <a:t>circuit</a:t>
          </a:r>
          <a:r>
            <a:rPr lang="fr-FR" sz="1200" b="1" dirty="0" smtClean="0">
              <a:solidFill>
                <a:schemeClr val="bg1"/>
              </a:solidFill>
              <a:latin typeface="Times New Roman" pitchFamily="18" charset="0"/>
              <a:cs typeface="Times New Roman" pitchFamily="18" charset="0"/>
            </a:rPr>
            <a:t> </a:t>
          </a:r>
          <a:r>
            <a:rPr lang="fr-FR" sz="1600" b="1" dirty="0" smtClean="0">
              <a:solidFill>
                <a:schemeClr val="bg1"/>
              </a:solidFill>
              <a:latin typeface="Times New Roman" pitchFamily="18" charset="0"/>
              <a:cs typeface="Times New Roman" pitchFamily="18" charset="0"/>
            </a:rPr>
            <a:t>ouvert </a:t>
          </a:r>
          <a:endParaRPr lang="fr-FR" sz="1600" b="1" dirty="0">
            <a:solidFill>
              <a:schemeClr val="bg1"/>
            </a:solidFill>
            <a:latin typeface="Times New Roman" pitchFamily="18" charset="0"/>
            <a:cs typeface="Times New Roman" pitchFamily="18" charset="0"/>
          </a:endParaRPr>
        </a:p>
      </dgm:t>
    </dgm:pt>
    <dgm:pt modelId="{F22622F2-298A-401D-8C8B-3DCC8EEC74F6}" type="parTrans" cxnId="{8AE1C3B1-284B-4BDC-9988-F78EEE68A889}">
      <dgm:prSet/>
      <dgm:spPr/>
      <dgm:t>
        <a:bodyPr/>
        <a:lstStyle/>
        <a:p>
          <a:endParaRPr lang="fr-FR"/>
        </a:p>
      </dgm:t>
    </dgm:pt>
    <dgm:pt modelId="{F86D69E0-8E7A-4F73-8AF7-98BFD3D481D6}" type="sibTrans" cxnId="{8AE1C3B1-284B-4BDC-9988-F78EEE68A889}">
      <dgm:prSet/>
      <dgm:spPr/>
      <dgm:t>
        <a:bodyPr/>
        <a:lstStyle/>
        <a:p>
          <a:endParaRPr lang="fr-FR"/>
        </a:p>
      </dgm:t>
    </dgm:pt>
    <dgm:pt modelId="{2CD350D8-BFE9-42DA-A03E-CB2834664749}">
      <dgm:prSet phldrT="[Texte]" custT="1"/>
      <dgm:spPr/>
      <dgm:t>
        <a:bodyPr/>
        <a:lstStyle/>
        <a:p>
          <a:r>
            <a:rPr lang="fr-FR" sz="1600" b="1" dirty="0" smtClean="0">
              <a:solidFill>
                <a:schemeClr val="bg1"/>
              </a:solidFill>
              <a:latin typeface="Times New Roman" pitchFamily="18" charset="0"/>
              <a:cs typeface="Times New Roman" pitchFamily="18" charset="0"/>
            </a:rPr>
            <a:t>Décharge</a:t>
          </a:r>
          <a:endParaRPr lang="fr-FR" sz="1400" dirty="0">
            <a:solidFill>
              <a:schemeClr val="bg1"/>
            </a:solidFill>
            <a:latin typeface="Times New Roman" pitchFamily="18" charset="0"/>
            <a:cs typeface="Times New Roman" pitchFamily="18" charset="0"/>
          </a:endParaRPr>
        </a:p>
      </dgm:t>
    </dgm:pt>
    <dgm:pt modelId="{5F7737D9-29D3-4942-8E4E-7ADA73D93675}" type="parTrans" cxnId="{04FEF2BB-9642-4CC8-A4B8-CFFEB87C30DC}">
      <dgm:prSet/>
      <dgm:spPr/>
      <dgm:t>
        <a:bodyPr/>
        <a:lstStyle/>
        <a:p>
          <a:endParaRPr lang="fr-FR"/>
        </a:p>
      </dgm:t>
    </dgm:pt>
    <dgm:pt modelId="{CF864431-DF77-483F-922D-76BC1DF829D0}" type="sibTrans" cxnId="{04FEF2BB-9642-4CC8-A4B8-CFFEB87C30DC}">
      <dgm:prSet/>
      <dgm:spPr/>
      <dgm:t>
        <a:bodyPr/>
        <a:lstStyle/>
        <a:p>
          <a:endParaRPr lang="fr-FR"/>
        </a:p>
      </dgm:t>
    </dgm:pt>
    <dgm:pt modelId="{2B3EAA4C-AA3B-4B6A-A3AD-101036B258FF}">
      <dgm:prSet phldrT="[Texte]" custT="1"/>
      <dgm:spPr/>
      <dgm:t>
        <a:bodyPr/>
        <a:lstStyle/>
        <a:p>
          <a:r>
            <a:rPr lang="fr-FR" sz="1200" b="1" dirty="0" smtClean="0">
              <a:solidFill>
                <a:schemeClr val="bg1"/>
              </a:solidFill>
              <a:latin typeface="Times New Roman" pitchFamily="18" charset="0"/>
              <a:cs typeface="Times New Roman" pitchFamily="18" charset="0"/>
            </a:rPr>
            <a:t>Courant de décharge </a:t>
          </a:r>
          <a:endParaRPr lang="fr-FR" sz="1200" b="1" dirty="0">
            <a:solidFill>
              <a:schemeClr val="bg1"/>
            </a:solidFill>
            <a:latin typeface="Times New Roman" pitchFamily="18" charset="0"/>
            <a:cs typeface="Times New Roman" pitchFamily="18" charset="0"/>
          </a:endParaRPr>
        </a:p>
      </dgm:t>
    </dgm:pt>
    <dgm:pt modelId="{249130E2-A87D-4F45-B366-8C80052F1ACA}" type="parTrans" cxnId="{7BCE522A-74F8-4A17-A361-BA28B92872AA}">
      <dgm:prSet/>
      <dgm:spPr/>
      <dgm:t>
        <a:bodyPr/>
        <a:lstStyle/>
        <a:p>
          <a:endParaRPr lang="fr-FR"/>
        </a:p>
      </dgm:t>
    </dgm:pt>
    <dgm:pt modelId="{0975BF08-2E76-44CB-B72E-E4D6A049F3F4}" type="sibTrans" cxnId="{7BCE522A-74F8-4A17-A361-BA28B92872AA}">
      <dgm:prSet/>
      <dgm:spPr/>
      <dgm:t>
        <a:bodyPr/>
        <a:lstStyle/>
        <a:p>
          <a:endParaRPr lang="fr-FR"/>
        </a:p>
      </dgm:t>
    </dgm:pt>
    <dgm:pt modelId="{61F6622E-1DF0-47DB-B524-42521D076ED0}">
      <dgm:prSet phldrT="[Texte]" custT="1"/>
      <dgm:spPr/>
      <dgm:t>
        <a:bodyPr/>
        <a:lstStyle/>
        <a:p>
          <a:r>
            <a:rPr lang="fr-FR" sz="1400" b="1" dirty="0" smtClean="0">
              <a:solidFill>
                <a:schemeClr val="bg1"/>
              </a:solidFill>
              <a:latin typeface="Times New Roman" pitchFamily="18" charset="0"/>
              <a:cs typeface="Times New Roman" pitchFamily="18" charset="0"/>
            </a:rPr>
            <a:t>Régime de charge</a:t>
          </a:r>
          <a:endParaRPr lang="fr-FR" sz="1400" dirty="0">
            <a:solidFill>
              <a:schemeClr val="bg1"/>
            </a:solidFill>
            <a:latin typeface="Times New Roman" pitchFamily="18" charset="0"/>
            <a:cs typeface="Times New Roman" pitchFamily="18" charset="0"/>
          </a:endParaRPr>
        </a:p>
      </dgm:t>
    </dgm:pt>
    <dgm:pt modelId="{3623DF1F-5309-4418-81D2-60C234AC2248}" type="parTrans" cxnId="{6573A4E6-6DAB-4BCC-ABF4-A702CF6A2DB4}">
      <dgm:prSet/>
      <dgm:spPr/>
      <dgm:t>
        <a:bodyPr/>
        <a:lstStyle/>
        <a:p>
          <a:endParaRPr lang="fr-FR"/>
        </a:p>
      </dgm:t>
    </dgm:pt>
    <dgm:pt modelId="{A8412362-C8B6-4DCA-9BDE-11BE538FC768}" type="sibTrans" cxnId="{6573A4E6-6DAB-4BCC-ABF4-A702CF6A2DB4}">
      <dgm:prSet/>
      <dgm:spPr/>
      <dgm:t>
        <a:bodyPr/>
        <a:lstStyle/>
        <a:p>
          <a:endParaRPr lang="fr-FR"/>
        </a:p>
      </dgm:t>
    </dgm:pt>
    <dgm:pt modelId="{9D8DAE70-E57E-43BE-ABE9-CF036DD7233B}">
      <dgm:prSet phldrT="[Texte]" custT="1"/>
      <dgm:spPr/>
      <dgm:t>
        <a:bodyPr/>
        <a:lstStyle/>
        <a:p>
          <a:r>
            <a:rPr lang="fr-FR" sz="1200" b="1" dirty="0" smtClean="0">
              <a:solidFill>
                <a:schemeClr val="bg1"/>
              </a:solidFill>
              <a:latin typeface="Times New Roman" pitchFamily="18" charset="0"/>
              <a:cs typeface="Times New Roman" pitchFamily="18" charset="0"/>
            </a:rPr>
            <a:t>Capacité de stockage </a:t>
          </a:r>
          <a:endParaRPr lang="fr-FR" sz="1200" dirty="0">
            <a:solidFill>
              <a:schemeClr val="bg1"/>
            </a:solidFill>
            <a:latin typeface="Times New Roman" pitchFamily="18" charset="0"/>
            <a:cs typeface="Times New Roman" pitchFamily="18" charset="0"/>
          </a:endParaRPr>
        </a:p>
      </dgm:t>
    </dgm:pt>
    <dgm:pt modelId="{590E091C-E834-4325-AA28-041DF7E4E69C}" type="parTrans" cxnId="{54852471-F305-4E25-BFCA-EFF0FF036F25}">
      <dgm:prSet/>
      <dgm:spPr/>
      <dgm:t>
        <a:bodyPr/>
        <a:lstStyle/>
        <a:p>
          <a:endParaRPr lang="fr-FR"/>
        </a:p>
      </dgm:t>
    </dgm:pt>
    <dgm:pt modelId="{170F0458-6264-49EF-8AEA-5050366B8EA3}" type="sibTrans" cxnId="{54852471-F305-4E25-BFCA-EFF0FF036F25}">
      <dgm:prSet/>
      <dgm:spPr/>
      <dgm:t>
        <a:bodyPr/>
        <a:lstStyle/>
        <a:p>
          <a:endParaRPr lang="fr-FR"/>
        </a:p>
      </dgm:t>
    </dgm:pt>
    <dgm:pt modelId="{CC9DD178-D617-4426-B173-9207766E96A1}">
      <dgm:prSet phldrT="[Texte]" custT="1"/>
      <dgm:spPr/>
      <dgm:t>
        <a:bodyPr/>
        <a:lstStyle/>
        <a:p>
          <a:r>
            <a:rPr lang="fr-FR" sz="1000" b="1" dirty="0" smtClean="0">
              <a:solidFill>
                <a:schemeClr val="bg1"/>
              </a:solidFill>
              <a:latin typeface="Times New Roman" pitchFamily="18" charset="0"/>
              <a:cs typeface="Times New Roman" pitchFamily="18" charset="0"/>
            </a:rPr>
            <a:t>Cycle d’utilisation </a:t>
          </a:r>
          <a:endParaRPr lang="fr-FR" sz="900" dirty="0">
            <a:solidFill>
              <a:schemeClr val="bg1"/>
            </a:solidFill>
            <a:latin typeface="Times New Roman" pitchFamily="18" charset="0"/>
            <a:cs typeface="Times New Roman" pitchFamily="18" charset="0"/>
          </a:endParaRPr>
        </a:p>
      </dgm:t>
    </dgm:pt>
    <dgm:pt modelId="{6D3CBEB2-25C7-4DA9-BA14-11867EB4FB3A}" type="parTrans" cxnId="{92648C85-E373-4F0F-A857-5012930EDA48}">
      <dgm:prSet/>
      <dgm:spPr/>
      <dgm:t>
        <a:bodyPr/>
        <a:lstStyle/>
        <a:p>
          <a:endParaRPr lang="fr-FR"/>
        </a:p>
      </dgm:t>
    </dgm:pt>
    <dgm:pt modelId="{26EC70E0-CD4A-4F16-B7D9-7258A8A2C071}" type="sibTrans" cxnId="{92648C85-E373-4F0F-A857-5012930EDA48}">
      <dgm:prSet/>
      <dgm:spPr/>
      <dgm:t>
        <a:bodyPr/>
        <a:lstStyle/>
        <a:p>
          <a:endParaRPr lang="fr-FR"/>
        </a:p>
      </dgm:t>
    </dgm:pt>
    <dgm:pt modelId="{01A438CC-5FA9-418D-98EE-F2B9E80439BB}" type="pres">
      <dgm:prSet presAssocID="{E5DA2DEB-024C-4F76-8BCB-BD848A361E1C}" presName="CompostProcess" presStyleCnt="0">
        <dgm:presLayoutVars>
          <dgm:dir/>
          <dgm:resizeHandles val="exact"/>
        </dgm:presLayoutVars>
      </dgm:prSet>
      <dgm:spPr/>
      <dgm:t>
        <a:bodyPr/>
        <a:lstStyle/>
        <a:p>
          <a:endParaRPr lang="fr-FR"/>
        </a:p>
      </dgm:t>
    </dgm:pt>
    <dgm:pt modelId="{FE0A6226-9F28-4D3D-9E67-611FCA27FCC1}" type="pres">
      <dgm:prSet presAssocID="{E5DA2DEB-024C-4F76-8BCB-BD848A361E1C}" presName="arrow" presStyleLbl="bgShp" presStyleIdx="0" presStyleCnt="1" custScaleX="117647" custLinFactNeighborX="263" custLinFactNeighborY="-3545"/>
      <dgm:spPr/>
      <dgm:t>
        <a:bodyPr/>
        <a:lstStyle/>
        <a:p>
          <a:endParaRPr lang="fr-FR"/>
        </a:p>
      </dgm:t>
    </dgm:pt>
    <dgm:pt modelId="{60305D8E-7799-4F77-8B7F-EFBB29EEF0B0}" type="pres">
      <dgm:prSet presAssocID="{E5DA2DEB-024C-4F76-8BCB-BD848A361E1C}" presName="linearProcess" presStyleCnt="0"/>
      <dgm:spPr/>
      <dgm:t>
        <a:bodyPr/>
        <a:lstStyle/>
        <a:p>
          <a:endParaRPr lang="fr-FR"/>
        </a:p>
      </dgm:t>
    </dgm:pt>
    <dgm:pt modelId="{E1A9A95C-8E09-43C3-9ED0-D8384A3FFD54}" type="pres">
      <dgm:prSet presAssocID="{CE3B6193-3B0A-411C-B982-4A211562E5DA}" presName="textNode" presStyleLbl="node1" presStyleIdx="0" presStyleCnt="7" custScaleX="102056" custLinFactNeighborX="11527" custLinFactNeighborY="-8864">
        <dgm:presLayoutVars>
          <dgm:bulletEnabled val="1"/>
        </dgm:presLayoutVars>
      </dgm:prSet>
      <dgm:spPr/>
      <dgm:t>
        <a:bodyPr/>
        <a:lstStyle/>
        <a:p>
          <a:endParaRPr lang="fr-FR"/>
        </a:p>
      </dgm:t>
    </dgm:pt>
    <dgm:pt modelId="{DD6D2EFA-7096-4491-B792-D7C893D4DA93}" type="pres">
      <dgm:prSet presAssocID="{09E4363E-DD33-47AB-B6E1-C9EDA2A927B7}" presName="sibTrans" presStyleCnt="0"/>
      <dgm:spPr/>
      <dgm:t>
        <a:bodyPr/>
        <a:lstStyle/>
        <a:p>
          <a:endParaRPr lang="fr-FR"/>
        </a:p>
      </dgm:t>
    </dgm:pt>
    <dgm:pt modelId="{32A4DCD6-E028-4126-8614-857BA35F18D8}" type="pres">
      <dgm:prSet presAssocID="{AC9E4D69-4C99-4FC8-82BB-93F0EDF2E0E9}" presName="textNode" presStyleLbl="node1" presStyleIdx="1" presStyleCnt="7" custScaleX="117438" custLinFactNeighborX="26561" custLinFactNeighborY="-8499">
        <dgm:presLayoutVars>
          <dgm:bulletEnabled val="1"/>
        </dgm:presLayoutVars>
      </dgm:prSet>
      <dgm:spPr/>
      <dgm:t>
        <a:bodyPr/>
        <a:lstStyle/>
        <a:p>
          <a:endParaRPr lang="fr-FR"/>
        </a:p>
      </dgm:t>
    </dgm:pt>
    <dgm:pt modelId="{1068FAC3-5CAB-48C4-AF99-CBD1DF70F37C}" type="pres">
      <dgm:prSet presAssocID="{F86D69E0-8E7A-4F73-8AF7-98BFD3D481D6}" presName="sibTrans" presStyleCnt="0"/>
      <dgm:spPr/>
      <dgm:t>
        <a:bodyPr/>
        <a:lstStyle/>
        <a:p>
          <a:endParaRPr lang="fr-FR"/>
        </a:p>
      </dgm:t>
    </dgm:pt>
    <dgm:pt modelId="{E8F29B45-0F9F-433B-B2B4-BF0BBDD9A041}" type="pres">
      <dgm:prSet presAssocID="{2CD350D8-BFE9-42DA-A03E-CB2834664749}" presName="textNode" presStyleLbl="node1" presStyleIdx="2" presStyleCnt="7" custScaleX="124391" custLinFactNeighborX="11527" custLinFactNeighborY="-8864">
        <dgm:presLayoutVars>
          <dgm:bulletEnabled val="1"/>
        </dgm:presLayoutVars>
      </dgm:prSet>
      <dgm:spPr/>
      <dgm:t>
        <a:bodyPr/>
        <a:lstStyle/>
        <a:p>
          <a:endParaRPr lang="fr-FR"/>
        </a:p>
      </dgm:t>
    </dgm:pt>
    <dgm:pt modelId="{C1AE7F6A-93C6-42FC-B4CC-369D46FD0E84}" type="pres">
      <dgm:prSet presAssocID="{CF864431-DF77-483F-922D-76BC1DF829D0}" presName="sibTrans" presStyleCnt="0"/>
      <dgm:spPr/>
      <dgm:t>
        <a:bodyPr/>
        <a:lstStyle/>
        <a:p>
          <a:endParaRPr lang="fr-FR"/>
        </a:p>
      </dgm:t>
    </dgm:pt>
    <dgm:pt modelId="{549D660B-BBEB-4E38-BA0E-8275B61A53D3}" type="pres">
      <dgm:prSet presAssocID="{2B3EAA4C-AA3B-4B6A-A3AD-101036B258FF}" presName="textNode" presStyleLbl="node1" presStyleIdx="3" presStyleCnt="7" custScaleX="100355" custLinFactNeighborX="11527" custLinFactNeighborY="-8864">
        <dgm:presLayoutVars>
          <dgm:bulletEnabled val="1"/>
        </dgm:presLayoutVars>
      </dgm:prSet>
      <dgm:spPr/>
      <dgm:t>
        <a:bodyPr/>
        <a:lstStyle/>
        <a:p>
          <a:endParaRPr lang="fr-FR"/>
        </a:p>
      </dgm:t>
    </dgm:pt>
    <dgm:pt modelId="{8B753D9A-0E52-4688-8DED-E977398764AA}" type="pres">
      <dgm:prSet presAssocID="{0975BF08-2E76-44CB-B72E-E4D6A049F3F4}" presName="sibTrans" presStyleCnt="0"/>
      <dgm:spPr/>
      <dgm:t>
        <a:bodyPr/>
        <a:lstStyle/>
        <a:p>
          <a:endParaRPr lang="fr-FR"/>
        </a:p>
      </dgm:t>
    </dgm:pt>
    <dgm:pt modelId="{169E1933-6EC8-4CD9-A290-8599731C6483}" type="pres">
      <dgm:prSet presAssocID="{61F6622E-1DF0-47DB-B524-42521D076ED0}" presName="textNode" presStyleLbl="node1" presStyleIdx="4" presStyleCnt="7" custLinFactNeighborX="11527" custLinFactNeighborY="-8864">
        <dgm:presLayoutVars>
          <dgm:bulletEnabled val="1"/>
        </dgm:presLayoutVars>
      </dgm:prSet>
      <dgm:spPr/>
      <dgm:t>
        <a:bodyPr/>
        <a:lstStyle/>
        <a:p>
          <a:endParaRPr lang="fr-FR"/>
        </a:p>
      </dgm:t>
    </dgm:pt>
    <dgm:pt modelId="{614F8B26-4AA0-4566-84B6-DEF8457E017F}" type="pres">
      <dgm:prSet presAssocID="{A8412362-C8B6-4DCA-9BDE-11BE538FC768}" presName="sibTrans" presStyleCnt="0"/>
      <dgm:spPr/>
      <dgm:t>
        <a:bodyPr/>
        <a:lstStyle/>
        <a:p>
          <a:endParaRPr lang="fr-FR"/>
        </a:p>
      </dgm:t>
    </dgm:pt>
    <dgm:pt modelId="{C44D0CED-6B09-4714-AE2E-F3AF5A95BF3B}" type="pres">
      <dgm:prSet presAssocID="{CC9DD178-D617-4426-B173-9207766E96A1}" presName="textNode" presStyleLbl="node1" presStyleIdx="5" presStyleCnt="7" custLinFactNeighborX="11527" custLinFactNeighborY="-8864">
        <dgm:presLayoutVars>
          <dgm:bulletEnabled val="1"/>
        </dgm:presLayoutVars>
      </dgm:prSet>
      <dgm:spPr/>
      <dgm:t>
        <a:bodyPr/>
        <a:lstStyle/>
        <a:p>
          <a:endParaRPr lang="fr-FR"/>
        </a:p>
      </dgm:t>
    </dgm:pt>
    <dgm:pt modelId="{F15A909B-F023-4EC0-A3C1-104F94BCC9DB}" type="pres">
      <dgm:prSet presAssocID="{26EC70E0-CD4A-4F16-B7D9-7258A8A2C071}" presName="sibTrans" presStyleCnt="0"/>
      <dgm:spPr/>
      <dgm:t>
        <a:bodyPr/>
        <a:lstStyle/>
        <a:p>
          <a:endParaRPr lang="fr-FR"/>
        </a:p>
      </dgm:t>
    </dgm:pt>
    <dgm:pt modelId="{5FCDFB01-D027-46FB-8CED-A5FE462AB8DF}" type="pres">
      <dgm:prSet presAssocID="{9D8DAE70-E57E-43BE-ABE9-CF036DD7233B}" presName="textNode" presStyleLbl="node1" presStyleIdx="6" presStyleCnt="7" custScaleX="117138" custLinFactNeighborX="11527" custLinFactNeighborY="-8864">
        <dgm:presLayoutVars>
          <dgm:bulletEnabled val="1"/>
        </dgm:presLayoutVars>
      </dgm:prSet>
      <dgm:spPr/>
      <dgm:t>
        <a:bodyPr/>
        <a:lstStyle/>
        <a:p>
          <a:endParaRPr lang="fr-FR"/>
        </a:p>
      </dgm:t>
    </dgm:pt>
  </dgm:ptLst>
  <dgm:cxnLst>
    <dgm:cxn modelId="{E1A8741B-25AD-4C10-8672-6299546C1C4C}" srcId="{E5DA2DEB-024C-4F76-8BCB-BD848A361E1C}" destId="{CE3B6193-3B0A-411C-B982-4A211562E5DA}" srcOrd="0" destOrd="0" parTransId="{7C49CEFD-D5FB-48F6-B5E4-02F3E9391120}" sibTransId="{09E4363E-DD33-47AB-B6E1-C9EDA2A927B7}"/>
    <dgm:cxn modelId="{C0DCBBDB-466E-4E1D-BBF4-FEDC1C303283}" type="presOf" srcId="{CE3B6193-3B0A-411C-B982-4A211562E5DA}" destId="{E1A9A95C-8E09-43C3-9ED0-D8384A3FFD54}" srcOrd="0" destOrd="0" presId="urn:microsoft.com/office/officeart/2005/8/layout/hProcess9"/>
    <dgm:cxn modelId="{8CE3D581-1FC4-4350-87E6-142E4D951ADA}" type="presOf" srcId="{2CD350D8-BFE9-42DA-A03E-CB2834664749}" destId="{E8F29B45-0F9F-433B-B2B4-BF0BBDD9A041}" srcOrd="0" destOrd="0" presId="urn:microsoft.com/office/officeart/2005/8/layout/hProcess9"/>
    <dgm:cxn modelId="{6A0701E6-8475-4335-9DA2-ECC65119D6A0}" type="presOf" srcId="{CC9DD178-D617-4426-B173-9207766E96A1}" destId="{C44D0CED-6B09-4714-AE2E-F3AF5A95BF3B}" srcOrd="0" destOrd="0" presId="urn:microsoft.com/office/officeart/2005/8/layout/hProcess9"/>
    <dgm:cxn modelId="{8AE1C3B1-284B-4BDC-9988-F78EEE68A889}" srcId="{E5DA2DEB-024C-4F76-8BCB-BD848A361E1C}" destId="{AC9E4D69-4C99-4FC8-82BB-93F0EDF2E0E9}" srcOrd="1" destOrd="0" parTransId="{F22622F2-298A-401D-8C8B-3DCC8EEC74F6}" sibTransId="{F86D69E0-8E7A-4F73-8AF7-98BFD3D481D6}"/>
    <dgm:cxn modelId="{DAC9604A-DD5E-49CD-A06A-F9D6A92F0ACB}" type="presOf" srcId="{AC9E4D69-4C99-4FC8-82BB-93F0EDF2E0E9}" destId="{32A4DCD6-E028-4126-8614-857BA35F18D8}" srcOrd="0" destOrd="0" presId="urn:microsoft.com/office/officeart/2005/8/layout/hProcess9"/>
    <dgm:cxn modelId="{EC0D09C4-D75A-4ACF-96E8-FEB53427515A}" type="presOf" srcId="{61F6622E-1DF0-47DB-B524-42521D076ED0}" destId="{169E1933-6EC8-4CD9-A290-8599731C6483}" srcOrd="0" destOrd="0" presId="urn:microsoft.com/office/officeart/2005/8/layout/hProcess9"/>
    <dgm:cxn modelId="{7BCE522A-74F8-4A17-A361-BA28B92872AA}" srcId="{E5DA2DEB-024C-4F76-8BCB-BD848A361E1C}" destId="{2B3EAA4C-AA3B-4B6A-A3AD-101036B258FF}" srcOrd="3" destOrd="0" parTransId="{249130E2-A87D-4F45-B366-8C80052F1ACA}" sibTransId="{0975BF08-2E76-44CB-B72E-E4D6A049F3F4}"/>
    <dgm:cxn modelId="{393DA180-45AA-4F1D-96E8-EADBE18FD6F8}" type="presOf" srcId="{2B3EAA4C-AA3B-4B6A-A3AD-101036B258FF}" destId="{549D660B-BBEB-4E38-BA0E-8275B61A53D3}" srcOrd="0" destOrd="0" presId="urn:microsoft.com/office/officeart/2005/8/layout/hProcess9"/>
    <dgm:cxn modelId="{6573A4E6-6DAB-4BCC-ABF4-A702CF6A2DB4}" srcId="{E5DA2DEB-024C-4F76-8BCB-BD848A361E1C}" destId="{61F6622E-1DF0-47DB-B524-42521D076ED0}" srcOrd="4" destOrd="0" parTransId="{3623DF1F-5309-4418-81D2-60C234AC2248}" sibTransId="{A8412362-C8B6-4DCA-9BDE-11BE538FC768}"/>
    <dgm:cxn modelId="{A5F1A8CD-35B8-403C-8D5D-68AAC0891EA4}" type="presOf" srcId="{9D8DAE70-E57E-43BE-ABE9-CF036DD7233B}" destId="{5FCDFB01-D027-46FB-8CED-A5FE462AB8DF}" srcOrd="0" destOrd="0" presId="urn:microsoft.com/office/officeart/2005/8/layout/hProcess9"/>
    <dgm:cxn modelId="{54852471-F305-4E25-BFCA-EFF0FF036F25}" srcId="{E5DA2DEB-024C-4F76-8BCB-BD848A361E1C}" destId="{9D8DAE70-E57E-43BE-ABE9-CF036DD7233B}" srcOrd="6" destOrd="0" parTransId="{590E091C-E834-4325-AA28-041DF7E4E69C}" sibTransId="{170F0458-6264-49EF-8AEA-5050366B8EA3}"/>
    <dgm:cxn modelId="{92648C85-E373-4F0F-A857-5012930EDA48}" srcId="{E5DA2DEB-024C-4F76-8BCB-BD848A361E1C}" destId="{CC9DD178-D617-4426-B173-9207766E96A1}" srcOrd="5" destOrd="0" parTransId="{6D3CBEB2-25C7-4DA9-BA14-11867EB4FB3A}" sibTransId="{26EC70E0-CD4A-4F16-B7D9-7258A8A2C071}"/>
    <dgm:cxn modelId="{C7418E69-B3AE-49A8-9F7F-5A1C5B136E19}" type="presOf" srcId="{E5DA2DEB-024C-4F76-8BCB-BD848A361E1C}" destId="{01A438CC-5FA9-418D-98EE-F2B9E80439BB}" srcOrd="0" destOrd="0" presId="urn:microsoft.com/office/officeart/2005/8/layout/hProcess9"/>
    <dgm:cxn modelId="{04FEF2BB-9642-4CC8-A4B8-CFFEB87C30DC}" srcId="{E5DA2DEB-024C-4F76-8BCB-BD848A361E1C}" destId="{2CD350D8-BFE9-42DA-A03E-CB2834664749}" srcOrd="2" destOrd="0" parTransId="{5F7737D9-29D3-4942-8E4E-7ADA73D93675}" sibTransId="{CF864431-DF77-483F-922D-76BC1DF829D0}"/>
    <dgm:cxn modelId="{089FF311-A233-42FF-9225-E0F2283FB47F}" type="presParOf" srcId="{01A438CC-5FA9-418D-98EE-F2B9E80439BB}" destId="{FE0A6226-9F28-4D3D-9E67-611FCA27FCC1}" srcOrd="0" destOrd="0" presId="urn:microsoft.com/office/officeart/2005/8/layout/hProcess9"/>
    <dgm:cxn modelId="{E742D881-A7BE-4702-A2A3-5CD528F4CFCF}" type="presParOf" srcId="{01A438CC-5FA9-418D-98EE-F2B9E80439BB}" destId="{60305D8E-7799-4F77-8B7F-EFBB29EEF0B0}" srcOrd="1" destOrd="0" presId="urn:microsoft.com/office/officeart/2005/8/layout/hProcess9"/>
    <dgm:cxn modelId="{F4CF7A26-56B7-4137-8F0D-578B8E977735}" type="presParOf" srcId="{60305D8E-7799-4F77-8B7F-EFBB29EEF0B0}" destId="{E1A9A95C-8E09-43C3-9ED0-D8384A3FFD54}" srcOrd="0" destOrd="0" presId="urn:microsoft.com/office/officeart/2005/8/layout/hProcess9"/>
    <dgm:cxn modelId="{23488A92-34AB-4ACB-A6FC-4789A9C17EE4}" type="presParOf" srcId="{60305D8E-7799-4F77-8B7F-EFBB29EEF0B0}" destId="{DD6D2EFA-7096-4491-B792-D7C893D4DA93}" srcOrd="1" destOrd="0" presId="urn:microsoft.com/office/officeart/2005/8/layout/hProcess9"/>
    <dgm:cxn modelId="{CD84F16F-4BBA-4051-8320-6C522123CBCD}" type="presParOf" srcId="{60305D8E-7799-4F77-8B7F-EFBB29EEF0B0}" destId="{32A4DCD6-E028-4126-8614-857BA35F18D8}" srcOrd="2" destOrd="0" presId="urn:microsoft.com/office/officeart/2005/8/layout/hProcess9"/>
    <dgm:cxn modelId="{91405BB3-DCCC-4FFE-B3B3-5B01FA14FB4D}" type="presParOf" srcId="{60305D8E-7799-4F77-8B7F-EFBB29EEF0B0}" destId="{1068FAC3-5CAB-48C4-AF99-CBD1DF70F37C}" srcOrd="3" destOrd="0" presId="urn:microsoft.com/office/officeart/2005/8/layout/hProcess9"/>
    <dgm:cxn modelId="{C43E219A-3891-4A47-8946-076631CEACC6}" type="presParOf" srcId="{60305D8E-7799-4F77-8B7F-EFBB29EEF0B0}" destId="{E8F29B45-0F9F-433B-B2B4-BF0BBDD9A041}" srcOrd="4" destOrd="0" presId="urn:microsoft.com/office/officeart/2005/8/layout/hProcess9"/>
    <dgm:cxn modelId="{E4DD7258-6CAA-48BA-BDC6-C2503CF50B28}" type="presParOf" srcId="{60305D8E-7799-4F77-8B7F-EFBB29EEF0B0}" destId="{C1AE7F6A-93C6-42FC-B4CC-369D46FD0E84}" srcOrd="5" destOrd="0" presId="urn:microsoft.com/office/officeart/2005/8/layout/hProcess9"/>
    <dgm:cxn modelId="{A474BDBF-8DBD-4546-9792-6E5656FC0959}" type="presParOf" srcId="{60305D8E-7799-4F77-8B7F-EFBB29EEF0B0}" destId="{549D660B-BBEB-4E38-BA0E-8275B61A53D3}" srcOrd="6" destOrd="0" presId="urn:microsoft.com/office/officeart/2005/8/layout/hProcess9"/>
    <dgm:cxn modelId="{78A32271-9236-41E1-8484-1D79AC046BA1}" type="presParOf" srcId="{60305D8E-7799-4F77-8B7F-EFBB29EEF0B0}" destId="{8B753D9A-0E52-4688-8DED-E977398764AA}" srcOrd="7" destOrd="0" presId="urn:microsoft.com/office/officeart/2005/8/layout/hProcess9"/>
    <dgm:cxn modelId="{AE7899CF-BAEC-4F69-A3E6-A720C3A278DA}" type="presParOf" srcId="{60305D8E-7799-4F77-8B7F-EFBB29EEF0B0}" destId="{169E1933-6EC8-4CD9-A290-8599731C6483}" srcOrd="8" destOrd="0" presId="urn:microsoft.com/office/officeart/2005/8/layout/hProcess9"/>
    <dgm:cxn modelId="{52F86FDD-4DE2-4244-B33A-7417AB9C28B1}" type="presParOf" srcId="{60305D8E-7799-4F77-8B7F-EFBB29EEF0B0}" destId="{614F8B26-4AA0-4566-84B6-DEF8457E017F}" srcOrd="9" destOrd="0" presId="urn:microsoft.com/office/officeart/2005/8/layout/hProcess9"/>
    <dgm:cxn modelId="{1D470CBB-4E10-4D50-AE02-4C7D1CC1CB7D}" type="presParOf" srcId="{60305D8E-7799-4F77-8B7F-EFBB29EEF0B0}" destId="{C44D0CED-6B09-4714-AE2E-F3AF5A95BF3B}" srcOrd="10" destOrd="0" presId="urn:microsoft.com/office/officeart/2005/8/layout/hProcess9"/>
    <dgm:cxn modelId="{4B6C6780-F9A9-4583-B63C-07A9693550D8}" type="presParOf" srcId="{60305D8E-7799-4F77-8B7F-EFBB29EEF0B0}" destId="{F15A909B-F023-4EC0-A3C1-104F94BCC9DB}" srcOrd="11" destOrd="0" presId="urn:microsoft.com/office/officeart/2005/8/layout/hProcess9"/>
    <dgm:cxn modelId="{72D6A7EA-C6A6-465D-8826-561F6DCB2169}" type="presParOf" srcId="{60305D8E-7799-4F77-8B7F-EFBB29EEF0B0}" destId="{5FCDFB01-D027-46FB-8CED-A5FE462AB8DF}" srcOrd="12"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112D0AA-EF97-4695-8062-7A5F8B9F3260}" type="doc">
      <dgm:prSet loTypeId="urn:microsoft.com/office/officeart/2005/8/layout/hProcess10#1" loCatId="process" qsTypeId="urn:microsoft.com/office/officeart/2005/8/quickstyle/simple2" qsCatId="simple" csTypeId="urn:microsoft.com/office/officeart/2005/8/colors/colorful2" csCatId="colorful" phldr="1"/>
      <dgm:spPr/>
      <dgm:t>
        <a:bodyPr/>
        <a:lstStyle/>
        <a:p>
          <a:endParaRPr lang="fr-FR"/>
        </a:p>
      </dgm:t>
    </dgm:pt>
    <dgm:pt modelId="{280B5DEF-9C7D-47BC-A4EA-82DD5EA1814A}">
      <dgm:prSet phldrT="[Texte]" custT="1"/>
      <dgm:spPr/>
      <dgm:t>
        <a:bodyPr/>
        <a:lstStyle/>
        <a:p>
          <a:r>
            <a:rPr lang="fr-FR" sz="1600" b="1" dirty="0" smtClean="0">
              <a:solidFill>
                <a:schemeClr val="tx1"/>
              </a:solidFill>
            </a:rPr>
            <a:t>automobiles</a:t>
          </a:r>
          <a:endParaRPr lang="fr-FR" sz="1600" dirty="0">
            <a:solidFill>
              <a:schemeClr val="tx1"/>
            </a:solidFill>
          </a:endParaRPr>
        </a:p>
      </dgm:t>
    </dgm:pt>
    <dgm:pt modelId="{58C5BBC0-DD32-4CB4-8BF4-5284A7FEE3B1}" type="parTrans" cxnId="{C7217136-5357-476D-B570-0A6A4EA7F6A1}">
      <dgm:prSet/>
      <dgm:spPr/>
      <dgm:t>
        <a:bodyPr/>
        <a:lstStyle/>
        <a:p>
          <a:endParaRPr lang="fr-FR"/>
        </a:p>
      </dgm:t>
    </dgm:pt>
    <dgm:pt modelId="{CA21A4DD-DB6E-45F5-96F8-5B09B4A53698}" type="sibTrans" cxnId="{C7217136-5357-476D-B570-0A6A4EA7F6A1}">
      <dgm:prSet/>
      <dgm:spPr/>
      <dgm:t>
        <a:bodyPr/>
        <a:lstStyle/>
        <a:p>
          <a:endParaRPr lang="fr-FR"/>
        </a:p>
      </dgm:t>
    </dgm:pt>
    <dgm:pt modelId="{E77DB242-7F6E-410B-8EE0-ED2030FCA416}">
      <dgm:prSet phldrT="[Texte]"/>
      <dgm:spPr/>
      <dgm:t>
        <a:bodyPr/>
        <a:lstStyle/>
        <a:p>
          <a:r>
            <a:rPr lang="fr-FR" b="1" dirty="0" smtClean="0">
              <a:solidFill>
                <a:schemeClr val="tx1"/>
              </a:solidFill>
            </a:rPr>
            <a:t>industriels </a:t>
          </a:r>
          <a:endParaRPr lang="fr-FR" dirty="0">
            <a:solidFill>
              <a:schemeClr val="tx1"/>
            </a:solidFill>
          </a:endParaRPr>
        </a:p>
      </dgm:t>
    </dgm:pt>
    <dgm:pt modelId="{92C5CF4A-3898-42A3-90FE-12A91537A22B}" type="parTrans" cxnId="{2C216471-5310-4BBA-BAD9-9529202F7339}">
      <dgm:prSet/>
      <dgm:spPr/>
      <dgm:t>
        <a:bodyPr/>
        <a:lstStyle/>
        <a:p>
          <a:endParaRPr lang="fr-FR"/>
        </a:p>
      </dgm:t>
    </dgm:pt>
    <dgm:pt modelId="{A49A59E0-867B-42EC-AE32-81A4E09063F5}" type="sibTrans" cxnId="{2C216471-5310-4BBA-BAD9-9529202F7339}">
      <dgm:prSet/>
      <dgm:spPr/>
      <dgm:t>
        <a:bodyPr/>
        <a:lstStyle/>
        <a:p>
          <a:endParaRPr lang="fr-FR"/>
        </a:p>
      </dgm:t>
    </dgm:pt>
    <dgm:pt modelId="{EC2ADA84-0979-4D89-BCCE-164D310EC45F}">
      <dgm:prSet phldrT="[Texte]"/>
      <dgm:spPr/>
      <dgm:t>
        <a:bodyPr/>
        <a:lstStyle/>
        <a:p>
          <a:r>
            <a:rPr lang="fr-FR" b="1" dirty="0" smtClean="0">
              <a:solidFill>
                <a:schemeClr val="tx1"/>
              </a:solidFill>
            </a:rPr>
            <a:t>portables</a:t>
          </a:r>
          <a:endParaRPr lang="fr-FR" dirty="0">
            <a:solidFill>
              <a:schemeClr val="tx1"/>
            </a:solidFill>
          </a:endParaRPr>
        </a:p>
      </dgm:t>
    </dgm:pt>
    <dgm:pt modelId="{71349DE3-F787-486F-9F0A-7E9FD48D0862}" type="parTrans" cxnId="{51A2F598-46FE-4565-A61E-9B38750EB178}">
      <dgm:prSet/>
      <dgm:spPr/>
      <dgm:t>
        <a:bodyPr/>
        <a:lstStyle/>
        <a:p>
          <a:endParaRPr lang="fr-FR"/>
        </a:p>
      </dgm:t>
    </dgm:pt>
    <dgm:pt modelId="{AE55CEB8-4729-43E9-AFC1-7E468D65EB2A}" type="sibTrans" cxnId="{51A2F598-46FE-4565-A61E-9B38750EB178}">
      <dgm:prSet/>
      <dgm:spPr/>
      <dgm:t>
        <a:bodyPr/>
        <a:lstStyle/>
        <a:p>
          <a:endParaRPr lang="fr-FR"/>
        </a:p>
      </dgm:t>
    </dgm:pt>
    <dgm:pt modelId="{BBFD3EB2-2329-464A-AC1E-EB5C02F8D310}" type="pres">
      <dgm:prSet presAssocID="{3112D0AA-EF97-4695-8062-7A5F8B9F3260}" presName="Name0" presStyleCnt="0">
        <dgm:presLayoutVars>
          <dgm:dir/>
          <dgm:resizeHandles val="exact"/>
        </dgm:presLayoutVars>
      </dgm:prSet>
      <dgm:spPr/>
      <dgm:t>
        <a:bodyPr/>
        <a:lstStyle/>
        <a:p>
          <a:endParaRPr lang="fr-FR"/>
        </a:p>
      </dgm:t>
    </dgm:pt>
    <dgm:pt modelId="{65701F00-EB56-45FD-90F2-9A024229EDE6}" type="pres">
      <dgm:prSet presAssocID="{280B5DEF-9C7D-47BC-A4EA-82DD5EA1814A}" presName="composite" presStyleCnt="0"/>
      <dgm:spPr/>
      <dgm:t>
        <a:bodyPr/>
        <a:lstStyle/>
        <a:p>
          <a:endParaRPr lang="fr-FR"/>
        </a:p>
      </dgm:t>
    </dgm:pt>
    <dgm:pt modelId="{62AEA65C-ED17-4EFE-8915-3E3D96E38509}" type="pres">
      <dgm:prSet presAssocID="{280B5DEF-9C7D-47BC-A4EA-82DD5EA1814A}" presName="imagSh" presStyleLbl="bgImgPlace1" presStyleIdx="0" presStyleCnt="3" custLinFactNeighborX="4789" custLinFactNeighborY="-37251"/>
      <dgm:spPr>
        <a:blipFill rotWithShape="0">
          <a:blip xmlns:r="http://schemas.openxmlformats.org/officeDocument/2006/relationships" r:embed="rId1"/>
          <a:stretch>
            <a:fillRect/>
          </a:stretch>
        </a:blipFill>
      </dgm:spPr>
      <dgm:t>
        <a:bodyPr/>
        <a:lstStyle/>
        <a:p>
          <a:endParaRPr lang="fr-FR"/>
        </a:p>
      </dgm:t>
    </dgm:pt>
    <dgm:pt modelId="{0475FACD-64E3-44E7-ABAE-6E1E58903BA4}" type="pres">
      <dgm:prSet presAssocID="{280B5DEF-9C7D-47BC-A4EA-82DD5EA1814A}" presName="txNode" presStyleLbl="node1" presStyleIdx="0" presStyleCnt="3" custScaleX="126740" custLinFactNeighborX="3514" custLinFactNeighborY="-12229">
        <dgm:presLayoutVars>
          <dgm:bulletEnabled val="1"/>
        </dgm:presLayoutVars>
      </dgm:prSet>
      <dgm:spPr/>
      <dgm:t>
        <a:bodyPr/>
        <a:lstStyle/>
        <a:p>
          <a:endParaRPr lang="fr-FR"/>
        </a:p>
      </dgm:t>
    </dgm:pt>
    <dgm:pt modelId="{1EDFF939-7417-438F-AEBB-7F13C5EA00EF}" type="pres">
      <dgm:prSet presAssocID="{CA21A4DD-DB6E-45F5-96F8-5B09B4A53698}" presName="sibTrans" presStyleLbl="sibTrans2D1" presStyleIdx="0" presStyleCnt="2"/>
      <dgm:spPr/>
      <dgm:t>
        <a:bodyPr/>
        <a:lstStyle/>
        <a:p>
          <a:endParaRPr lang="fr-FR"/>
        </a:p>
      </dgm:t>
    </dgm:pt>
    <dgm:pt modelId="{3F3721A0-953B-442A-B5BC-DDFC9F0B1557}" type="pres">
      <dgm:prSet presAssocID="{CA21A4DD-DB6E-45F5-96F8-5B09B4A53698}" presName="connTx" presStyleLbl="sibTrans2D1" presStyleIdx="0" presStyleCnt="2"/>
      <dgm:spPr/>
      <dgm:t>
        <a:bodyPr/>
        <a:lstStyle/>
        <a:p>
          <a:endParaRPr lang="fr-FR"/>
        </a:p>
      </dgm:t>
    </dgm:pt>
    <dgm:pt modelId="{1E6E75E3-84A6-4C36-BF9C-BF3A892F4266}" type="pres">
      <dgm:prSet presAssocID="{E77DB242-7F6E-410B-8EE0-ED2030FCA416}" presName="composite" presStyleCnt="0"/>
      <dgm:spPr/>
      <dgm:t>
        <a:bodyPr/>
        <a:lstStyle/>
        <a:p>
          <a:endParaRPr lang="fr-FR"/>
        </a:p>
      </dgm:t>
    </dgm:pt>
    <dgm:pt modelId="{CDF9CC8F-16FB-4AEE-B5E0-530C2D103E59}" type="pres">
      <dgm:prSet presAssocID="{E77DB242-7F6E-410B-8EE0-ED2030FCA416}" presName="imagSh" presStyleLbl="bgImgPlace1" presStyleIdx="1" presStyleCnt="3" custLinFactNeighborX="-207" custLinFactNeighborY="-37251"/>
      <dgm:spPr>
        <a:blipFill rotWithShape="0">
          <a:blip xmlns:r="http://schemas.openxmlformats.org/officeDocument/2006/relationships" r:embed="rId2"/>
          <a:stretch>
            <a:fillRect/>
          </a:stretch>
        </a:blipFill>
      </dgm:spPr>
      <dgm:t>
        <a:bodyPr/>
        <a:lstStyle/>
        <a:p>
          <a:endParaRPr lang="fr-FR"/>
        </a:p>
      </dgm:t>
    </dgm:pt>
    <dgm:pt modelId="{02D6A732-4C94-425D-A4F1-1E37BB372731}" type="pres">
      <dgm:prSet presAssocID="{E77DB242-7F6E-410B-8EE0-ED2030FCA416}" presName="txNode" presStyleLbl="node1" presStyleIdx="1" presStyleCnt="3" custScaleX="131186" custLinFactNeighborX="-1483" custLinFactNeighborY="-12229">
        <dgm:presLayoutVars>
          <dgm:bulletEnabled val="1"/>
        </dgm:presLayoutVars>
      </dgm:prSet>
      <dgm:spPr/>
      <dgm:t>
        <a:bodyPr/>
        <a:lstStyle/>
        <a:p>
          <a:endParaRPr lang="fr-FR"/>
        </a:p>
      </dgm:t>
    </dgm:pt>
    <dgm:pt modelId="{033D96DB-2AD6-45C6-BD2E-BF6C766F2F00}" type="pres">
      <dgm:prSet presAssocID="{A49A59E0-867B-42EC-AE32-81A4E09063F5}" presName="sibTrans" presStyleLbl="sibTrans2D1" presStyleIdx="1" presStyleCnt="2"/>
      <dgm:spPr/>
      <dgm:t>
        <a:bodyPr/>
        <a:lstStyle/>
        <a:p>
          <a:endParaRPr lang="fr-FR"/>
        </a:p>
      </dgm:t>
    </dgm:pt>
    <dgm:pt modelId="{F5C268FB-B0E6-4A1A-A78D-FC61480F0C2F}" type="pres">
      <dgm:prSet presAssocID="{A49A59E0-867B-42EC-AE32-81A4E09063F5}" presName="connTx" presStyleLbl="sibTrans2D1" presStyleIdx="1" presStyleCnt="2"/>
      <dgm:spPr/>
      <dgm:t>
        <a:bodyPr/>
        <a:lstStyle/>
        <a:p>
          <a:endParaRPr lang="fr-FR"/>
        </a:p>
      </dgm:t>
    </dgm:pt>
    <dgm:pt modelId="{C98D8643-84A5-4D72-BCBC-D4D1B822D40D}" type="pres">
      <dgm:prSet presAssocID="{EC2ADA84-0979-4D89-BCCE-164D310EC45F}" presName="composite" presStyleCnt="0"/>
      <dgm:spPr/>
      <dgm:t>
        <a:bodyPr/>
        <a:lstStyle/>
        <a:p>
          <a:endParaRPr lang="fr-FR"/>
        </a:p>
      </dgm:t>
    </dgm:pt>
    <dgm:pt modelId="{677FDA67-3DCA-4286-B177-78FEF212EFAD}" type="pres">
      <dgm:prSet presAssocID="{EC2ADA84-0979-4D89-BCCE-164D310EC45F}" presName="imagSh" presStyleLbl="bgImgPlace1" presStyleIdx="2" presStyleCnt="3" custLinFactNeighborX="-202" custLinFactNeighborY="-32250"/>
      <dgm:spPr>
        <a:blipFill rotWithShape="0">
          <a:blip xmlns:r="http://schemas.openxmlformats.org/officeDocument/2006/relationships" r:embed="rId3"/>
          <a:stretch>
            <a:fillRect/>
          </a:stretch>
        </a:blipFill>
      </dgm:spPr>
      <dgm:t>
        <a:bodyPr/>
        <a:lstStyle/>
        <a:p>
          <a:endParaRPr lang="fr-FR"/>
        </a:p>
      </dgm:t>
    </dgm:pt>
    <dgm:pt modelId="{3E0F50BE-03C1-4128-A7A7-BAF241775172}" type="pres">
      <dgm:prSet presAssocID="{EC2ADA84-0979-4D89-BCCE-164D310EC45F}" presName="txNode" presStyleLbl="node1" presStyleIdx="2" presStyleCnt="3" custScaleX="125531" custLinFactNeighborX="-1478" custLinFactNeighborY="-7228">
        <dgm:presLayoutVars>
          <dgm:bulletEnabled val="1"/>
        </dgm:presLayoutVars>
      </dgm:prSet>
      <dgm:spPr/>
      <dgm:t>
        <a:bodyPr/>
        <a:lstStyle/>
        <a:p>
          <a:endParaRPr lang="fr-FR"/>
        </a:p>
      </dgm:t>
    </dgm:pt>
  </dgm:ptLst>
  <dgm:cxnLst>
    <dgm:cxn modelId="{C382CFA4-6E16-400A-A29E-4AAB2A22CCE6}" type="presOf" srcId="{A49A59E0-867B-42EC-AE32-81A4E09063F5}" destId="{F5C268FB-B0E6-4A1A-A78D-FC61480F0C2F}" srcOrd="1" destOrd="0" presId="urn:microsoft.com/office/officeart/2005/8/layout/hProcess10#1"/>
    <dgm:cxn modelId="{C7217136-5357-476D-B570-0A6A4EA7F6A1}" srcId="{3112D0AA-EF97-4695-8062-7A5F8B9F3260}" destId="{280B5DEF-9C7D-47BC-A4EA-82DD5EA1814A}" srcOrd="0" destOrd="0" parTransId="{58C5BBC0-DD32-4CB4-8BF4-5284A7FEE3B1}" sibTransId="{CA21A4DD-DB6E-45F5-96F8-5B09B4A53698}"/>
    <dgm:cxn modelId="{AEB5421F-C2FF-4E53-BE6F-84C489E2895C}" type="presOf" srcId="{A49A59E0-867B-42EC-AE32-81A4E09063F5}" destId="{033D96DB-2AD6-45C6-BD2E-BF6C766F2F00}" srcOrd="0" destOrd="0" presId="urn:microsoft.com/office/officeart/2005/8/layout/hProcess10#1"/>
    <dgm:cxn modelId="{51A2F598-46FE-4565-A61E-9B38750EB178}" srcId="{3112D0AA-EF97-4695-8062-7A5F8B9F3260}" destId="{EC2ADA84-0979-4D89-BCCE-164D310EC45F}" srcOrd="2" destOrd="0" parTransId="{71349DE3-F787-486F-9F0A-7E9FD48D0862}" sibTransId="{AE55CEB8-4729-43E9-AFC1-7E468D65EB2A}"/>
    <dgm:cxn modelId="{2ED27AD1-7AC1-47B2-9CFA-5D820C2B79F5}" type="presOf" srcId="{CA21A4DD-DB6E-45F5-96F8-5B09B4A53698}" destId="{3F3721A0-953B-442A-B5BC-DDFC9F0B1557}" srcOrd="1" destOrd="0" presId="urn:microsoft.com/office/officeart/2005/8/layout/hProcess10#1"/>
    <dgm:cxn modelId="{CD3F785A-EB49-48AC-A1B7-26A922181D76}" type="presOf" srcId="{280B5DEF-9C7D-47BC-A4EA-82DD5EA1814A}" destId="{0475FACD-64E3-44E7-ABAE-6E1E58903BA4}" srcOrd="0" destOrd="0" presId="urn:microsoft.com/office/officeart/2005/8/layout/hProcess10#1"/>
    <dgm:cxn modelId="{E73576F8-DC89-4DE5-90E9-230A112DA6D3}" type="presOf" srcId="{3112D0AA-EF97-4695-8062-7A5F8B9F3260}" destId="{BBFD3EB2-2329-464A-AC1E-EB5C02F8D310}" srcOrd="0" destOrd="0" presId="urn:microsoft.com/office/officeart/2005/8/layout/hProcess10#1"/>
    <dgm:cxn modelId="{64B8AB4D-386A-4EBF-ABF3-B79417962534}" type="presOf" srcId="{EC2ADA84-0979-4D89-BCCE-164D310EC45F}" destId="{3E0F50BE-03C1-4128-A7A7-BAF241775172}" srcOrd="0" destOrd="0" presId="urn:microsoft.com/office/officeart/2005/8/layout/hProcess10#1"/>
    <dgm:cxn modelId="{BF000A92-DDC0-4F59-8B07-353925E178AA}" type="presOf" srcId="{CA21A4DD-DB6E-45F5-96F8-5B09B4A53698}" destId="{1EDFF939-7417-438F-AEBB-7F13C5EA00EF}" srcOrd="0" destOrd="0" presId="urn:microsoft.com/office/officeart/2005/8/layout/hProcess10#1"/>
    <dgm:cxn modelId="{2C216471-5310-4BBA-BAD9-9529202F7339}" srcId="{3112D0AA-EF97-4695-8062-7A5F8B9F3260}" destId="{E77DB242-7F6E-410B-8EE0-ED2030FCA416}" srcOrd="1" destOrd="0" parTransId="{92C5CF4A-3898-42A3-90FE-12A91537A22B}" sibTransId="{A49A59E0-867B-42EC-AE32-81A4E09063F5}"/>
    <dgm:cxn modelId="{F1E0F131-FBDB-45E5-B446-3831C2848E1E}" type="presOf" srcId="{E77DB242-7F6E-410B-8EE0-ED2030FCA416}" destId="{02D6A732-4C94-425D-A4F1-1E37BB372731}" srcOrd="0" destOrd="0" presId="urn:microsoft.com/office/officeart/2005/8/layout/hProcess10#1"/>
    <dgm:cxn modelId="{876C5A57-3C70-42B0-802B-E7F424C10CE2}" type="presParOf" srcId="{BBFD3EB2-2329-464A-AC1E-EB5C02F8D310}" destId="{65701F00-EB56-45FD-90F2-9A024229EDE6}" srcOrd="0" destOrd="0" presId="urn:microsoft.com/office/officeart/2005/8/layout/hProcess10#1"/>
    <dgm:cxn modelId="{70EEC2F4-3A66-4608-B352-DE2A50F76098}" type="presParOf" srcId="{65701F00-EB56-45FD-90F2-9A024229EDE6}" destId="{62AEA65C-ED17-4EFE-8915-3E3D96E38509}" srcOrd="0" destOrd="0" presId="urn:microsoft.com/office/officeart/2005/8/layout/hProcess10#1"/>
    <dgm:cxn modelId="{49C6CFFF-718E-4B33-997C-7367F9863E31}" type="presParOf" srcId="{65701F00-EB56-45FD-90F2-9A024229EDE6}" destId="{0475FACD-64E3-44E7-ABAE-6E1E58903BA4}" srcOrd="1" destOrd="0" presId="urn:microsoft.com/office/officeart/2005/8/layout/hProcess10#1"/>
    <dgm:cxn modelId="{AC1DA034-BF65-4A1B-84BF-4FCD62F5F5D1}" type="presParOf" srcId="{BBFD3EB2-2329-464A-AC1E-EB5C02F8D310}" destId="{1EDFF939-7417-438F-AEBB-7F13C5EA00EF}" srcOrd="1" destOrd="0" presId="urn:microsoft.com/office/officeart/2005/8/layout/hProcess10#1"/>
    <dgm:cxn modelId="{D8A14331-C12F-4D09-9B40-F7B6A32FA8BA}" type="presParOf" srcId="{1EDFF939-7417-438F-AEBB-7F13C5EA00EF}" destId="{3F3721A0-953B-442A-B5BC-DDFC9F0B1557}" srcOrd="0" destOrd="0" presId="urn:microsoft.com/office/officeart/2005/8/layout/hProcess10#1"/>
    <dgm:cxn modelId="{F94B8035-D758-46FB-B579-6E06495F67A0}" type="presParOf" srcId="{BBFD3EB2-2329-464A-AC1E-EB5C02F8D310}" destId="{1E6E75E3-84A6-4C36-BF9C-BF3A892F4266}" srcOrd="2" destOrd="0" presId="urn:microsoft.com/office/officeart/2005/8/layout/hProcess10#1"/>
    <dgm:cxn modelId="{7204B494-090E-4F89-848F-2DA5E87A321A}" type="presParOf" srcId="{1E6E75E3-84A6-4C36-BF9C-BF3A892F4266}" destId="{CDF9CC8F-16FB-4AEE-B5E0-530C2D103E59}" srcOrd="0" destOrd="0" presId="urn:microsoft.com/office/officeart/2005/8/layout/hProcess10#1"/>
    <dgm:cxn modelId="{3D25A736-0C0D-4FB9-9605-1A1C432C6191}" type="presParOf" srcId="{1E6E75E3-84A6-4C36-BF9C-BF3A892F4266}" destId="{02D6A732-4C94-425D-A4F1-1E37BB372731}" srcOrd="1" destOrd="0" presId="urn:microsoft.com/office/officeart/2005/8/layout/hProcess10#1"/>
    <dgm:cxn modelId="{8FC28C3E-76B2-4DF7-8F4B-803E0255AA47}" type="presParOf" srcId="{BBFD3EB2-2329-464A-AC1E-EB5C02F8D310}" destId="{033D96DB-2AD6-45C6-BD2E-BF6C766F2F00}" srcOrd="3" destOrd="0" presId="urn:microsoft.com/office/officeart/2005/8/layout/hProcess10#1"/>
    <dgm:cxn modelId="{F0A07234-5306-4287-87CF-BAC2B4543641}" type="presParOf" srcId="{033D96DB-2AD6-45C6-BD2E-BF6C766F2F00}" destId="{F5C268FB-B0E6-4A1A-A78D-FC61480F0C2F}" srcOrd="0" destOrd="0" presId="urn:microsoft.com/office/officeart/2005/8/layout/hProcess10#1"/>
    <dgm:cxn modelId="{AD8E7BCC-B5E6-40B7-B6EA-F8D6ACC27C3B}" type="presParOf" srcId="{BBFD3EB2-2329-464A-AC1E-EB5C02F8D310}" destId="{C98D8643-84A5-4D72-BCBC-D4D1B822D40D}" srcOrd="4" destOrd="0" presId="urn:microsoft.com/office/officeart/2005/8/layout/hProcess10#1"/>
    <dgm:cxn modelId="{3E8F2E56-AC1D-41B8-9DC9-E7F95311339F}" type="presParOf" srcId="{C98D8643-84A5-4D72-BCBC-D4D1B822D40D}" destId="{677FDA67-3DCA-4286-B177-78FEF212EFAD}" srcOrd="0" destOrd="0" presId="urn:microsoft.com/office/officeart/2005/8/layout/hProcess10#1"/>
    <dgm:cxn modelId="{069D47AE-81AF-4DCF-BA8B-09B75F7ED1F0}" type="presParOf" srcId="{C98D8643-84A5-4D72-BCBC-D4D1B822D40D}" destId="{3E0F50BE-03C1-4128-A7A7-BAF241775172}" srcOrd="1" destOrd="0" presId="urn:microsoft.com/office/officeart/2005/8/layout/hProcess10#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F2D9BBE-E4DF-4E7A-ABCB-A621C32DE760}" type="doc">
      <dgm:prSet loTypeId="urn:microsoft.com/office/officeart/2005/8/layout/process4" loCatId="process" qsTypeId="urn:microsoft.com/office/officeart/2005/8/quickstyle/simple1" qsCatId="simple" csTypeId="urn:microsoft.com/office/officeart/2005/8/colors/colorful2" csCatId="colorful" phldr="1"/>
      <dgm:spPr/>
    </dgm:pt>
    <dgm:pt modelId="{81E6A60B-0FF3-484F-A3AB-50EF26610558}">
      <dgm:prSet phldrT="[Texte]" custT="1"/>
      <dgm:spPr/>
      <dgm:t>
        <a:bodyPr/>
        <a:lstStyle/>
        <a:p>
          <a:r>
            <a:rPr lang="fr-FR" sz="2400" b="1" dirty="0" smtClean="0">
              <a:solidFill>
                <a:schemeClr val="tx1"/>
              </a:solidFill>
              <a:latin typeface="Times New Roman" pitchFamily="18" charset="0"/>
              <a:cs typeface="Times New Roman" pitchFamily="18" charset="0"/>
            </a:rPr>
            <a:t>Sulfatation</a:t>
          </a:r>
          <a:endParaRPr lang="fr-FR" sz="2400" dirty="0">
            <a:solidFill>
              <a:schemeClr val="tx1"/>
            </a:solidFill>
            <a:latin typeface="Times New Roman" pitchFamily="18" charset="0"/>
            <a:cs typeface="Times New Roman" pitchFamily="18" charset="0"/>
          </a:endParaRPr>
        </a:p>
      </dgm:t>
    </dgm:pt>
    <dgm:pt modelId="{379EAE5E-4CFE-4DE3-A047-156BF62B61E2}" type="parTrans" cxnId="{719911C2-0800-4A95-8E20-239CA39D4800}">
      <dgm:prSet/>
      <dgm:spPr/>
      <dgm:t>
        <a:bodyPr/>
        <a:lstStyle/>
        <a:p>
          <a:endParaRPr lang="fr-FR"/>
        </a:p>
      </dgm:t>
    </dgm:pt>
    <dgm:pt modelId="{2799293F-AB4C-4AD4-B059-7E7D3DD70B11}" type="sibTrans" cxnId="{719911C2-0800-4A95-8E20-239CA39D4800}">
      <dgm:prSet/>
      <dgm:spPr/>
      <dgm:t>
        <a:bodyPr/>
        <a:lstStyle/>
        <a:p>
          <a:endParaRPr lang="fr-FR"/>
        </a:p>
      </dgm:t>
    </dgm:pt>
    <dgm:pt modelId="{443E3422-71CE-4AB5-8AC1-71420F2450F2}">
      <dgm:prSet phldrT="[Texte]" custT="1"/>
      <dgm:spPr/>
      <dgm:t>
        <a:bodyPr/>
        <a:lstStyle/>
        <a:p>
          <a:r>
            <a:rPr lang="fr-FR" sz="2400" b="1" dirty="0" smtClean="0">
              <a:solidFill>
                <a:schemeClr val="tx1"/>
              </a:solidFill>
              <a:latin typeface="Times New Roman" pitchFamily="18" charset="0"/>
              <a:cs typeface="Times New Roman" pitchFamily="18" charset="0"/>
            </a:rPr>
            <a:t>Perte de masse</a:t>
          </a:r>
          <a:endParaRPr lang="fr-FR" sz="2400" dirty="0">
            <a:solidFill>
              <a:schemeClr val="tx1"/>
            </a:solidFill>
            <a:latin typeface="Times New Roman" pitchFamily="18" charset="0"/>
            <a:cs typeface="Times New Roman" pitchFamily="18" charset="0"/>
          </a:endParaRPr>
        </a:p>
      </dgm:t>
    </dgm:pt>
    <dgm:pt modelId="{35DF576F-657D-4738-8E34-ED88E559F439}" type="parTrans" cxnId="{F6F24333-B943-49AA-8B0E-5B6B7838197E}">
      <dgm:prSet/>
      <dgm:spPr/>
      <dgm:t>
        <a:bodyPr/>
        <a:lstStyle/>
        <a:p>
          <a:endParaRPr lang="fr-FR"/>
        </a:p>
      </dgm:t>
    </dgm:pt>
    <dgm:pt modelId="{1A3E85C1-A8C4-4EC9-8D89-6A40D770B740}" type="sibTrans" cxnId="{F6F24333-B943-49AA-8B0E-5B6B7838197E}">
      <dgm:prSet/>
      <dgm:spPr/>
      <dgm:t>
        <a:bodyPr/>
        <a:lstStyle/>
        <a:p>
          <a:endParaRPr lang="fr-FR"/>
        </a:p>
      </dgm:t>
    </dgm:pt>
    <dgm:pt modelId="{CB79F1FA-A6AC-40A2-84CB-A9F46DB83AC3}">
      <dgm:prSet phldrT="[Texte]" custT="1"/>
      <dgm:spPr/>
      <dgm:t>
        <a:bodyPr/>
        <a:lstStyle/>
        <a:p>
          <a:r>
            <a:rPr lang="fr-FR" sz="2400" b="1" dirty="0" smtClean="0">
              <a:solidFill>
                <a:schemeClr val="bg1"/>
              </a:solidFill>
            </a:rPr>
            <a:t> </a:t>
          </a:r>
          <a:r>
            <a:rPr lang="fr-FR" sz="2400" b="1" dirty="0" smtClean="0">
              <a:solidFill>
                <a:schemeClr val="tx1"/>
              </a:solidFill>
              <a:latin typeface="Times New Roman" pitchFamily="18" charset="0"/>
              <a:cs typeface="Times New Roman" pitchFamily="18" charset="0"/>
            </a:rPr>
            <a:t>Stratification </a:t>
          </a:r>
          <a:endParaRPr lang="fr-FR" sz="2400" dirty="0">
            <a:solidFill>
              <a:schemeClr val="tx1"/>
            </a:solidFill>
          </a:endParaRPr>
        </a:p>
      </dgm:t>
    </dgm:pt>
    <dgm:pt modelId="{CE6F3872-5D0F-4719-A30C-A77DE3442502}" type="parTrans" cxnId="{8854AF9D-D1E4-4745-B5CE-0761890A0A74}">
      <dgm:prSet/>
      <dgm:spPr/>
      <dgm:t>
        <a:bodyPr/>
        <a:lstStyle/>
        <a:p>
          <a:endParaRPr lang="fr-FR"/>
        </a:p>
      </dgm:t>
    </dgm:pt>
    <dgm:pt modelId="{40343A38-6542-476E-ACCC-C4FBE9AB0EB8}" type="sibTrans" cxnId="{8854AF9D-D1E4-4745-B5CE-0761890A0A74}">
      <dgm:prSet/>
      <dgm:spPr/>
      <dgm:t>
        <a:bodyPr/>
        <a:lstStyle/>
        <a:p>
          <a:endParaRPr lang="fr-FR"/>
        </a:p>
      </dgm:t>
    </dgm:pt>
    <dgm:pt modelId="{3944F603-8A56-4B08-BFA2-9F08651D095A}">
      <dgm:prSet phldrT="[Texte]" custT="1"/>
      <dgm:spPr/>
      <dgm:t>
        <a:bodyPr/>
        <a:lstStyle/>
        <a:p>
          <a:r>
            <a:rPr lang="fr-FR" sz="2400" b="1" dirty="0" smtClean="0">
              <a:solidFill>
                <a:schemeClr val="tx1"/>
              </a:solidFill>
              <a:latin typeface="Times New Roman" pitchFamily="18" charset="0"/>
              <a:cs typeface="Times New Roman" pitchFamily="18" charset="0"/>
            </a:rPr>
            <a:t>Gazage et perte d’eau</a:t>
          </a:r>
          <a:endParaRPr lang="fr-FR" sz="2400" dirty="0">
            <a:solidFill>
              <a:schemeClr val="tx1"/>
            </a:solidFill>
            <a:latin typeface="Times New Roman" pitchFamily="18" charset="0"/>
            <a:cs typeface="Times New Roman" pitchFamily="18" charset="0"/>
          </a:endParaRPr>
        </a:p>
      </dgm:t>
    </dgm:pt>
    <dgm:pt modelId="{38F457F9-F4F2-4907-8D75-73E9839F8E68}" type="parTrans" cxnId="{D3B2DB2A-E2B9-470A-A843-BF13B2E7A1FC}">
      <dgm:prSet/>
      <dgm:spPr/>
      <dgm:t>
        <a:bodyPr/>
        <a:lstStyle/>
        <a:p>
          <a:endParaRPr lang="fr-FR"/>
        </a:p>
      </dgm:t>
    </dgm:pt>
    <dgm:pt modelId="{338041D3-124C-447F-BBFC-BA234B5A57F3}" type="sibTrans" cxnId="{D3B2DB2A-E2B9-470A-A843-BF13B2E7A1FC}">
      <dgm:prSet/>
      <dgm:spPr/>
      <dgm:t>
        <a:bodyPr/>
        <a:lstStyle/>
        <a:p>
          <a:endParaRPr lang="fr-FR"/>
        </a:p>
      </dgm:t>
    </dgm:pt>
    <dgm:pt modelId="{67BDF36E-7F74-4A12-ACDB-037D01CB070F}">
      <dgm:prSet phldrT="[Texte]" custT="1"/>
      <dgm:spPr/>
      <dgm:t>
        <a:bodyPr/>
        <a:lstStyle/>
        <a:p>
          <a:r>
            <a:rPr lang="fr-FR" sz="2400" b="1" dirty="0" smtClean="0">
              <a:solidFill>
                <a:schemeClr val="bg1"/>
              </a:solidFill>
            </a:rPr>
            <a:t> </a:t>
          </a:r>
          <a:r>
            <a:rPr lang="fr-FR" sz="2400" b="1" dirty="0" smtClean="0">
              <a:solidFill>
                <a:schemeClr val="tx1"/>
              </a:solidFill>
              <a:latin typeface="Times New Roman" pitchFamily="18" charset="0"/>
              <a:cs typeface="Times New Roman" pitchFamily="18" charset="0"/>
            </a:rPr>
            <a:t>Corrosion</a:t>
          </a:r>
          <a:endParaRPr lang="fr-FR" sz="2400" dirty="0">
            <a:solidFill>
              <a:schemeClr val="tx1"/>
            </a:solidFill>
            <a:latin typeface="Times New Roman" pitchFamily="18" charset="0"/>
            <a:cs typeface="Times New Roman" pitchFamily="18" charset="0"/>
          </a:endParaRPr>
        </a:p>
      </dgm:t>
    </dgm:pt>
    <dgm:pt modelId="{B866A0F5-C356-4724-ACD0-74C355C2761A}" type="sibTrans" cxnId="{B27EFE41-3BB0-4091-852F-370B85AA0CAF}">
      <dgm:prSet/>
      <dgm:spPr/>
      <dgm:t>
        <a:bodyPr/>
        <a:lstStyle/>
        <a:p>
          <a:endParaRPr lang="fr-FR"/>
        </a:p>
      </dgm:t>
    </dgm:pt>
    <dgm:pt modelId="{C60F41D0-B3E7-4D40-A8DB-14CE7312989B}" type="parTrans" cxnId="{B27EFE41-3BB0-4091-852F-370B85AA0CAF}">
      <dgm:prSet/>
      <dgm:spPr/>
      <dgm:t>
        <a:bodyPr/>
        <a:lstStyle/>
        <a:p>
          <a:endParaRPr lang="fr-FR"/>
        </a:p>
      </dgm:t>
    </dgm:pt>
    <dgm:pt modelId="{55646038-FD39-4EC9-B9D6-F2D895C5ED72}" type="pres">
      <dgm:prSet presAssocID="{BF2D9BBE-E4DF-4E7A-ABCB-A621C32DE760}" presName="Name0" presStyleCnt="0">
        <dgm:presLayoutVars>
          <dgm:dir/>
          <dgm:animLvl val="lvl"/>
          <dgm:resizeHandles val="exact"/>
        </dgm:presLayoutVars>
      </dgm:prSet>
      <dgm:spPr/>
    </dgm:pt>
    <dgm:pt modelId="{39CBECFD-9238-4703-B22C-A2B9C27EED20}" type="pres">
      <dgm:prSet presAssocID="{3944F603-8A56-4B08-BFA2-9F08651D095A}" presName="boxAndChildren" presStyleCnt="0"/>
      <dgm:spPr/>
    </dgm:pt>
    <dgm:pt modelId="{A04B5C54-14A4-4EA6-A01E-A877AF509BDC}" type="pres">
      <dgm:prSet presAssocID="{3944F603-8A56-4B08-BFA2-9F08651D095A}" presName="parentTextBox" presStyleLbl="node1" presStyleIdx="0" presStyleCnt="5"/>
      <dgm:spPr/>
      <dgm:t>
        <a:bodyPr/>
        <a:lstStyle/>
        <a:p>
          <a:endParaRPr lang="fr-FR"/>
        </a:p>
      </dgm:t>
    </dgm:pt>
    <dgm:pt modelId="{9182F68A-96CF-4D88-B076-23F3D6884951}" type="pres">
      <dgm:prSet presAssocID="{40343A38-6542-476E-ACCC-C4FBE9AB0EB8}" presName="sp" presStyleCnt="0"/>
      <dgm:spPr/>
    </dgm:pt>
    <dgm:pt modelId="{23498E73-7525-4D45-9F69-49460EE82AC3}" type="pres">
      <dgm:prSet presAssocID="{CB79F1FA-A6AC-40A2-84CB-A9F46DB83AC3}" presName="arrowAndChildren" presStyleCnt="0"/>
      <dgm:spPr/>
    </dgm:pt>
    <dgm:pt modelId="{3E203D64-E669-4BDE-A858-A93B6F9B1DA7}" type="pres">
      <dgm:prSet presAssocID="{CB79F1FA-A6AC-40A2-84CB-A9F46DB83AC3}" presName="parentTextArrow" presStyleLbl="node1" presStyleIdx="1" presStyleCnt="5"/>
      <dgm:spPr/>
      <dgm:t>
        <a:bodyPr/>
        <a:lstStyle/>
        <a:p>
          <a:endParaRPr lang="fr-FR"/>
        </a:p>
      </dgm:t>
    </dgm:pt>
    <dgm:pt modelId="{59592C15-9F59-47FA-9D6F-C7B57510E4D3}" type="pres">
      <dgm:prSet presAssocID="{1A3E85C1-A8C4-4EC9-8D89-6A40D770B740}" presName="sp" presStyleCnt="0"/>
      <dgm:spPr/>
    </dgm:pt>
    <dgm:pt modelId="{8D8BDF57-4B6E-40CB-AB3D-B6F7C89400E1}" type="pres">
      <dgm:prSet presAssocID="{443E3422-71CE-4AB5-8AC1-71420F2450F2}" presName="arrowAndChildren" presStyleCnt="0"/>
      <dgm:spPr/>
    </dgm:pt>
    <dgm:pt modelId="{61152E29-68F7-45D0-B5B1-7EA962E3F8B3}" type="pres">
      <dgm:prSet presAssocID="{443E3422-71CE-4AB5-8AC1-71420F2450F2}" presName="parentTextArrow" presStyleLbl="node1" presStyleIdx="2" presStyleCnt="5"/>
      <dgm:spPr/>
      <dgm:t>
        <a:bodyPr/>
        <a:lstStyle/>
        <a:p>
          <a:endParaRPr lang="fr-FR"/>
        </a:p>
      </dgm:t>
    </dgm:pt>
    <dgm:pt modelId="{1A0F04D2-0C68-4D7F-94E3-99F04F532C58}" type="pres">
      <dgm:prSet presAssocID="{B866A0F5-C356-4724-ACD0-74C355C2761A}" presName="sp" presStyleCnt="0"/>
      <dgm:spPr/>
    </dgm:pt>
    <dgm:pt modelId="{34AAECB1-EC83-4CF5-AA52-813DEDBCB85D}" type="pres">
      <dgm:prSet presAssocID="{67BDF36E-7F74-4A12-ACDB-037D01CB070F}" presName="arrowAndChildren" presStyleCnt="0"/>
      <dgm:spPr/>
    </dgm:pt>
    <dgm:pt modelId="{21C11CE5-17F4-4503-AA3A-AB53852F743D}" type="pres">
      <dgm:prSet presAssocID="{67BDF36E-7F74-4A12-ACDB-037D01CB070F}" presName="parentTextArrow" presStyleLbl="node1" presStyleIdx="3" presStyleCnt="5"/>
      <dgm:spPr/>
      <dgm:t>
        <a:bodyPr/>
        <a:lstStyle/>
        <a:p>
          <a:endParaRPr lang="fr-FR"/>
        </a:p>
      </dgm:t>
    </dgm:pt>
    <dgm:pt modelId="{1F1AC3DF-48EF-49D7-A3C0-834E005C5BA8}" type="pres">
      <dgm:prSet presAssocID="{2799293F-AB4C-4AD4-B059-7E7D3DD70B11}" presName="sp" presStyleCnt="0"/>
      <dgm:spPr/>
    </dgm:pt>
    <dgm:pt modelId="{A725E2EE-9471-4405-91F5-08DFC568B22B}" type="pres">
      <dgm:prSet presAssocID="{81E6A60B-0FF3-484F-A3AB-50EF26610558}" presName="arrowAndChildren" presStyleCnt="0"/>
      <dgm:spPr/>
    </dgm:pt>
    <dgm:pt modelId="{3D3A8755-1E13-46B2-8ABC-24943DC14783}" type="pres">
      <dgm:prSet presAssocID="{81E6A60B-0FF3-484F-A3AB-50EF26610558}" presName="parentTextArrow" presStyleLbl="node1" presStyleIdx="4" presStyleCnt="5"/>
      <dgm:spPr/>
      <dgm:t>
        <a:bodyPr/>
        <a:lstStyle/>
        <a:p>
          <a:endParaRPr lang="fr-FR"/>
        </a:p>
      </dgm:t>
    </dgm:pt>
  </dgm:ptLst>
  <dgm:cxnLst>
    <dgm:cxn modelId="{9B9D2C63-B9E8-4391-A93D-E225261F4A90}" type="presOf" srcId="{CB79F1FA-A6AC-40A2-84CB-A9F46DB83AC3}" destId="{3E203D64-E669-4BDE-A858-A93B6F9B1DA7}" srcOrd="0" destOrd="0" presId="urn:microsoft.com/office/officeart/2005/8/layout/process4"/>
    <dgm:cxn modelId="{8854AF9D-D1E4-4745-B5CE-0761890A0A74}" srcId="{BF2D9BBE-E4DF-4E7A-ABCB-A621C32DE760}" destId="{CB79F1FA-A6AC-40A2-84CB-A9F46DB83AC3}" srcOrd="3" destOrd="0" parTransId="{CE6F3872-5D0F-4719-A30C-A77DE3442502}" sibTransId="{40343A38-6542-476E-ACCC-C4FBE9AB0EB8}"/>
    <dgm:cxn modelId="{D3B2DB2A-E2B9-470A-A843-BF13B2E7A1FC}" srcId="{BF2D9BBE-E4DF-4E7A-ABCB-A621C32DE760}" destId="{3944F603-8A56-4B08-BFA2-9F08651D095A}" srcOrd="4" destOrd="0" parTransId="{38F457F9-F4F2-4907-8D75-73E9839F8E68}" sibTransId="{338041D3-124C-447F-BBFC-BA234B5A57F3}"/>
    <dgm:cxn modelId="{06017396-4E10-4704-9F1F-781AAA43832A}" type="presOf" srcId="{67BDF36E-7F74-4A12-ACDB-037D01CB070F}" destId="{21C11CE5-17F4-4503-AA3A-AB53852F743D}" srcOrd="0" destOrd="0" presId="urn:microsoft.com/office/officeart/2005/8/layout/process4"/>
    <dgm:cxn modelId="{7276BB88-7CD8-4A7F-835C-8B2EE7A62483}" type="presOf" srcId="{81E6A60B-0FF3-484F-A3AB-50EF26610558}" destId="{3D3A8755-1E13-46B2-8ABC-24943DC14783}" srcOrd="0" destOrd="0" presId="urn:microsoft.com/office/officeart/2005/8/layout/process4"/>
    <dgm:cxn modelId="{B27EFE41-3BB0-4091-852F-370B85AA0CAF}" srcId="{BF2D9BBE-E4DF-4E7A-ABCB-A621C32DE760}" destId="{67BDF36E-7F74-4A12-ACDB-037D01CB070F}" srcOrd="1" destOrd="0" parTransId="{C60F41D0-B3E7-4D40-A8DB-14CE7312989B}" sibTransId="{B866A0F5-C356-4724-ACD0-74C355C2761A}"/>
    <dgm:cxn modelId="{34E2D2F9-47FB-4FC0-88FC-CEFCF83C9D82}" type="presOf" srcId="{BF2D9BBE-E4DF-4E7A-ABCB-A621C32DE760}" destId="{55646038-FD39-4EC9-B9D6-F2D895C5ED72}" srcOrd="0" destOrd="0" presId="urn:microsoft.com/office/officeart/2005/8/layout/process4"/>
    <dgm:cxn modelId="{E2909C18-74BC-40D9-AC11-086B63DF5FB7}" type="presOf" srcId="{443E3422-71CE-4AB5-8AC1-71420F2450F2}" destId="{61152E29-68F7-45D0-B5B1-7EA962E3F8B3}" srcOrd="0" destOrd="0" presId="urn:microsoft.com/office/officeart/2005/8/layout/process4"/>
    <dgm:cxn modelId="{73BF7C89-F493-4774-A80B-A5BD5F39F973}" type="presOf" srcId="{3944F603-8A56-4B08-BFA2-9F08651D095A}" destId="{A04B5C54-14A4-4EA6-A01E-A877AF509BDC}" srcOrd="0" destOrd="0" presId="urn:microsoft.com/office/officeart/2005/8/layout/process4"/>
    <dgm:cxn modelId="{F6F24333-B943-49AA-8B0E-5B6B7838197E}" srcId="{BF2D9BBE-E4DF-4E7A-ABCB-A621C32DE760}" destId="{443E3422-71CE-4AB5-8AC1-71420F2450F2}" srcOrd="2" destOrd="0" parTransId="{35DF576F-657D-4738-8E34-ED88E559F439}" sibTransId="{1A3E85C1-A8C4-4EC9-8D89-6A40D770B740}"/>
    <dgm:cxn modelId="{719911C2-0800-4A95-8E20-239CA39D4800}" srcId="{BF2D9BBE-E4DF-4E7A-ABCB-A621C32DE760}" destId="{81E6A60B-0FF3-484F-A3AB-50EF26610558}" srcOrd="0" destOrd="0" parTransId="{379EAE5E-4CFE-4DE3-A047-156BF62B61E2}" sibTransId="{2799293F-AB4C-4AD4-B059-7E7D3DD70B11}"/>
    <dgm:cxn modelId="{E5482385-0727-4FCE-8CC6-07A5F3720324}" type="presParOf" srcId="{55646038-FD39-4EC9-B9D6-F2D895C5ED72}" destId="{39CBECFD-9238-4703-B22C-A2B9C27EED20}" srcOrd="0" destOrd="0" presId="urn:microsoft.com/office/officeart/2005/8/layout/process4"/>
    <dgm:cxn modelId="{A25A06AC-8BA7-4589-A317-6124AE5A675B}" type="presParOf" srcId="{39CBECFD-9238-4703-B22C-A2B9C27EED20}" destId="{A04B5C54-14A4-4EA6-A01E-A877AF509BDC}" srcOrd="0" destOrd="0" presId="urn:microsoft.com/office/officeart/2005/8/layout/process4"/>
    <dgm:cxn modelId="{FD5DA067-D9EF-4379-9E22-C342ED2F4F4A}" type="presParOf" srcId="{55646038-FD39-4EC9-B9D6-F2D895C5ED72}" destId="{9182F68A-96CF-4D88-B076-23F3D6884951}" srcOrd="1" destOrd="0" presId="urn:microsoft.com/office/officeart/2005/8/layout/process4"/>
    <dgm:cxn modelId="{7C6267E9-F4C2-48B3-AF98-4FA9AAE2D6FA}" type="presParOf" srcId="{55646038-FD39-4EC9-B9D6-F2D895C5ED72}" destId="{23498E73-7525-4D45-9F69-49460EE82AC3}" srcOrd="2" destOrd="0" presId="urn:microsoft.com/office/officeart/2005/8/layout/process4"/>
    <dgm:cxn modelId="{AC719170-C67B-4C36-940D-D9B2BE1AFF55}" type="presParOf" srcId="{23498E73-7525-4D45-9F69-49460EE82AC3}" destId="{3E203D64-E669-4BDE-A858-A93B6F9B1DA7}" srcOrd="0" destOrd="0" presId="urn:microsoft.com/office/officeart/2005/8/layout/process4"/>
    <dgm:cxn modelId="{C22BB903-0FCF-432E-8D8D-7908744AB6FF}" type="presParOf" srcId="{55646038-FD39-4EC9-B9D6-F2D895C5ED72}" destId="{59592C15-9F59-47FA-9D6F-C7B57510E4D3}" srcOrd="3" destOrd="0" presId="urn:microsoft.com/office/officeart/2005/8/layout/process4"/>
    <dgm:cxn modelId="{B69A81B2-CBEC-4B90-B375-62E2A6BAD34E}" type="presParOf" srcId="{55646038-FD39-4EC9-B9D6-F2D895C5ED72}" destId="{8D8BDF57-4B6E-40CB-AB3D-B6F7C89400E1}" srcOrd="4" destOrd="0" presId="urn:microsoft.com/office/officeart/2005/8/layout/process4"/>
    <dgm:cxn modelId="{CA49B2E3-24D3-4335-8520-C328D3DBB445}" type="presParOf" srcId="{8D8BDF57-4B6E-40CB-AB3D-B6F7C89400E1}" destId="{61152E29-68F7-45D0-B5B1-7EA962E3F8B3}" srcOrd="0" destOrd="0" presId="urn:microsoft.com/office/officeart/2005/8/layout/process4"/>
    <dgm:cxn modelId="{F703891E-D6FA-4C02-AC23-EFCE8DF70353}" type="presParOf" srcId="{55646038-FD39-4EC9-B9D6-F2D895C5ED72}" destId="{1A0F04D2-0C68-4D7F-94E3-99F04F532C58}" srcOrd="5" destOrd="0" presId="urn:microsoft.com/office/officeart/2005/8/layout/process4"/>
    <dgm:cxn modelId="{57899BC2-72CB-476F-9A60-426E7BDB51D0}" type="presParOf" srcId="{55646038-FD39-4EC9-B9D6-F2D895C5ED72}" destId="{34AAECB1-EC83-4CF5-AA52-813DEDBCB85D}" srcOrd="6" destOrd="0" presId="urn:microsoft.com/office/officeart/2005/8/layout/process4"/>
    <dgm:cxn modelId="{63103809-8A2D-4E50-B8C7-8DBA2282F6FB}" type="presParOf" srcId="{34AAECB1-EC83-4CF5-AA52-813DEDBCB85D}" destId="{21C11CE5-17F4-4503-AA3A-AB53852F743D}" srcOrd="0" destOrd="0" presId="urn:microsoft.com/office/officeart/2005/8/layout/process4"/>
    <dgm:cxn modelId="{C59521C3-E945-4D92-B455-E3544D65CE85}" type="presParOf" srcId="{55646038-FD39-4EC9-B9D6-F2D895C5ED72}" destId="{1F1AC3DF-48EF-49D7-A3C0-834E005C5BA8}" srcOrd="7" destOrd="0" presId="urn:microsoft.com/office/officeart/2005/8/layout/process4"/>
    <dgm:cxn modelId="{035BFDE2-1236-43EA-85F3-22510EAB7623}" type="presParOf" srcId="{55646038-FD39-4EC9-B9D6-F2D895C5ED72}" destId="{A725E2EE-9471-4405-91F5-08DFC568B22B}" srcOrd="8" destOrd="0" presId="urn:microsoft.com/office/officeart/2005/8/layout/process4"/>
    <dgm:cxn modelId="{ED3916C4-66B3-423F-9B75-1F37B212CCC1}" type="presParOf" srcId="{A725E2EE-9471-4405-91F5-08DFC568B22B}" destId="{3D3A8755-1E13-46B2-8ABC-24943DC14783}"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D8F21A0-EBEA-4A2C-A29F-9B8765EDC913}" type="doc">
      <dgm:prSet loTypeId="urn:microsoft.com/office/officeart/2005/8/layout/gear1" loCatId="process" qsTypeId="urn:microsoft.com/office/officeart/2005/8/quickstyle/simple1" qsCatId="simple" csTypeId="urn:microsoft.com/office/officeart/2005/8/colors/colorful2" csCatId="colorful" phldr="1"/>
      <dgm:spPr/>
    </dgm:pt>
    <dgm:pt modelId="{41E8AE2B-066F-4FB5-9685-AD727E8830E0}" type="pres">
      <dgm:prSet presAssocID="{5D8F21A0-EBEA-4A2C-A29F-9B8765EDC913}" presName="composite" presStyleCnt="0">
        <dgm:presLayoutVars>
          <dgm:chMax val="3"/>
          <dgm:animLvl val="lvl"/>
          <dgm:resizeHandles val="exact"/>
        </dgm:presLayoutVars>
      </dgm:prSet>
      <dgm:spPr/>
    </dgm:pt>
  </dgm:ptLst>
  <dgm:cxnLst>
    <dgm:cxn modelId="{89F01310-CF8A-4200-9D94-800460E41975}" type="presOf" srcId="{5D8F21A0-EBEA-4A2C-A29F-9B8765EDC913}" destId="{41E8AE2B-066F-4FB5-9685-AD727E8830E0}" srcOrd="0" destOrd="0" presId="urn:microsoft.com/office/officeart/2005/8/layout/gear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0EA0E1-92CF-49C9-A206-A19816221192}">
      <dsp:nvSpPr>
        <dsp:cNvPr id="0" name=""/>
        <dsp:cNvSpPr/>
      </dsp:nvSpPr>
      <dsp:spPr>
        <a:xfrm>
          <a:off x="261901" y="0"/>
          <a:ext cx="5246710" cy="5246710"/>
        </a:xfrm>
        <a:prstGeom prst="triangle">
          <a:avLst/>
        </a:prstGeom>
        <a:gradFill rotWithShape="0">
          <a:gsLst>
            <a:gs pos="0">
              <a:schemeClr val="accent6">
                <a:shade val="50000"/>
                <a:hueOff val="0"/>
                <a:satOff val="0"/>
                <a:lumOff val="0"/>
                <a:alphaOff val="0"/>
                <a:lumMod val="95000"/>
              </a:schemeClr>
            </a:gs>
            <a:gs pos="100000">
              <a:schemeClr val="accent6">
                <a:shade val="50000"/>
                <a:hueOff val="0"/>
                <a:satOff val="0"/>
                <a:lumOff val="0"/>
                <a:alphaOff val="0"/>
                <a:shade val="82000"/>
                <a:satMod val="125000"/>
                <a:lumMod val="74000"/>
              </a:schemeClr>
            </a:gs>
          </a:gsLst>
          <a:lin ang="5400000" scaled="0"/>
        </a:gradFill>
        <a:ln>
          <a:noFill/>
        </a:ln>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accent6">
              <a:shade val="50000"/>
              <a:hueOff val="0"/>
              <a:satOff val="0"/>
              <a:lumOff val="0"/>
              <a:alphaOff val="0"/>
              <a:shade val="30000"/>
              <a:satMod val="120000"/>
            </a:schemeClr>
          </a:contourClr>
        </a:sp3d>
      </dsp:spPr>
      <dsp:style>
        <a:lnRef idx="0">
          <a:scrgbClr r="0" g="0" b="0"/>
        </a:lnRef>
        <a:fillRef idx="3">
          <a:scrgbClr r="0" g="0" b="0"/>
        </a:fillRef>
        <a:effectRef idx="3">
          <a:scrgbClr r="0" g="0" b="0"/>
        </a:effectRef>
        <a:fontRef idx="minor">
          <a:schemeClr val="lt1"/>
        </a:fontRef>
      </dsp:style>
    </dsp:sp>
    <dsp:sp modelId="{909B8B73-B5A2-4E25-8B4E-A01264CB1089}">
      <dsp:nvSpPr>
        <dsp:cNvPr id="0" name=""/>
        <dsp:cNvSpPr/>
      </dsp:nvSpPr>
      <dsp:spPr>
        <a:xfrm>
          <a:off x="3192023" y="85574"/>
          <a:ext cx="3410361" cy="339703"/>
        </a:xfrm>
        <a:prstGeom prst="roundRect">
          <a:avLst/>
        </a:prstGeom>
        <a:solidFill>
          <a:schemeClr val="lt1">
            <a:alpha val="90000"/>
            <a:hueOff val="0"/>
            <a:satOff val="0"/>
            <a:lumOff val="0"/>
            <a:alphaOff val="0"/>
          </a:schemeClr>
        </a:solidFill>
        <a:ln w="9525" cap="flat" cmpd="sng" algn="ctr">
          <a:solidFill>
            <a:schemeClr val="accent6">
              <a:shade val="50000"/>
              <a:hueOff val="0"/>
              <a:satOff val="0"/>
              <a:lumOff val="0"/>
              <a:alphaOff val="0"/>
            </a:schemeClr>
          </a:solidFill>
          <a:prstDash val="solid"/>
        </a:ln>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t>Introduction</a:t>
          </a:r>
          <a:endParaRPr lang="fr-FR" sz="1600" kern="1200" dirty="0"/>
        </a:p>
      </dsp:txBody>
      <dsp:txXfrm>
        <a:off x="3208606" y="102157"/>
        <a:ext cx="3377195" cy="306537"/>
      </dsp:txXfrm>
    </dsp:sp>
    <dsp:sp modelId="{63932AC1-A89A-4417-BE5D-6D35093341C4}">
      <dsp:nvSpPr>
        <dsp:cNvPr id="0" name=""/>
        <dsp:cNvSpPr/>
      </dsp:nvSpPr>
      <dsp:spPr>
        <a:xfrm>
          <a:off x="3192023" y="591841"/>
          <a:ext cx="3410361" cy="328782"/>
        </a:xfrm>
        <a:prstGeom prst="roundRect">
          <a:avLst/>
        </a:prstGeom>
        <a:solidFill>
          <a:schemeClr val="lt1">
            <a:alpha val="90000"/>
            <a:hueOff val="0"/>
            <a:satOff val="0"/>
            <a:lumOff val="0"/>
            <a:alphaOff val="0"/>
          </a:schemeClr>
        </a:solidFill>
        <a:ln w="9525" cap="flat" cmpd="sng" algn="ctr">
          <a:solidFill>
            <a:schemeClr val="accent6">
              <a:shade val="50000"/>
              <a:hueOff val="-59547"/>
              <a:satOff val="896"/>
              <a:lumOff val="8112"/>
              <a:alphaOff val="0"/>
            </a:schemeClr>
          </a:solidFill>
          <a:prstDash val="solid"/>
        </a:ln>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t>définition</a:t>
          </a:r>
          <a:endParaRPr lang="fr-FR" sz="1600" b="1" kern="1200" dirty="0"/>
        </a:p>
      </dsp:txBody>
      <dsp:txXfrm>
        <a:off x="3208073" y="607891"/>
        <a:ext cx="3378261" cy="296682"/>
      </dsp:txXfrm>
    </dsp:sp>
    <dsp:sp modelId="{90BE6018-32DA-4CB1-9CB1-0ED717B2580E}">
      <dsp:nvSpPr>
        <dsp:cNvPr id="0" name=""/>
        <dsp:cNvSpPr/>
      </dsp:nvSpPr>
      <dsp:spPr>
        <a:xfrm>
          <a:off x="3192023" y="1023887"/>
          <a:ext cx="3410361" cy="339703"/>
        </a:xfrm>
        <a:prstGeom prst="roundRect">
          <a:avLst/>
        </a:prstGeom>
        <a:solidFill>
          <a:schemeClr val="lt1">
            <a:alpha val="90000"/>
            <a:hueOff val="0"/>
            <a:satOff val="0"/>
            <a:lumOff val="0"/>
            <a:alphaOff val="0"/>
          </a:schemeClr>
        </a:solidFill>
        <a:ln w="9525" cap="flat" cmpd="sng" algn="ctr">
          <a:solidFill>
            <a:schemeClr val="accent6">
              <a:shade val="50000"/>
              <a:hueOff val="-119095"/>
              <a:satOff val="1792"/>
              <a:lumOff val="16224"/>
              <a:alphaOff val="0"/>
            </a:schemeClr>
          </a:solidFill>
          <a:prstDash val="solid"/>
        </a:ln>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t>Constitution de la batterie</a:t>
          </a:r>
          <a:endParaRPr lang="fr-FR" sz="1600" kern="1200" dirty="0"/>
        </a:p>
      </dsp:txBody>
      <dsp:txXfrm>
        <a:off x="3208606" y="1040470"/>
        <a:ext cx="3377195" cy="306537"/>
      </dsp:txXfrm>
    </dsp:sp>
    <dsp:sp modelId="{7902693D-096F-4B8D-9F5A-A872DA6CE05D}">
      <dsp:nvSpPr>
        <dsp:cNvPr id="0" name=""/>
        <dsp:cNvSpPr/>
      </dsp:nvSpPr>
      <dsp:spPr>
        <a:xfrm>
          <a:off x="3192023" y="1527943"/>
          <a:ext cx="3410361" cy="339703"/>
        </a:xfrm>
        <a:prstGeom prst="roundRect">
          <a:avLst/>
        </a:prstGeom>
        <a:solidFill>
          <a:schemeClr val="lt1">
            <a:alpha val="90000"/>
            <a:hueOff val="0"/>
            <a:satOff val="0"/>
            <a:lumOff val="0"/>
            <a:alphaOff val="0"/>
          </a:schemeClr>
        </a:solidFill>
        <a:ln w="9525" cap="flat" cmpd="sng" algn="ctr">
          <a:solidFill>
            <a:schemeClr val="accent6">
              <a:shade val="50000"/>
              <a:hueOff val="-178642"/>
              <a:satOff val="2687"/>
              <a:lumOff val="24335"/>
              <a:alphaOff val="0"/>
            </a:schemeClr>
          </a:solidFill>
          <a:prstDash val="solid"/>
        </a:ln>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t>Principe de fonctionnement</a:t>
          </a:r>
          <a:endParaRPr lang="fr-FR" sz="1600" kern="1200" dirty="0"/>
        </a:p>
      </dsp:txBody>
      <dsp:txXfrm>
        <a:off x="3208606" y="1544526"/>
        <a:ext cx="3377195" cy="306537"/>
      </dsp:txXfrm>
    </dsp:sp>
    <dsp:sp modelId="{3B0D5B12-8CD6-43D2-98FD-327E056D5531}">
      <dsp:nvSpPr>
        <dsp:cNvPr id="0" name=""/>
        <dsp:cNvSpPr/>
      </dsp:nvSpPr>
      <dsp:spPr>
        <a:xfrm>
          <a:off x="3192023" y="1959992"/>
          <a:ext cx="3410361" cy="339703"/>
        </a:xfrm>
        <a:prstGeom prst="roundRect">
          <a:avLst/>
        </a:prstGeom>
        <a:solidFill>
          <a:schemeClr val="lt1">
            <a:alpha val="90000"/>
            <a:hueOff val="0"/>
            <a:satOff val="0"/>
            <a:lumOff val="0"/>
            <a:alphaOff val="0"/>
          </a:schemeClr>
        </a:solidFill>
        <a:ln w="9525" cap="flat" cmpd="sng" algn="ctr">
          <a:solidFill>
            <a:schemeClr val="accent6">
              <a:shade val="50000"/>
              <a:hueOff val="-238189"/>
              <a:satOff val="3583"/>
              <a:lumOff val="32447"/>
              <a:alphaOff val="0"/>
            </a:schemeClr>
          </a:solidFill>
          <a:prstDash val="solid"/>
        </a:ln>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latin typeface="Times New Roman" pitchFamily="18" charset="0"/>
              <a:cs typeface="Times New Roman" pitchFamily="18" charset="0"/>
            </a:rPr>
            <a:t>Caractéristiques des batteries</a:t>
          </a:r>
          <a:endParaRPr lang="fr-FR" sz="1600" kern="1200" dirty="0"/>
        </a:p>
      </dsp:txBody>
      <dsp:txXfrm>
        <a:off x="3208606" y="1976575"/>
        <a:ext cx="3377195" cy="306537"/>
      </dsp:txXfrm>
    </dsp:sp>
    <dsp:sp modelId="{DA4E62F1-3B86-4CA5-808A-265C9044F6F6}">
      <dsp:nvSpPr>
        <dsp:cNvPr id="0" name=""/>
        <dsp:cNvSpPr/>
      </dsp:nvSpPr>
      <dsp:spPr>
        <a:xfrm>
          <a:off x="3166479" y="2426810"/>
          <a:ext cx="3410361" cy="339703"/>
        </a:xfrm>
        <a:prstGeom prst="roundRect">
          <a:avLst/>
        </a:prstGeom>
        <a:solidFill>
          <a:schemeClr val="lt1">
            <a:alpha val="90000"/>
            <a:hueOff val="0"/>
            <a:satOff val="0"/>
            <a:lumOff val="0"/>
            <a:alphaOff val="0"/>
          </a:schemeClr>
        </a:solidFill>
        <a:ln w="9525" cap="flat" cmpd="sng" algn="ctr">
          <a:solidFill>
            <a:schemeClr val="accent6">
              <a:shade val="50000"/>
              <a:hueOff val="-297736"/>
              <a:satOff val="4479"/>
              <a:lumOff val="40559"/>
              <a:alphaOff val="0"/>
            </a:schemeClr>
          </a:solidFill>
          <a:prstDash val="solid"/>
        </a:ln>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b="1" kern="1200" dirty="0" smtClean="0">
              <a:latin typeface="Traditional Arabic" pitchFamily="18" charset="-78"/>
              <a:cs typeface="Traditional Arabic" pitchFamily="18" charset="-78"/>
            </a:rPr>
            <a:t>Applications</a:t>
          </a:r>
          <a:endParaRPr lang="fr-FR" sz="2000" kern="1200" dirty="0">
            <a:latin typeface="Traditional Arabic" pitchFamily="18" charset="-78"/>
            <a:cs typeface="Traditional Arabic" pitchFamily="18" charset="-78"/>
          </a:endParaRPr>
        </a:p>
      </dsp:txBody>
      <dsp:txXfrm>
        <a:off x="3183062" y="2443393"/>
        <a:ext cx="3377195" cy="306537"/>
      </dsp:txXfrm>
    </dsp:sp>
    <dsp:sp modelId="{89745B92-53DF-4D53-84F2-FFD3ED851085}">
      <dsp:nvSpPr>
        <dsp:cNvPr id="0" name=""/>
        <dsp:cNvSpPr/>
      </dsp:nvSpPr>
      <dsp:spPr>
        <a:xfrm>
          <a:off x="3166479" y="2808977"/>
          <a:ext cx="3410361" cy="339703"/>
        </a:xfrm>
        <a:prstGeom prst="roundRect">
          <a:avLst/>
        </a:prstGeom>
        <a:solidFill>
          <a:schemeClr val="lt1">
            <a:alpha val="90000"/>
            <a:hueOff val="0"/>
            <a:satOff val="0"/>
            <a:lumOff val="0"/>
            <a:alphaOff val="0"/>
          </a:schemeClr>
        </a:solidFill>
        <a:ln w="9525" cap="flat" cmpd="sng" algn="ctr">
          <a:solidFill>
            <a:schemeClr val="accent6">
              <a:shade val="50000"/>
              <a:hueOff val="-297736"/>
              <a:satOff val="4479"/>
              <a:lumOff val="40559"/>
              <a:alphaOff val="0"/>
            </a:schemeClr>
          </a:solidFill>
          <a:prstDash val="solid"/>
        </a:ln>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latin typeface="Times New Roman" pitchFamily="18" charset="0"/>
              <a:cs typeface="Times New Roman" pitchFamily="18" charset="0"/>
            </a:rPr>
            <a:t>Problèmes et usure des batteries </a:t>
          </a:r>
          <a:endParaRPr lang="fr-FR" sz="1600" kern="1200" dirty="0"/>
        </a:p>
      </dsp:txBody>
      <dsp:txXfrm>
        <a:off x="3183062" y="2825560"/>
        <a:ext cx="3377195" cy="306537"/>
      </dsp:txXfrm>
    </dsp:sp>
    <dsp:sp modelId="{D679DC4D-4B45-47CE-8BAB-0646D41EFF19}">
      <dsp:nvSpPr>
        <dsp:cNvPr id="0" name=""/>
        <dsp:cNvSpPr/>
      </dsp:nvSpPr>
      <dsp:spPr>
        <a:xfrm>
          <a:off x="3166479" y="3191144"/>
          <a:ext cx="3410361" cy="339703"/>
        </a:xfrm>
        <a:prstGeom prst="roundRect">
          <a:avLst/>
        </a:prstGeom>
        <a:solidFill>
          <a:schemeClr val="lt1">
            <a:alpha val="90000"/>
            <a:hueOff val="0"/>
            <a:satOff val="0"/>
            <a:lumOff val="0"/>
            <a:alphaOff val="0"/>
          </a:schemeClr>
        </a:solidFill>
        <a:ln w="9525" cap="flat" cmpd="sng" algn="ctr">
          <a:solidFill>
            <a:schemeClr val="accent6">
              <a:shade val="50000"/>
              <a:hueOff val="-238189"/>
              <a:satOff val="3583"/>
              <a:lumOff val="32447"/>
              <a:alphaOff val="0"/>
            </a:schemeClr>
          </a:solidFill>
          <a:prstDash val="solid"/>
        </a:ln>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latin typeface="Times New Roman" pitchFamily="18" charset="0"/>
              <a:ea typeface="+mn-ea"/>
              <a:cs typeface="Times New Roman" pitchFamily="18" charset="0"/>
            </a:rPr>
            <a:t>La sulfatation  </a:t>
          </a:r>
          <a:endParaRPr lang="fr-FR" sz="1600" b="1" kern="1200" dirty="0"/>
        </a:p>
      </dsp:txBody>
      <dsp:txXfrm>
        <a:off x="3183062" y="3207727"/>
        <a:ext cx="3377195" cy="306537"/>
      </dsp:txXfrm>
    </dsp:sp>
    <dsp:sp modelId="{7F600E0F-8F51-4528-A952-BB3ABFE53C47}">
      <dsp:nvSpPr>
        <dsp:cNvPr id="0" name=""/>
        <dsp:cNvSpPr/>
      </dsp:nvSpPr>
      <dsp:spPr>
        <a:xfrm>
          <a:off x="3166479" y="3573311"/>
          <a:ext cx="3410361" cy="339703"/>
        </a:xfrm>
        <a:prstGeom prst="roundRect">
          <a:avLst/>
        </a:prstGeom>
        <a:solidFill>
          <a:schemeClr val="lt1">
            <a:alpha val="90000"/>
            <a:hueOff val="0"/>
            <a:satOff val="0"/>
            <a:lumOff val="0"/>
            <a:alphaOff val="0"/>
          </a:schemeClr>
        </a:solidFill>
        <a:ln w="9525" cap="flat" cmpd="sng" algn="ctr">
          <a:solidFill>
            <a:schemeClr val="accent6">
              <a:shade val="50000"/>
              <a:hueOff val="-178642"/>
              <a:satOff val="2687"/>
              <a:lumOff val="24335"/>
              <a:alphaOff val="0"/>
            </a:schemeClr>
          </a:solidFill>
          <a:prstDash val="solid"/>
        </a:ln>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latin typeface="Times New Roman" pitchFamily="18" charset="0"/>
              <a:cs typeface="Times New Roman" pitchFamily="18" charset="0"/>
            </a:rPr>
            <a:t>Préparation des échantillons</a:t>
          </a:r>
          <a:endParaRPr lang="fr-FR" sz="1600" b="1" kern="1200" dirty="0"/>
        </a:p>
      </dsp:txBody>
      <dsp:txXfrm>
        <a:off x="3183062" y="3589894"/>
        <a:ext cx="3377195" cy="306537"/>
      </dsp:txXfrm>
    </dsp:sp>
    <dsp:sp modelId="{A49B3176-09FA-4A86-A8BF-0F086F382D6D}">
      <dsp:nvSpPr>
        <dsp:cNvPr id="0" name=""/>
        <dsp:cNvSpPr/>
      </dsp:nvSpPr>
      <dsp:spPr>
        <a:xfrm>
          <a:off x="3166479" y="3955478"/>
          <a:ext cx="3410361" cy="339703"/>
        </a:xfrm>
        <a:prstGeom prst="roundRect">
          <a:avLst/>
        </a:prstGeom>
        <a:solidFill>
          <a:schemeClr val="lt1">
            <a:alpha val="90000"/>
            <a:hueOff val="0"/>
            <a:satOff val="0"/>
            <a:lumOff val="0"/>
            <a:alphaOff val="0"/>
          </a:schemeClr>
        </a:solidFill>
        <a:ln w="9525" cap="flat" cmpd="sng" algn="ctr">
          <a:solidFill>
            <a:schemeClr val="accent6">
              <a:shade val="50000"/>
              <a:hueOff val="-119095"/>
              <a:satOff val="1792"/>
              <a:lumOff val="16224"/>
              <a:alphaOff val="0"/>
            </a:schemeClr>
          </a:solidFill>
          <a:prstDash val="solid"/>
        </a:ln>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t>Résultats et discussion</a:t>
          </a:r>
          <a:endParaRPr lang="fr-FR" sz="1600" kern="1200" dirty="0"/>
        </a:p>
      </dsp:txBody>
      <dsp:txXfrm>
        <a:off x="3183062" y="3972061"/>
        <a:ext cx="3377195" cy="306537"/>
      </dsp:txXfrm>
    </dsp:sp>
    <dsp:sp modelId="{B4A1BB97-FFE7-4D8E-879B-D1C469039941}">
      <dsp:nvSpPr>
        <dsp:cNvPr id="0" name=""/>
        <dsp:cNvSpPr/>
      </dsp:nvSpPr>
      <dsp:spPr>
        <a:xfrm>
          <a:off x="3166479" y="4337645"/>
          <a:ext cx="3410361" cy="339703"/>
        </a:xfrm>
        <a:prstGeom prst="roundRect">
          <a:avLst/>
        </a:prstGeom>
        <a:solidFill>
          <a:schemeClr val="lt1">
            <a:alpha val="90000"/>
            <a:hueOff val="0"/>
            <a:satOff val="0"/>
            <a:lumOff val="0"/>
            <a:alphaOff val="0"/>
          </a:schemeClr>
        </a:solidFill>
        <a:ln w="9525" cap="flat" cmpd="sng" algn="ctr">
          <a:solidFill>
            <a:schemeClr val="accent6">
              <a:shade val="50000"/>
              <a:hueOff val="-59547"/>
              <a:satOff val="896"/>
              <a:lumOff val="8112"/>
              <a:alphaOff val="0"/>
            </a:schemeClr>
          </a:solidFill>
          <a:prstDash val="solid"/>
        </a:ln>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t>conclusion</a:t>
          </a:r>
          <a:endParaRPr lang="fr-FR" sz="1600" kern="1200" dirty="0"/>
        </a:p>
      </dsp:txBody>
      <dsp:txXfrm>
        <a:off x="3183062" y="4354228"/>
        <a:ext cx="3377195" cy="3065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0A6226-9F28-4D3D-9E67-611FCA27FCC1}">
      <dsp:nvSpPr>
        <dsp:cNvPr id="0" name=""/>
        <dsp:cNvSpPr/>
      </dsp:nvSpPr>
      <dsp:spPr>
        <a:xfrm>
          <a:off x="3" y="0"/>
          <a:ext cx="7572424" cy="4500594"/>
        </a:xfrm>
        <a:prstGeom prst="rightArrow">
          <a:avLst/>
        </a:prstGeom>
        <a:gradFill rotWithShape="0">
          <a:gsLst>
            <a:gs pos="0">
              <a:schemeClr val="accent6">
                <a:tint val="40000"/>
                <a:hueOff val="0"/>
                <a:satOff val="0"/>
                <a:lumOff val="0"/>
                <a:alphaOff val="0"/>
                <a:lumMod val="95000"/>
              </a:schemeClr>
            </a:gs>
            <a:gs pos="100000">
              <a:schemeClr val="accent6">
                <a:tint val="40000"/>
                <a:hueOff val="0"/>
                <a:satOff val="0"/>
                <a:lumOff val="0"/>
                <a:alphaOff val="0"/>
                <a:shade val="82000"/>
                <a:satMod val="125000"/>
                <a:lumMod val="74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E1A9A95C-8E09-43C3-9ED0-D8384A3FFD54}">
      <dsp:nvSpPr>
        <dsp:cNvPr id="0" name=""/>
        <dsp:cNvSpPr/>
      </dsp:nvSpPr>
      <dsp:spPr>
        <a:xfrm>
          <a:off x="19402" y="1190605"/>
          <a:ext cx="896582" cy="1800237"/>
        </a:xfrm>
        <a:prstGeom prst="roundRect">
          <a:avLst/>
        </a:prstGeom>
        <a:gradFill rotWithShape="0">
          <a:gsLst>
            <a:gs pos="0">
              <a:schemeClr val="accent6">
                <a:hueOff val="0"/>
                <a:satOff val="0"/>
                <a:lumOff val="0"/>
                <a:alphaOff val="0"/>
                <a:lumMod val="95000"/>
              </a:schemeClr>
            </a:gs>
            <a:gs pos="100000">
              <a:schemeClr val="accent6">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solidFill>
                <a:schemeClr val="bg1"/>
              </a:solidFill>
              <a:latin typeface="Times New Roman" pitchFamily="18" charset="0"/>
              <a:cs typeface="Times New Roman" pitchFamily="18" charset="0"/>
            </a:rPr>
            <a:t>Tension de la batterie</a:t>
          </a:r>
          <a:r>
            <a:rPr lang="fr-FR" sz="1400" b="1" kern="1200" dirty="0" smtClean="0">
              <a:solidFill>
                <a:schemeClr val="bg1"/>
              </a:solidFill>
            </a:rPr>
            <a:t> </a:t>
          </a:r>
          <a:endParaRPr lang="fr-FR" sz="1400" kern="1200" dirty="0">
            <a:solidFill>
              <a:schemeClr val="bg1"/>
            </a:solidFill>
          </a:endParaRPr>
        </a:p>
      </dsp:txBody>
      <dsp:txXfrm>
        <a:off x="63170" y="1234373"/>
        <a:ext cx="809046" cy="1712701"/>
      </dsp:txXfrm>
    </dsp:sp>
    <dsp:sp modelId="{32A4DCD6-E028-4126-8614-857BA35F18D8}">
      <dsp:nvSpPr>
        <dsp:cNvPr id="0" name=""/>
        <dsp:cNvSpPr/>
      </dsp:nvSpPr>
      <dsp:spPr>
        <a:xfrm>
          <a:off x="1084418" y="1197176"/>
          <a:ext cx="1031716" cy="1800237"/>
        </a:xfrm>
        <a:prstGeom prst="roundRect">
          <a:avLst/>
        </a:prstGeom>
        <a:gradFill rotWithShape="0">
          <a:gsLst>
            <a:gs pos="0">
              <a:schemeClr val="accent6">
                <a:hueOff val="0"/>
                <a:satOff val="0"/>
                <a:lumOff val="0"/>
                <a:alphaOff val="0"/>
                <a:lumMod val="95000"/>
              </a:schemeClr>
            </a:gs>
            <a:gs pos="100000">
              <a:schemeClr val="accent6">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solidFill>
                <a:schemeClr val="bg1"/>
              </a:solidFill>
              <a:latin typeface="Times New Roman" pitchFamily="18" charset="0"/>
              <a:cs typeface="Times New Roman" pitchFamily="18" charset="0"/>
            </a:rPr>
            <a:t>Tension en </a:t>
          </a:r>
          <a:r>
            <a:rPr lang="fr-FR" sz="1800" b="1" kern="1200" dirty="0" smtClean="0">
              <a:solidFill>
                <a:schemeClr val="bg1"/>
              </a:solidFill>
              <a:latin typeface="Times New Roman" pitchFamily="18" charset="0"/>
              <a:cs typeface="Times New Roman" pitchFamily="18" charset="0"/>
            </a:rPr>
            <a:t>circuit</a:t>
          </a:r>
          <a:r>
            <a:rPr lang="fr-FR" sz="1200" b="1" kern="1200" dirty="0" smtClean="0">
              <a:solidFill>
                <a:schemeClr val="bg1"/>
              </a:solidFill>
              <a:latin typeface="Times New Roman" pitchFamily="18" charset="0"/>
              <a:cs typeface="Times New Roman" pitchFamily="18" charset="0"/>
            </a:rPr>
            <a:t> </a:t>
          </a:r>
          <a:r>
            <a:rPr lang="fr-FR" sz="1600" b="1" kern="1200" dirty="0" smtClean="0">
              <a:solidFill>
                <a:schemeClr val="bg1"/>
              </a:solidFill>
              <a:latin typeface="Times New Roman" pitchFamily="18" charset="0"/>
              <a:cs typeface="Times New Roman" pitchFamily="18" charset="0"/>
            </a:rPr>
            <a:t>ouvert </a:t>
          </a:r>
          <a:endParaRPr lang="fr-FR" sz="1600" b="1" kern="1200" dirty="0">
            <a:solidFill>
              <a:schemeClr val="bg1"/>
            </a:solidFill>
            <a:latin typeface="Times New Roman" pitchFamily="18" charset="0"/>
            <a:cs typeface="Times New Roman" pitchFamily="18" charset="0"/>
          </a:endParaRPr>
        </a:p>
      </dsp:txBody>
      <dsp:txXfrm>
        <a:off x="1134782" y="1247540"/>
        <a:ext cx="930988" cy="1699509"/>
      </dsp:txXfrm>
    </dsp:sp>
    <dsp:sp modelId="{E8F29B45-0F9F-433B-B2B4-BF0BBDD9A041}">
      <dsp:nvSpPr>
        <dsp:cNvPr id="0" name=""/>
        <dsp:cNvSpPr/>
      </dsp:nvSpPr>
      <dsp:spPr>
        <a:xfrm>
          <a:off x="2240541" y="1190605"/>
          <a:ext cx="1092799" cy="1800237"/>
        </a:xfrm>
        <a:prstGeom prst="roundRect">
          <a:avLst/>
        </a:prstGeom>
        <a:gradFill rotWithShape="0">
          <a:gsLst>
            <a:gs pos="0">
              <a:schemeClr val="accent6">
                <a:hueOff val="0"/>
                <a:satOff val="0"/>
                <a:lumOff val="0"/>
                <a:alphaOff val="0"/>
                <a:lumMod val="95000"/>
              </a:schemeClr>
            </a:gs>
            <a:gs pos="100000">
              <a:schemeClr val="accent6">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solidFill>
                <a:schemeClr val="bg1"/>
              </a:solidFill>
              <a:latin typeface="Times New Roman" pitchFamily="18" charset="0"/>
              <a:cs typeface="Times New Roman" pitchFamily="18" charset="0"/>
            </a:rPr>
            <a:t>Décharge</a:t>
          </a:r>
          <a:endParaRPr lang="fr-FR" sz="1400" kern="1200" dirty="0">
            <a:solidFill>
              <a:schemeClr val="bg1"/>
            </a:solidFill>
            <a:latin typeface="Times New Roman" pitchFamily="18" charset="0"/>
            <a:cs typeface="Times New Roman" pitchFamily="18" charset="0"/>
          </a:endParaRPr>
        </a:p>
      </dsp:txBody>
      <dsp:txXfrm>
        <a:off x="2293887" y="1243951"/>
        <a:ext cx="986107" cy="1693545"/>
      </dsp:txXfrm>
    </dsp:sp>
    <dsp:sp modelId="{549D660B-BBEB-4E38-BA0E-8275B61A53D3}">
      <dsp:nvSpPr>
        <dsp:cNvPr id="0" name=""/>
        <dsp:cNvSpPr/>
      </dsp:nvSpPr>
      <dsp:spPr>
        <a:xfrm>
          <a:off x="3479761" y="1190605"/>
          <a:ext cx="881638" cy="1800237"/>
        </a:xfrm>
        <a:prstGeom prst="roundRect">
          <a:avLst/>
        </a:prstGeom>
        <a:gradFill rotWithShape="0">
          <a:gsLst>
            <a:gs pos="0">
              <a:schemeClr val="accent6">
                <a:hueOff val="0"/>
                <a:satOff val="0"/>
                <a:lumOff val="0"/>
                <a:alphaOff val="0"/>
                <a:lumMod val="95000"/>
              </a:schemeClr>
            </a:gs>
            <a:gs pos="100000">
              <a:schemeClr val="accent6">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r-FR" sz="1200" b="1" kern="1200" dirty="0" smtClean="0">
              <a:solidFill>
                <a:schemeClr val="bg1"/>
              </a:solidFill>
              <a:latin typeface="Times New Roman" pitchFamily="18" charset="0"/>
              <a:cs typeface="Times New Roman" pitchFamily="18" charset="0"/>
            </a:rPr>
            <a:t>Courant de décharge </a:t>
          </a:r>
          <a:endParaRPr lang="fr-FR" sz="1200" b="1" kern="1200" dirty="0">
            <a:solidFill>
              <a:schemeClr val="bg1"/>
            </a:solidFill>
            <a:latin typeface="Times New Roman" pitchFamily="18" charset="0"/>
            <a:cs typeface="Times New Roman" pitchFamily="18" charset="0"/>
          </a:endParaRPr>
        </a:p>
      </dsp:txBody>
      <dsp:txXfrm>
        <a:off x="3522799" y="1233643"/>
        <a:ext cx="795562" cy="1714161"/>
      </dsp:txXfrm>
    </dsp:sp>
    <dsp:sp modelId="{169E1933-6EC8-4CD9-A290-8599731C6483}">
      <dsp:nvSpPr>
        <dsp:cNvPr id="0" name=""/>
        <dsp:cNvSpPr/>
      </dsp:nvSpPr>
      <dsp:spPr>
        <a:xfrm>
          <a:off x="4507820" y="1190605"/>
          <a:ext cx="878519" cy="1800237"/>
        </a:xfrm>
        <a:prstGeom prst="roundRect">
          <a:avLst/>
        </a:prstGeom>
        <a:gradFill rotWithShape="0">
          <a:gsLst>
            <a:gs pos="0">
              <a:schemeClr val="accent6">
                <a:hueOff val="0"/>
                <a:satOff val="0"/>
                <a:lumOff val="0"/>
                <a:alphaOff val="0"/>
                <a:lumMod val="95000"/>
              </a:schemeClr>
            </a:gs>
            <a:gs pos="100000">
              <a:schemeClr val="accent6">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b="1" kern="1200" dirty="0" smtClean="0">
              <a:solidFill>
                <a:schemeClr val="bg1"/>
              </a:solidFill>
              <a:latin typeface="Times New Roman" pitchFamily="18" charset="0"/>
              <a:cs typeface="Times New Roman" pitchFamily="18" charset="0"/>
            </a:rPr>
            <a:t>Régime de charge</a:t>
          </a:r>
          <a:endParaRPr lang="fr-FR" sz="1400" kern="1200" dirty="0">
            <a:solidFill>
              <a:schemeClr val="bg1"/>
            </a:solidFill>
            <a:latin typeface="Times New Roman" pitchFamily="18" charset="0"/>
            <a:cs typeface="Times New Roman" pitchFamily="18" charset="0"/>
          </a:endParaRPr>
        </a:p>
      </dsp:txBody>
      <dsp:txXfrm>
        <a:off x="4550706" y="1233491"/>
        <a:ext cx="792747" cy="1714465"/>
      </dsp:txXfrm>
    </dsp:sp>
    <dsp:sp modelId="{C44D0CED-6B09-4714-AE2E-F3AF5A95BF3B}">
      <dsp:nvSpPr>
        <dsp:cNvPr id="0" name=""/>
        <dsp:cNvSpPr/>
      </dsp:nvSpPr>
      <dsp:spPr>
        <a:xfrm>
          <a:off x="5532760" y="1190605"/>
          <a:ext cx="878519" cy="1800237"/>
        </a:xfrm>
        <a:prstGeom prst="roundRect">
          <a:avLst/>
        </a:prstGeom>
        <a:gradFill rotWithShape="0">
          <a:gsLst>
            <a:gs pos="0">
              <a:schemeClr val="accent6">
                <a:hueOff val="0"/>
                <a:satOff val="0"/>
                <a:lumOff val="0"/>
                <a:alphaOff val="0"/>
                <a:lumMod val="95000"/>
              </a:schemeClr>
            </a:gs>
            <a:gs pos="100000">
              <a:schemeClr val="accent6">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fr-FR" sz="1000" b="1" kern="1200" dirty="0" smtClean="0">
              <a:solidFill>
                <a:schemeClr val="bg1"/>
              </a:solidFill>
              <a:latin typeface="Times New Roman" pitchFamily="18" charset="0"/>
              <a:cs typeface="Times New Roman" pitchFamily="18" charset="0"/>
            </a:rPr>
            <a:t>Cycle d’utilisation </a:t>
          </a:r>
          <a:endParaRPr lang="fr-FR" sz="900" kern="1200" dirty="0">
            <a:solidFill>
              <a:schemeClr val="bg1"/>
            </a:solidFill>
            <a:latin typeface="Times New Roman" pitchFamily="18" charset="0"/>
            <a:cs typeface="Times New Roman" pitchFamily="18" charset="0"/>
          </a:endParaRPr>
        </a:p>
      </dsp:txBody>
      <dsp:txXfrm>
        <a:off x="5575646" y="1233491"/>
        <a:ext cx="792747" cy="1714465"/>
      </dsp:txXfrm>
    </dsp:sp>
    <dsp:sp modelId="{5FCDFB01-D027-46FB-8CED-A5FE462AB8DF}">
      <dsp:nvSpPr>
        <dsp:cNvPr id="0" name=""/>
        <dsp:cNvSpPr/>
      </dsp:nvSpPr>
      <dsp:spPr>
        <a:xfrm>
          <a:off x="6543347" y="1190605"/>
          <a:ext cx="1029080" cy="1800237"/>
        </a:xfrm>
        <a:prstGeom prst="roundRect">
          <a:avLst/>
        </a:prstGeom>
        <a:gradFill rotWithShape="0">
          <a:gsLst>
            <a:gs pos="0">
              <a:schemeClr val="accent6">
                <a:hueOff val="0"/>
                <a:satOff val="0"/>
                <a:lumOff val="0"/>
                <a:alphaOff val="0"/>
                <a:lumMod val="95000"/>
              </a:schemeClr>
            </a:gs>
            <a:gs pos="100000">
              <a:schemeClr val="accent6">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r-FR" sz="1200" b="1" kern="1200" dirty="0" smtClean="0">
              <a:solidFill>
                <a:schemeClr val="bg1"/>
              </a:solidFill>
              <a:latin typeface="Times New Roman" pitchFamily="18" charset="0"/>
              <a:cs typeface="Times New Roman" pitchFamily="18" charset="0"/>
            </a:rPr>
            <a:t>Capacité de stockage </a:t>
          </a:r>
          <a:endParaRPr lang="fr-FR" sz="1200" kern="1200" dirty="0">
            <a:solidFill>
              <a:schemeClr val="bg1"/>
            </a:solidFill>
            <a:latin typeface="Times New Roman" pitchFamily="18" charset="0"/>
            <a:cs typeface="Times New Roman" pitchFamily="18" charset="0"/>
          </a:endParaRPr>
        </a:p>
      </dsp:txBody>
      <dsp:txXfrm>
        <a:off x="6593583" y="1240841"/>
        <a:ext cx="928608" cy="16997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AEA65C-ED17-4EFE-8915-3E3D96E38509}">
      <dsp:nvSpPr>
        <dsp:cNvPr id="0" name=""/>
        <dsp:cNvSpPr/>
      </dsp:nvSpPr>
      <dsp:spPr>
        <a:xfrm>
          <a:off x="63901" y="505766"/>
          <a:ext cx="1301680" cy="1301680"/>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dsp:style>
    </dsp:sp>
    <dsp:sp modelId="{0475FACD-64E3-44E7-ABAE-6E1E58903BA4}">
      <dsp:nvSpPr>
        <dsp:cNvPr id="0" name=""/>
        <dsp:cNvSpPr/>
      </dsp:nvSpPr>
      <dsp:spPr>
        <a:xfrm>
          <a:off x="85172" y="1612481"/>
          <a:ext cx="1649749" cy="130168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solidFill>
                <a:schemeClr val="tx1"/>
              </a:solidFill>
            </a:rPr>
            <a:t>automobiles</a:t>
          </a:r>
          <a:endParaRPr lang="fr-FR" sz="1600" kern="1200" dirty="0">
            <a:solidFill>
              <a:schemeClr val="tx1"/>
            </a:solidFill>
          </a:endParaRPr>
        </a:p>
      </dsp:txBody>
      <dsp:txXfrm>
        <a:off x="123297" y="1650606"/>
        <a:ext cx="1573499" cy="1225430"/>
      </dsp:txXfrm>
    </dsp:sp>
    <dsp:sp modelId="{1EDFF939-7417-438F-AEBB-7F13C5EA00EF}">
      <dsp:nvSpPr>
        <dsp:cNvPr id="0" name=""/>
        <dsp:cNvSpPr/>
      </dsp:nvSpPr>
      <dsp:spPr>
        <a:xfrm>
          <a:off x="1654465" y="1000218"/>
          <a:ext cx="288883" cy="312775"/>
        </a:xfrm>
        <a:prstGeom prst="rightArrow">
          <a:avLst>
            <a:gd name="adj1" fmla="val 60000"/>
            <a:gd name="adj2" fmla="val 50000"/>
          </a:avLst>
        </a:prstGeom>
        <a:solidFill>
          <a:schemeClr val="accent2">
            <a:hueOff val="0"/>
            <a:satOff val="0"/>
            <a:lumOff val="0"/>
            <a:alphaOff val="0"/>
          </a:schemeClr>
        </a:solidFill>
        <a:ln>
          <a:noFill/>
        </a:ln>
        <a:effectLst>
          <a:outerShdw blurRad="63500" dist="50800" dir="5400000" sx="98000" sy="98000" rotWithShape="0">
            <a:srgbClr val="000000">
              <a:alpha val="20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a:off x="1654465" y="1062773"/>
        <a:ext cx="202218" cy="187665"/>
      </dsp:txXfrm>
    </dsp:sp>
    <dsp:sp modelId="{CDF9CC8F-16FB-4AEE-B5E0-530C2D103E59}">
      <dsp:nvSpPr>
        <dsp:cNvPr id="0" name=""/>
        <dsp:cNvSpPr/>
      </dsp:nvSpPr>
      <dsp:spPr>
        <a:xfrm>
          <a:off x="2190963" y="505766"/>
          <a:ext cx="1301680" cy="1301680"/>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dsp:style>
    </dsp:sp>
    <dsp:sp modelId="{02D6A732-4C94-425D-A4F1-1E37BB372731}">
      <dsp:nvSpPr>
        <dsp:cNvPr id="0" name=""/>
        <dsp:cNvSpPr/>
      </dsp:nvSpPr>
      <dsp:spPr>
        <a:xfrm>
          <a:off x="2183284" y="1612481"/>
          <a:ext cx="1707622" cy="1301680"/>
        </a:xfrm>
        <a:prstGeom prst="roundRect">
          <a:avLst>
            <a:gd name="adj" fmla="val 10000"/>
          </a:avLst>
        </a:prstGeom>
        <a:solidFill>
          <a:schemeClr val="accent2">
            <a:hueOff val="-3277702"/>
            <a:satOff val="-3888"/>
            <a:lumOff val="-2059"/>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fr-FR" sz="2200" b="1" kern="1200" dirty="0" smtClean="0">
              <a:solidFill>
                <a:schemeClr val="tx1"/>
              </a:solidFill>
            </a:rPr>
            <a:t>industriels </a:t>
          </a:r>
          <a:endParaRPr lang="fr-FR" sz="2200" kern="1200" dirty="0">
            <a:solidFill>
              <a:schemeClr val="tx1"/>
            </a:solidFill>
          </a:endParaRPr>
        </a:p>
      </dsp:txBody>
      <dsp:txXfrm>
        <a:off x="2221409" y="1650606"/>
        <a:ext cx="1631372" cy="1225430"/>
      </dsp:txXfrm>
    </dsp:sp>
    <dsp:sp modelId="{033D96DB-2AD6-45C6-BD2E-BF6C766F2F00}">
      <dsp:nvSpPr>
        <dsp:cNvPr id="0" name=""/>
        <dsp:cNvSpPr/>
      </dsp:nvSpPr>
      <dsp:spPr>
        <a:xfrm rot="100726">
          <a:off x="3814369" y="1033441"/>
          <a:ext cx="321933" cy="312775"/>
        </a:xfrm>
        <a:prstGeom prst="rightArrow">
          <a:avLst>
            <a:gd name="adj1" fmla="val 60000"/>
            <a:gd name="adj2" fmla="val 50000"/>
          </a:avLst>
        </a:prstGeom>
        <a:solidFill>
          <a:schemeClr val="accent2">
            <a:hueOff val="-6555403"/>
            <a:satOff val="-7776"/>
            <a:lumOff val="-4117"/>
            <a:alphaOff val="0"/>
          </a:schemeClr>
        </a:solidFill>
        <a:ln>
          <a:noFill/>
        </a:ln>
        <a:effectLst>
          <a:outerShdw blurRad="63500" dist="50800" dir="5400000" sx="98000" sy="98000" rotWithShape="0">
            <a:srgbClr val="000000">
              <a:alpha val="20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a:off x="3814389" y="1094622"/>
        <a:ext cx="228101" cy="187665"/>
      </dsp:txXfrm>
    </dsp:sp>
    <dsp:sp modelId="{677FDA67-3DCA-4286-B177-78FEF212EFAD}">
      <dsp:nvSpPr>
        <dsp:cNvPr id="0" name=""/>
        <dsp:cNvSpPr/>
      </dsp:nvSpPr>
      <dsp:spPr>
        <a:xfrm>
          <a:off x="4412058" y="570863"/>
          <a:ext cx="1301680" cy="1301680"/>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dsp:style>
    </dsp:sp>
    <dsp:sp modelId="{3E0F50BE-03C1-4128-A7A7-BAF241775172}">
      <dsp:nvSpPr>
        <dsp:cNvPr id="0" name=""/>
        <dsp:cNvSpPr/>
      </dsp:nvSpPr>
      <dsp:spPr>
        <a:xfrm>
          <a:off x="4441184" y="1677578"/>
          <a:ext cx="1634012" cy="1301680"/>
        </a:xfrm>
        <a:prstGeom prst="roundRect">
          <a:avLst>
            <a:gd name="adj" fmla="val 10000"/>
          </a:avLst>
        </a:prstGeom>
        <a:solidFill>
          <a:schemeClr val="accent2">
            <a:hueOff val="-6555403"/>
            <a:satOff val="-7776"/>
            <a:lumOff val="-4117"/>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fr-FR" sz="2100" b="1" kern="1200" dirty="0" smtClean="0">
              <a:solidFill>
                <a:schemeClr val="tx1"/>
              </a:solidFill>
            </a:rPr>
            <a:t>portables</a:t>
          </a:r>
          <a:endParaRPr lang="fr-FR" sz="2100" kern="1200" dirty="0">
            <a:solidFill>
              <a:schemeClr val="tx1"/>
            </a:solidFill>
          </a:endParaRPr>
        </a:p>
      </dsp:txBody>
      <dsp:txXfrm>
        <a:off x="4479309" y="1715703"/>
        <a:ext cx="1557762" cy="12254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4B5C54-14A4-4EA6-A01E-A877AF509BDC}">
      <dsp:nvSpPr>
        <dsp:cNvPr id="0" name=""/>
        <dsp:cNvSpPr/>
      </dsp:nvSpPr>
      <dsp:spPr>
        <a:xfrm>
          <a:off x="0" y="3550905"/>
          <a:ext cx="8072494" cy="582555"/>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fr-FR" sz="2400" b="1" kern="1200" dirty="0" smtClean="0">
              <a:solidFill>
                <a:schemeClr val="tx1"/>
              </a:solidFill>
              <a:latin typeface="Times New Roman" pitchFamily="18" charset="0"/>
              <a:cs typeface="Times New Roman" pitchFamily="18" charset="0"/>
            </a:rPr>
            <a:t>Gazage et perte d’eau</a:t>
          </a:r>
          <a:endParaRPr lang="fr-FR" sz="2400" kern="1200" dirty="0">
            <a:solidFill>
              <a:schemeClr val="tx1"/>
            </a:solidFill>
            <a:latin typeface="Times New Roman" pitchFamily="18" charset="0"/>
            <a:cs typeface="Times New Roman" pitchFamily="18" charset="0"/>
          </a:endParaRPr>
        </a:p>
      </dsp:txBody>
      <dsp:txXfrm>
        <a:off x="0" y="3550905"/>
        <a:ext cx="8072494" cy="582555"/>
      </dsp:txXfrm>
    </dsp:sp>
    <dsp:sp modelId="{3E203D64-E669-4BDE-A858-A93B6F9B1DA7}">
      <dsp:nvSpPr>
        <dsp:cNvPr id="0" name=""/>
        <dsp:cNvSpPr/>
      </dsp:nvSpPr>
      <dsp:spPr>
        <a:xfrm rot="10800000">
          <a:off x="0" y="2663673"/>
          <a:ext cx="8072494" cy="895970"/>
        </a:xfrm>
        <a:prstGeom prst="upArrowCallout">
          <a:avLst/>
        </a:prstGeom>
        <a:solidFill>
          <a:schemeClr val="accent2">
            <a:hueOff val="-1638851"/>
            <a:satOff val="-1944"/>
            <a:lumOff val="-102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fr-FR" sz="2400" b="1" kern="1200" dirty="0" smtClean="0">
              <a:solidFill>
                <a:schemeClr val="bg1"/>
              </a:solidFill>
            </a:rPr>
            <a:t> </a:t>
          </a:r>
          <a:r>
            <a:rPr lang="fr-FR" sz="2400" b="1" kern="1200" dirty="0" smtClean="0">
              <a:solidFill>
                <a:schemeClr val="tx1"/>
              </a:solidFill>
              <a:latin typeface="Times New Roman" pitchFamily="18" charset="0"/>
              <a:cs typeface="Times New Roman" pitchFamily="18" charset="0"/>
            </a:rPr>
            <a:t>Stratification </a:t>
          </a:r>
          <a:endParaRPr lang="fr-FR" sz="2400" kern="1200" dirty="0">
            <a:solidFill>
              <a:schemeClr val="tx1"/>
            </a:solidFill>
          </a:endParaRPr>
        </a:p>
      </dsp:txBody>
      <dsp:txXfrm rot="10800000">
        <a:off x="0" y="2663673"/>
        <a:ext cx="8072494" cy="582174"/>
      </dsp:txXfrm>
    </dsp:sp>
    <dsp:sp modelId="{61152E29-68F7-45D0-B5B1-7EA962E3F8B3}">
      <dsp:nvSpPr>
        <dsp:cNvPr id="0" name=""/>
        <dsp:cNvSpPr/>
      </dsp:nvSpPr>
      <dsp:spPr>
        <a:xfrm rot="10800000">
          <a:off x="0" y="1776441"/>
          <a:ext cx="8072494" cy="895970"/>
        </a:xfrm>
        <a:prstGeom prst="upArrowCallout">
          <a:avLst/>
        </a:prstGeom>
        <a:solidFill>
          <a:schemeClr val="accent2">
            <a:hueOff val="-3277702"/>
            <a:satOff val="-3888"/>
            <a:lumOff val="-205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fr-FR" sz="2400" b="1" kern="1200" dirty="0" smtClean="0">
              <a:solidFill>
                <a:schemeClr val="tx1"/>
              </a:solidFill>
              <a:latin typeface="Times New Roman" pitchFamily="18" charset="0"/>
              <a:cs typeface="Times New Roman" pitchFamily="18" charset="0"/>
            </a:rPr>
            <a:t>Perte de masse</a:t>
          </a:r>
          <a:endParaRPr lang="fr-FR" sz="2400" kern="1200" dirty="0">
            <a:solidFill>
              <a:schemeClr val="tx1"/>
            </a:solidFill>
            <a:latin typeface="Times New Roman" pitchFamily="18" charset="0"/>
            <a:cs typeface="Times New Roman" pitchFamily="18" charset="0"/>
          </a:endParaRPr>
        </a:p>
      </dsp:txBody>
      <dsp:txXfrm rot="10800000">
        <a:off x="0" y="1776441"/>
        <a:ext cx="8072494" cy="582174"/>
      </dsp:txXfrm>
    </dsp:sp>
    <dsp:sp modelId="{21C11CE5-17F4-4503-AA3A-AB53852F743D}">
      <dsp:nvSpPr>
        <dsp:cNvPr id="0" name=""/>
        <dsp:cNvSpPr/>
      </dsp:nvSpPr>
      <dsp:spPr>
        <a:xfrm rot="10800000">
          <a:off x="0" y="889209"/>
          <a:ext cx="8072494" cy="895970"/>
        </a:xfrm>
        <a:prstGeom prst="upArrowCallout">
          <a:avLst/>
        </a:prstGeom>
        <a:solidFill>
          <a:schemeClr val="accent2">
            <a:hueOff val="-4916553"/>
            <a:satOff val="-5832"/>
            <a:lumOff val="-308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fr-FR" sz="2400" b="1" kern="1200" dirty="0" smtClean="0">
              <a:solidFill>
                <a:schemeClr val="bg1"/>
              </a:solidFill>
            </a:rPr>
            <a:t> </a:t>
          </a:r>
          <a:r>
            <a:rPr lang="fr-FR" sz="2400" b="1" kern="1200" dirty="0" smtClean="0">
              <a:solidFill>
                <a:schemeClr val="tx1"/>
              </a:solidFill>
              <a:latin typeface="Times New Roman" pitchFamily="18" charset="0"/>
              <a:cs typeface="Times New Roman" pitchFamily="18" charset="0"/>
            </a:rPr>
            <a:t>Corrosion</a:t>
          </a:r>
          <a:endParaRPr lang="fr-FR" sz="2400" kern="1200" dirty="0">
            <a:solidFill>
              <a:schemeClr val="tx1"/>
            </a:solidFill>
            <a:latin typeface="Times New Roman" pitchFamily="18" charset="0"/>
            <a:cs typeface="Times New Roman" pitchFamily="18" charset="0"/>
          </a:endParaRPr>
        </a:p>
      </dsp:txBody>
      <dsp:txXfrm rot="10800000">
        <a:off x="0" y="889209"/>
        <a:ext cx="8072494" cy="582174"/>
      </dsp:txXfrm>
    </dsp:sp>
    <dsp:sp modelId="{3D3A8755-1E13-46B2-8ABC-24943DC14783}">
      <dsp:nvSpPr>
        <dsp:cNvPr id="0" name=""/>
        <dsp:cNvSpPr/>
      </dsp:nvSpPr>
      <dsp:spPr>
        <a:xfrm rot="10800000">
          <a:off x="0" y="1976"/>
          <a:ext cx="8072494" cy="895970"/>
        </a:xfrm>
        <a:prstGeom prst="upArrowCallout">
          <a:avLst/>
        </a:prstGeom>
        <a:solidFill>
          <a:schemeClr val="accent2">
            <a:hueOff val="-6555403"/>
            <a:satOff val="-7776"/>
            <a:lumOff val="-411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fr-FR" sz="2400" b="1" kern="1200" dirty="0" smtClean="0">
              <a:solidFill>
                <a:schemeClr val="tx1"/>
              </a:solidFill>
              <a:latin typeface="Times New Roman" pitchFamily="18" charset="0"/>
              <a:cs typeface="Times New Roman" pitchFamily="18" charset="0"/>
            </a:rPr>
            <a:t>Sulfatation</a:t>
          </a:r>
          <a:endParaRPr lang="fr-FR" sz="2400" kern="1200" dirty="0">
            <a:solidFill>
              <a:schemeClr val="tx1"/>
            </a:solidFill>
            <a:latin typeface="Times New Roman" pitchFamily="18" charset="0"/>
            <a:cs typeface="Times New Roman" pitchFamily="18" charset="0"/>
          </a:endParaRPr>
        </a:p>
      </dsp:txBody>
      <dsp:txXfrm rot="10800000">
        <a:off x="0" y="1976"/>
        <a:ext cx="8072494" cy="58217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10#1">
  <dgm:title val=""/>
  <dgm:desc val=""/>
  <dgm:catLst>
    <dgm:cat type="process" pri="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AD2C12-8574-4245-8DAB-61A6A2DFF912}" type="datetimeFigureOut">
              <a:rPr lang="fr-FR" smtClean="0"/>
              <a:t>30/06/2018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6B46FC-49C9-4369-B54F-FA6A55541B67}" type="slidenum">
              <a:rPr lang="fr-FR" smtClean="0"/>
              <a:t>‹N°›</a:t>
            </a:fld>
            <a:endParaRPr lang="fr-FR"/>
          </a:p>
        </p:txBody>
      </p:sp>
    </p:spTree>
    <p:extLst>
      <p:ext uri="{BB962C8B-B14F-4D97-AF65-F5344CB8AC3E}">
        <p14:creationId xmlns:p14="http://schemas.microsoft.com/office/powerpoint/2010/main" val="1346346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B6B46FC-49C9-4369-B54F-FA6A55541B67}" type="slidenum">
              <a:rPr lang="fr-FR" smtClean="0"/>
              <a:t>8</a:t>
            </a:fld>
            <a:endParaRPr lang="fr-FR"/>
          </a:p>
        </p:txBody>
      </p:sp>
    </p:spTree>
    <p:extLst>
      <p:ext uri="{BB962C8B-B14F-4D97-AF65-F5344CB8AC3E}">
        <p14:creationId xmlns:p14="http://schemas.microsoft.com/office/powerpoint/2010/main" val="1725552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B6B46FC-49C9-4369-B54F-FA6A55541B67}" type="slidenum">
              <a:rPr lang="fr-FR" smtClean="0"/>
              <a:t>17</a:t>
            </a:fld>
            <a:endParaRPr lang="fr-FR"/>
          </a:p>
        </p:txBody>
      </p:sp>
    </p:spTree>
    <p:extLst>
      <p:ext uri="{BB962C8B-B14F-4D97-AF65-F5344CB8AC3E}">
        <p14:creationId xmlns:p14="http://schemas.microsoft.com/office/powerpoint/2010/main" val="442301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B6B46FC-49C9-4369-B54F-FA6A55541B67}" type="slidenum">
              <a:rPr lang="fr-FR" smtClean="0"/>
              <a:t>21</a:t>
            </a:fld>
            <a:endParaRPr lang="fr-FR"/>
          </a:p>
        </p:txBody>
      </p:sp>
    </p:spTree>
    <p:extLst>
      <p:ext uri="{BB962C8B-B14F-4D97-AF65-F5344CB8AC3E}">
        <p14:creationId xmlns:p14="http://schemas.microsoft.com/office/powerpoint/2010/main" val="308121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pPr/>
              <a:t>30/06/2018</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fr-FR" smtClean="0"/>
              <a:t>Modifiez le style du titre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AA309A6D-C09C-4548-B29A-6CF363A7E532}" type="datetimeFigureOut">
              <a:rPr lang="fr-FR" smtClean="0"/>
              <a:pPr/>
              <a:t>30/06/2018</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fr-FR" smtClean="0"/>
              <a:t>Modifiez le style du titre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pPr/>
              <a:t>30/06/2018</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A309A6D-C09C-4548-B29A-6CF363A7E532}" type="datetimeFigureOut">
              <a:rPr lang="fr-FR" smtClean="0"/>
              <a:pPr/>
              <a:t>30/06/2018</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
        <p:nvSpPr>
          <p:cNvPr id="8" name="Title 7"/>
          <p:cNvSpPr>
            <a:spLocks noGrp="1"/>
          </p:cNvSpPr>
          <p:nvPr>
            <p:ph type="title"/>
          </p:nvPr>
        </p:nvSpPr>
        <p:spPr/>
        <p:txBody>
          <a:bodyPr/>
          <a:lstStyle/>
          <a:p>
            <a:r>
              <a:rPr lang="fr-FR" smtClean="0"/>
              <a:t>Modifiez le style du titre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fr-FR" smtClean="0"/>
              <a:t>Modifiez le style du titre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pPr/>
              <a:t>30/06/2018</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A309A6D-C09C-4548-B29A-6CF363A7E532}" type="datetimeFigureOut">
              <a:rPr lang="fr-FR" smtClean="0"/>
              <a:pPr/>
              <a:t>30/06/2018</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pPr/>
              <a:t>‹N°›</a:t>
            </a:fld>
            <a:endParaRPr lang="fr-BE"/>
          </a:p>
        </p:txBody>
      </p:sp>
      <p:sp>
        <p:nvSpPr>
          <p:cNvPr id="8" name="Title 7"/>
          <p:cNvSpPr>
            <a:spLocks noGrp="1"/>
          </p:cNvSpPr>
          <p:nvPr>
            <p:ph type="title"/>
          </p:nvPr>
        </p:nvSpPr>
        <p:spPr/>
        <p:txBody>
          <a:bodyPr/>
          <a:lstStyle/>
          <a:p>
            <a:r>
              <a:rPr lang="fr-FR" smtClean="0"/>
              <a:t>Modifiez le style du titre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fr-FR" smtClean="0"/>
              <a:t>Modifiez les styles du texte du masque</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AA309A6D-C09C-4548-B29A-6CF363A7E532}" type="datetimeFigureOut">
              <a:rPr lang="fr-FR" smtClean="0"/>
              <a:pPr/>
              <a:t>30/06/2018</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CF4668DC-857F-487D-BFFA-8C0CA5037977}" type="slidenum">
              <a:rPr lang="fr-BE" smtClean="0"/>
              <a:pPr/>
              <a:t>‹N°›</a:t>
            </a:fld>
            <a:endParaRPr lang="fr-BE"/>
          </a:p>
        </p:txBody>
      </p:sp>
      <p:sp>
        <p:nvSpPr>
          <p:cNvPr id="10" name="Title 9"/>
          <p:cNvSpPr>
            <a:spLocks noGrp="1"/>
          </p:cNvSpPr>
          <p:nvPr>
            <p:ph type="title"/>
          </p:nvPr>
        </p:nvSpPr>
        <p:spPr/>
        <p:txBody>
          <a:bodyPr/>
          <a:lstStyle/>
          <a:p>
            <a:r>
              <a:rPr lang="fr-FR" smtClean="0"/>
              <a:t>Modifiez le style du titre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AA309A6D-C09C-4548-B29A-6CF363A7E532}" type="datetimeFigureOut">
              <a:rPr lang="fr-FR" smtClean="0"/>
              <a:pPr/>
              <a:t>30/06/2018</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309A6D-C09C-4548-B29A-6CF363A7E532}" type="datetimeFigureOut">
              <a:rPr lang="fr-FR" smtClean="0"/>
              <a:pPr/>
              <a:t>30/06/2018</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fr-FR" smtClean="0"/>
              <a:t>Modifiez le style du titre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AA309A6D-C09C-4548-B29A-6CF363A7E532}" type="datetimeFigureOut">
              <a:rPr lang="fr-FR" smtClean="0"/>
              <a:pPr/>
              <a:t>30/06/2018</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AA309A6D-C09C-4548-B29A-6CF363A7E532}" type="datetimeFigureOut">
              <a:rPr lang="fr-FR" smtClean="0"/>
              <a:pPr/>
              <a:t>30/06/2018</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pPr/>
              <a:t>‹N°›</a:t>
            </a:fld>
            <a:endParaRPr lang="fr-BE"/>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fr-FR" smtClean="0"/>
              <a:t>Modifiez le style du titre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fr-FR" smtClean="0"/>
              <a:t>Modifiez le style du titre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AA309A6D-C09C-4548-B29A-6CF363A7E532}" type="datetimeFigureOut">
              <a:rPr lang="fr-FR" smtClean="0"/>
              <a:pPr/>
              <a:t>30/06/2018</a:t>
            </a:fld>
            <a:endParaRPr lang="fr-BE"/>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fr-BE"/>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3.png"/><Relationship Id="rId7" Type="http://schemas.openxmlformats.org/officeDocument/2006/relationships/diagramColors" Target="../diagrams/colors5.xml"/><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2.emf"/><Relationship Id="rId5" Type="http://schemas.openxmlformats.org/officeDocument/2006/relationships/oleObject" Target="../embeddings/oleObject1.bin"/><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5.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4.jpeg"/><Relationship Id="rId5" Type="http://schemas.openxmlformats.org/officeDocument/2006/relationships/image" Target="../media/image23.emf"/><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27.emf"/><Relationship Id="rId4" Type="http://schemas.openxmlformats.org/officeDocument/2006/relationships/oleObject" Target="../embeddings/oleObject3.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8.emf"/><Relationship Id="rId5" Type="http://schemas.openxmlformats.org/officeDocument/2006/relationships/oleObject" Target="../embeddings/oleObject4.bin"/><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29.emf"/><Relationship Id="rId4" Type="http://schemas.openxmlformats.org/officeDocument/2006/relationships/oleObject" Target="../embeddings/oleObject5.bin"/></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30.emf"/><Relationship Id="rId4" Type="http://schemas.openxmlformats.org/officeDocument/2006/relationships/oleObject" Target="../embeddings/oleObject6.bin"/></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31.emf"/><Relationship Id="rId4" Type="http://schemas.openxmlformats.org/officeDocument/2006/relationships/oleObject" Target="../embeddings/oleObject7.bin"/></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32.emf"/><Relationship Id="rId4" Type="http://schemas.openxmlformats.org/officeDocument/2006/relationships/oleObject" Target="../embeddings/oleObject8.bin"/></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33.emf"/><Relationship Id="rId4" Type="http://schemas.openxmlformats.org/officeDocument/2006/relationships/oleObject" Target="../embeddings/oleObject9.bin"/></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Image associée"/>
          <p:cNvPicPr>
            <a:picLocks noChangeAspect="1" noChangeArrowheads="1" noCrop="1"/>
          </p:cNvPicPr>
          <p:nvPr/>
        </p:nvPicPr>
        <p:blipFill>
          <a:blip r:embed="rId2"/>
          <a:srcRect/>
          <a:stretch>
            <a:fillRect/>
          </a:stretch>
        </p:blipFill>
        <p:spPr bwMode="auto">
          <a:xfrm>
            <a:off x="1313406" y="493105"/>
            <a:ext cx="6129338" cy="2786062"/>
          </a:xfrm>
          <a:prstGeom prst="rect">
            <a:avLst/>
          </a:prstGeom>
          <a:noFill/>
          <a:ln w="9525">
            <a:noFill/>
            <a:miter lim="800000"/>
            <a:headEnd/>
            <a:tailEnd/>
          </a:ln>
        </p:spPr>
      </p:pic>
      <p:pic>
        <p:nvPicPr>
          <p:cNvPr id="4" name="Picture 3" descr="islas37"/>
          <p:cNvPicPr>
            <a:picLocks noChangeAspect="1" noChangeArrowheads="1" noCrop="1"/>
          </p:cNvPicPr>
          <p:nvPr/>
        </p:nvPicPr>
        <p:blipFill>
          <a:blip r:embed="rId3"/>
          <a:srcRect/>
          <a:stretch>
            <a:fillRect/>
          </a:stretch>
        </p:blipFill>
        <p:spPr bwMode="auto">
          <a:xfrm>
            <a:off x="684213" y="3328988"/>
            <a:ext cx="7993062" cy="2547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Image associée"/>
          <p:cNvPicPr>
            <a:picLocks noChangeAspect="1" noChangeArrowheads="1"/>
          </p:cNvPicPr>
          <p:nvPr/>
        </p:nvPicPr>
        <p:blipFill>
          <a:blip r:embed="rId2"/>
          <a:srcRect/>
          <a:stretch>
            <a:fillRect/>
          </a:stretch>
        </p:blipFill>
        <p:spPr bwMode="auto">
          <a:xfrm>
            <a:off x="3714750" y="-214313"/>
            <a:ext cx="1785938" cy="1571626"/>
          </a:xfrm>
          <a:prstGeom prst="rect">
            <a:avLst/>
          </a:prstGeom>
          <a:noFill/>
          <a:ln w="9525">
            <a:noFill/>
            <a:miter lim="800000"/>
            <a:headEnd/>
            <a:tailEnd/>
          </a:ln>
        </p:spPr>
      </p:pic>
      <p:sp>
        <p:nvSpPr>
          <p:cNvPr id="6" name="Rectangle 5"/>
          <p:cNvSpPr/>
          <p:nvPr/>
        </p:nvSpPr>
        <p:spPr bwMode="auto">
          <a:xfrm>
            <a:off x="785786" y="1071546"/>
            <a:ext cx="7572428" cy="707886"/>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a:spAutoFit/>
          </a:bodyPr>
          <a:lstStyle/>
          <a:p>
            <a:pPr algn="ctr">
              <a:defRPr/>
            </a:pPr>
            <a:r>
              <a:rPr lang="fr-FR" sz="4000" b="1" dirty="0">
                <a:solidFill>
                  <a:srgbClr val="C00000"/>
                </a:solidFill>
                <a:latin typeface="Times New Roman" pitchFamily="18" charset="0"/>
                <a:cs typeface="Times New Roman" pitchFamily="18" charset="0"/>
              </a:rPr>
              <a:t>Applications</a:t>
            </a:r>
          </a:p>
        </p:txBody>
      </p:sp>
      <p:graphicFrame>
        <p:nvGraphicFramePr>
          <p:cNvPr id="7" name="Diagramme 6"/>
          <p:cNvGraphicFramePr/>
          <p:nvPr>
            <p:extLst>
              <p:ext uri="{D42A27DB-BD31-4B8C-83A1-F6EECF244321}">
                <p14:modId xmlns:p14="http://schemas.microsoft.com/office/powerpoint/2010/main" val="1630143536"/>
              </p:ext>
            </p:extLst>
          </p:nvPr>
        </p:nvGraphicFramePr>
        <p:xfrm>
          <a:off x="1559719" y="2060848"/>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Image associée"/>
          <p:cNvPicPr>
            <a:picLocks noChangeAspect="1" noChangeArrowheads="1"/>
          </p:cNvPicPr>
          <p:nvPr/>
        </p:nvPicPr>
        <p:blipFill>
          <a:blip r:embed="rId2"/>
          <a:srcRect/>
          <a:stretch>
            <a:fillRect/>
          </a:stretch>
        </p:blipFill>
        <p:spPr bwMode="auto">
          <a:xfrm>
            <a:off x="3706366" y="-220328"/>
            <a:ext cx="1785938" cy="1571626"/>
          </a:xfrm>
          <a:prstGeom prst="rect">
            <a:avLst/>
          </a:prstGeom>
          <a:noFill/>
          <a:ln w="9525">
            <a:noFill/>
            <a:miter lim="800000"/>
            <a:headEnd/>
            <a:tailEnd/>
          </a:ln>
        </p:spPr>
      </p:pic>
      <p:sp>
        <p:nvSpPr>
          <p:cNvPr id="6" name="Rectangle 5"/>
          <p:cNvSpPr/>
          <p:nvPr/>
        </p:nvSpPr>
        <p:spPr bwMode="auto">
          <a:xfrm>
            <a:off x="971600" y="1028320"/>
            <a:ext cx="7572428" cy="584775"/>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a:spAutoFit/>
          </a:bodyPr>
          <a:lstStyle/>
          <a:p>
            <a:pPr algn="ctr">
              <a:defRPr/>
            </a:pPr>
            <a:r>
              <a:rPr lang="fr-FR" sz="3200" b="1" dirty="0">
                <a:solidFill>
                  <a:srgbClr val="C00000"/>
                </a:solidFill>
                <a:latin typeface="Times New Roman" pitchFamily="18" charset="0"/>
                <a:cs typeface="Times New Roman" pitchFamily="18" charset="0"/>
              </a:rPr>
              <a:t>Problèmes et usure des batteries au plomb </a:t>
            </a:r>
          </a:p>
        </p:txBody>
      </p:sp>
      <p:graphicFrame>
        <p:nvGraphicFramePr>
          <p:cNvPr id="7" name="Diagramme 6"/>
          <p:cNvGraphicFramePr/>
          <p:nvPr>
            <p:extLst>
              <p:ext uri="{D42A27DB-BD31-4B8C-83A1-F6EECF244321}">
                <p14:modId xmlns:p14="http://schemas.microsoft.com/office/powerpoint/2010/main" val="468411059"/>
              </p:ext>
            </p:extLst>
          </p:nvPr>
        </p:nvGraphicFramePr>
        <p:xfrm>
          <a:off x="500034" y="1928802"/>
          <a:ext cx="8072494" cy="4135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RÃ©sultat de recherche d'images pour &quot;Sulfation of Lead-Acid Batteries&quo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29127" y="4221088"/>
            <a:ext cx="3600440" cy="22726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30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1487304"/>
            <a:ext cx="2834169" cy="2297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0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080" y="1329128"/>
            <a:ext cx="3326311" cy="245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51520" y="729417"/>
            <a:ext cx="2151551" cy="461665"/>
          </a:xfrm>
          <a:prstGeom prst="rect">
            <a:avLst/>
          </a:prstGeom>
        </p:spPr>
        <p:txBody>
          <a:bodyPr wrap="none">
            <a:spAutoFit/>
          </a:bodyPr>
          <a:lstStyle/>
          <a:p>
            <a:pPr lvl="0"/>
            <a:r>
              <a:rPr lang="fr-FR" sz="2400" b="1" dirty="0">
                <a:solidFill>
                  <a:prstClr val="black"/>
                </a:solidFill>
                <a:latin typeface="Times New Roman" pitchFamily="18" charset="0"/>
                <a:cs typeface="Times New Roman" pitchFamily="18" charset="0"/>
              </a:rPr>
              <a:t>La Sulfatation </a:t>
            </a:r>
          </a:p>
        </p:txBody>
      </p:sp>
      <p:sp>
        <p:nvSpPr>
          <p:cNvPr id="4" name="Rectangle 3"/>
          <p:cNvSpPr/>
          <p:nvPr/>
        </p:nvSpPr>
        <p:spPr>
          <a:xfrm>
            <a:off x="6387643" y="867463"/>
            <a:ext cx="1939185" cy="461665"/>
          </a:xfrm>
          <a:prstGeom prst="rect">
            <a:avLst/>
          </a:prstGeom>
        </p:spPr>
        <p:txBody>
          <a:bodyPr wrap="none">
            <a:spAutoFit/>
          </a:bodyPr>
          <a:lstStyle/>
          <a:p>
            <a:pPr lvl="0"/>
            <a:r>
              <a:rPr lang="fr-FR" sz="2400" b="1" dirty="0">
                <a:solidFill>
                  <a:prstClr val="black"/>
                </a:solidFill>
                <a:latin typeface="Times New Roman" pitchFamily="18" charset="0"/>
                <a:cs typeface="Times New Roman" pitchFamily="18" charset="0"/>
              </a:rPr>
              <a:t>La corrosion </a:t>
            </a:r>
            <a:endParaRPr lang="fr-FR" sz="2400" dirty="0">
              <a:solidFill>
                <a:prstClr val="black"/>
              </a:solidFill>
              <a:latin typeface="Times New Roman" pitchFamily="18" charset="0"/>
              <a:cs typeface="Times New Roman" pitchFamily="18" charset="0"/>
            </a:endParaRPr>
          </a:p>
        </p:txBody>
      </p:sp>
      <p:sp>
        <p:nvSpPr>
          <p:cNvPr id="5" name="Rectangle 4"/>
          <p:cNvSpPr/>
          <p:nvPr/>
        </p:nvSpPr>
        <p:spPr>
          <a:xfrm>
            <a:off x="3463189" y="3366527"/>
            <a:ext cx="2132315" cy="461665"/>
          </a:xfrm>
          <a:prstGeom prst="rect">
            <a:avLst/>
          </a:prstGeom>
        </p:spPr>
        <p:txBody>
          <a:bodyPr wrap="none">
            <a:spAutoFit/>
          </a:bodyPr>
          <a:lstStyle/>
          <a:p>
            <a:pPr lvl="0"/>
            <a:r>
              <a:rPr lang="fr-FR" sz="2400" b="1" dirty="0">
                <a:latin typeface="Times New Roman" pitchFamily="18" charset="0"/>
                <a:cs typeface="Times New Roman" pitchFamily="18" charset="0"/>
              </a:rPr>
              <a:t>Perte de masse</a:t>
            </a:r>
            <a:endParaRPr lang="fr-FR" sz="2400" dirty="0">
              <a:latin typeface="Times New Roman" pitchFamily="18" charset="0"/>
              <a:cs typeface="Times New Roman" pitchFamily="18" charset="0"/>
            </a:endParaRPr>
          </a:p>
        </p:txBody>
      </p:sp>
    </p:spTree>
    <p:extLst>
      <p:ext uri="{BB962C8B-B14F-4D97-AF65-F5344CB8AC3E}">
        <p14:creationId xmlns:p14="http://schemas.microsoft.com/office/powerpoint/2010/main" val="38282996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Image associée"/>
          <p:cNvPicPr>
            <a:picLocks noChangeAspect="1" noChangeArrowheads="1"/>
          </p:cNvPicPr>
          <p:nvPr/>
        </p:nvPicPr>
        <p:blipFill>
          <a:blip r:embed="rId2"/>
          <a:srcRect/>
          <a:stretch>
            <a:fillRect/>
          </a:stretch>
        </p:blipFill>
        <p:spPr bwMode="auto">
          <a:xfrm>
            <a:off x="3599619" y="-234406"/>
            <a:ext cx="1785938" cy="1571626"/>
          </a:xfrm>
          <a:prstGeom prst="rect">
            <a:avLst/>
          </a:prstGeom>
          <a:noFill/>
          <a:ln w="9525">
            <a:noFill/>
            <a:miter lim="800000"/>
            <a:headEnd/>
            <a:tailEnd/>
          </a:ln>
        </p:spPr>
      </p:pic>
      <p:sp>
        <p:nvSpPr>
          <p:cNvPr id="7" name="Rectangle 6"/>
          <p:cNvSpPr/>
          <p:nvPr/>
        </p:nvSpPr>
        <p:spPr bwMode="auto">
          <a:xfrm>
            <a:off x="1979712" y="877503"/>
            <a:ext cx="5655572" cy="769441"/>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wrap="square">
            <a:spAutoFit/>
          </a:bodyPr>
          <a:lstStyle/>
          <a:p>
            <a:pPr lvl="0"/>
            <a:r>
              <a:rPr lang="fr-FR" sz="4400" b="1" dirty="0" smtClean="0">
                <a:solidFill>
                  <a:srgbClr val="C00000"/>
                </a:solidFill>
                <a:latin typeface="Times New Roman" pitchFamily="18" charset="0"/>
                <a:ea typeface="+mn-ea"/>
                <a:cs typeface="Times New Roman" pitchFamily="18" charset="0"/>
              </a:rPr>
              <a:t>           La sulfatation  </a:t>
            </a:r>
            <a:endParaRPr lang="fr-FR" sz="4400" b="1" dirty="0">
              <a:solidFill>
                <a:srgbClr val="C00000"/>
              </a:solidFill>
              <a:latin typeface="Times New Roman" pitchFamily="18" charset="0"/>
              <a:ea typeface="+mn-ea"/>
              <a:cs typeface="Times New Roman" pitchFamily="18" charset="0"/>
            </a:endParaRPr>
          </a:p>
        </p:txBody>
      </p:sp>
      <p:graphicFrame>
        <p:nvGraphicFramePr>
          <p:cNvPr id="2" name="Tableau 1"/>
          <p:cNvGraphicFramePr>
            <a:graphicFrameLocks noGrp="1"/>
          </p:cNvGraphicFramePr>
          <p:nvPr>
            <p:extLst>
              <p:ext uri="{D42A27DB-BD31-4B8C-83A1-F6EECF244321}">
                <p14:modId xmlns:p14="http://schemas.microsoft.com/office/powerpoint/2010/main" val="1369564494"/>
              </p:ext>
            </p:extLst>
          </p:nvPr>
        </p:nvGraphicFramePr>
        <p:xfrm>
          <a:off x="714348" y="1737257"/>
          <a:ext cx="7929618" cy="4933632"/>
        </p:xfrm>
        <a:graphic>
          <a:graphicData uri="http://schemas.openxmlformats.org/drawingml/2006/table">
            <a:tbl>
              <a:tblPr firstRow="1" bandRow="1">
                <a:tableStyleId>{9D7B26C5-4107-4FEC-AEDC-1716B250A1EF}</a:tableStyleId>
              </a:tblPr>
              <a:tblGrid>
                <a:gridCol w="2482922"/>
                <a:gridCol w="2202251"/>
                <a:gridCol w="3244445"/>
              </a:tblGrid>
              <a:tr h="331134">
                <a:tc>
                  <a:txBody>
                    <a:bodyPr/>
                    <a:lstStyle/>
                    <a:p>
                      <a:pPr algn="ctr">
                        <a:lnSpc>
                          <a:spcPct val="115000"/>
                        </a:lnSpc>
                        <a:spcAft>
                          <a:spcPts val="0"/>
                        </a:spcAft>
                      </a:pPr>
                      <a:r>
                        <a:rPr lang="fr-FR" sz="2000" dirty="0" smtClean="0">
                          <a:effectLst/>
                          <a:latin typeface="Times New Roman" pitchFamily="18" charset="0"/>
                          <a:cs typeface="Times New Roman" pitchFamily="18" charset="0"/>
                        </a:rPr>
                        <a:t>  Dégradation</a:t>
                      </a:r>
                      <a:endParaRPr lang="fr-FR" sz="1800" dirty="0">
                        <a:solidFill>
                          <a:schemeClr val="bg1"/>
                        </a:solidFill>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effectLst/>
                          <a:latin typeface="Times New Roman" pitchFamily="18" charset="0"/>
                          <a:cs typeface="Times New Roman" pitchFamily="18" charset="0"/>
                        </a:rPr>
                        <a:t>Causes</a:t>
                      </a:r>
                      <a:endParaRPr lang="fr-FR" sz="1100" dirty="0">
                        <a:solidFill>
                          <a:schemeClr val="bg1"/>
                        </a:solidFill>
                        <a:effectLst/>
                        <a:latin typeface="Times New Roman" pitchFamily="18" charset="0"/>
                        <a:ea typeface="Calibri"/>
                        <a:cs typeface="Times New Roman" pitchFamily="18" charset="0"/>
                      </a:endParaRPr>
                    </a:p>
                  </a:txBody>
                  <a:tcPr marL="68580" marR="68580" marT="0" marB="0"/>
                </a:tc>
                <a:tc>
                  <a:txBody>
                    <a:bodyPr/>
                    <a:lstStyle/>
                    <a:p>
                      <a:pPr algn="ctr"/>
                      <a:r>
                        <a:rPr lang="fr-FR" sz="1800" kern="1200" dirty="0" smtClean="0">
                          <a:effectLst/>
                          <a:latin typeface="Times New Roman" pitchFamily="18" charset="0"/>
                          <a:cs typeface="Times New Roman" pitchFamily="18" charset="0"/>
                        </a:rPr>
                        <a:t>Conséquence</a:t>
                      </a:r>
                      <a:endParaRPr lang="fr-FR" sz="1800" dirty="0">
                        <a:solidFill>
                          <a:schemeClr val="bg1"/>
                        </a:solidFill>
                        <a:latin typeface="Times New Roman" pitchFamily="18" charset="0"/>
                        <a:cs typeface="Times New Roman" pitchFamily="18" charset="0"/>
                      </a:endParaRPr>
                    </a:p>
                  </a:txBody>
                  <a:tcPr/>
                </a:tc>
              </a:tr>
              <a:tr h="1628076">
                <a:tc>
                  <a:txBody>
                    <a:bodyPr/>
                    <a:lstStyle/>
                    <a:p>
                      <a:pPr algn="just">
                        <a:lnSpc>
                          <a:spcPct val="115000"/>
                        </a:lnSpc>
                        <a:spcAft>
                          <a:spcPts val="0"/>
                        </a:spcAft>
                      </a:pPr>
                      <a:r>
                        <a:rPr lang="fr-FR" sz="1600" dirty="0" smtClean="0">
                          <a:effectLst/>
                          <a:latin typeface="Times New Roman" pitchFamily="18" charset="0"/>
                          <a:cs typeface="Times New Roman" pitchFamily="18" charset="0"/>
                        </a:rPr>
                        <a:t>Corrosion de</a:t>
                      </a:r>
                    </a:p>
                    <a:p>
                      <a:pPr algn="just">
                        <a:lnSpc>
                          <a:spcPct val="115000"/>
                        </a:lnSpc>
                        <a:spcAft>
                          <a:spcPts val="0"/>
                        </a:spcAft>
                      </a:pPr>
                      <a:r>
                        <a:rPr lang="fr-FR" sz="1600" dirty="0" smtClean="0">
                          <a:effectLst/>
                          <a:latin typeface="Times New Roman" pitchFamily="18" charset="0"/>
                          <a:cs typeface="Times New Roman" pitchFamily="18" charset="0"/>
                        </a:rPr>
                        <a:t>l’électrode </a:t>
                      </a:r>
                      <a:r>
                        <a:rPr lang="fr-FR" sz="1600" dirty="0">
                          <a:effectLst/>
                          <a:latin typeface="Times New Roman" pitchFamily="18" charset="0"/>
                          <a:cs typeface="Times New Roman" pitchFamily="18" charset="0"/>
                        </a:rPr>
                        <a:t>positive</a:t>
                      </a:r>
                      <a:endParaRPr lang="fr-FR" sz="1400" dirty="0">
                        <a:solidFill>
                          <a:schemeClr val="bg1"/>
                        </a:solidFill>
                        <a:effectLst/>
                        <a:latin typeface="Times New Roman" pitchFamily="18" charset="0"/>
                        <a:ea typeface="Calibri"/>
                        <a:cs typeface="Times New Roman" pitchFamily="18" charset="0"/>
                      </a:endParaRPr>
                    </a:p>
                  </a:txBody>
                  <a:tcPr marL="68580" marR="68580" marT="0" marB="0"/>
                </a:tc>
                <a:tc>
                  <a:txBody>
                    <a:bodyPr/>
                    <a:lstStyle/>
                    <a:p>
                      <a:pPr marL="285750" indent="-285750" rtl="0">
                        <a:buFont typeface="Arial" pitchFamily="34" charset="0"/>
                        <a:buChar char="•"/>
                      </a:pPr>
                      <a:r>
                        <a:rPr lang="fr-FR" sz="1600" kern="1200" dirty="0" smtClean="0">
                          <a:effectLst/>
                          <a:latin typeface="Times New Roman" pitchFamily="18" charset="0"/>
                          <a:cs typeface="Times New Roman" pitchFamily="18" charset="0"/>
                        </a:rPr>
                        <a:t>Oxydation spontanée au repos et en charge</a:t>
                      </a:r>
                    </a:p>
                    <a:p>
                      <a:pPr marL="285750" indent="-285750" rtl="0">
                        <a:buFont typeface="Arial" pitchFamily="34" charset="0"/>
                        <a:buChar char="•"/>
                      </a:pPr>
                      <a:r>
                        <a:rPr lang="fr-FR" sz="1600" kern="1200" dirty="0" smtClean="0">
                          <a:effectLst/>
                          <a:latin typeface="Times New Roman" pitchFamily="18" charset="0"/>
                          <a:cs typeface="Times New Roman" pitchFamily="18" charset="0"/>
                        </a:rPr>
                        <a:t>Accéléré par la stratification  de l’électrolyte</a:t>
                      </a:r>
                      <a:endParaRPr lang="fr-FR" sz="1400" kern="1200" dirty="0" smtClean="0">
                        <a:solidFill>
                          <a:schemeClr val="bg1"/>
                        </a:solidFill>
                        <a:effectLst/>
                        <a:latin typeface="Times New Roman" pitchFamily="18" charset="0"/>
                        <a:cs typeface="Times New Roman" pitchFamily="18" charset="0"/>
                      </a:endParaRPr>
                    </a:p>
                  </a:txBody>
                  <a:tcPr/>
                </a:tc>
                <a:tc>
                  <a:txBody>
                    <a:bodyPr/>
                    <a:lstStyle/>
                    <a:p>
                      <a:pPr algn="just">
                        <a:lnSpc>
                          <a:spcPct val="115000"/>
                        </a:lnSpc>
                        <a:spcAft>
                          <a:spcPts val="0"/>
                        </a:spcAft>
                      </a:pPr>
                      <a:r>
                        <a:rPr lang="fr-FR" sz="1800" dirty="0">
                          <a:effectLst/>
                          <a:latin typeface="Times New Roman" pitchFamily="18" charset="0"/>
                          <a:cs typeface="Times New Roman" pitchFamily="18" charset="0"/>
                        </a:rPr>
                        <a:t>- Courts-circuits</a:t>
                      </a:r>
                      <a:endParaRPr lang="fr-FR" sz="1600" dirty="0">
                        <a:effectLst/>
                        <a:latin typeface="Times New Roman" pitchFamily="18" charset="0"/>
                        <a:cs typeface="Times New Roman" pitchFamily="18" charset="0"/>
                      </a:endParaRPr>
                    </a:p>
                    <a:p>
                      <a:pPr algn="just">
                        <a:lnSpc>
                          <a:spcPct val="115000"/>
                        </a:lnSpc>
                        <a:spcAft>
                          <a:spcPts val="0"/>
                        </a:spcAft>
                      </a:pPr>
                      <a:r>
                        <a:rPr lang="fr-FR" sz="1800" dirty="0">
                          <a:effectLst/>
                          <a:latin typeface="Times New Roman" pitchFamily="18" charset="0"/>
                          <a:cs typeface="Times New Roman" pitchFamily="18" charset="0"/>
                        </a:rPr>
                        <a:t>- Altération de la conduction </a:t>
                      </a:r>
                      <a:r>
                        <a:rPr lang="fr-FR" sz="1600" dirty="0">
                          <a:effectLst/>
                          <a:latin typeface="Times New Roman" pitchFamily="18" charset="0"/>
                          <a:cs typeface="Times New Roman" pitchFamily="18" charset="0"/>
                        </a:rPr>
                        <a:t>électrique</a:t>
                      </a:r>
                      <a:endParaRPr lang="fr-FR" sz="1600" dirty="0">
                        <a:solidFill>
                          <a:schemeClr val="bg1"/>
                        </a:solidFill>
                        <a:effectLst/>
                        <a:latin typeface="Times New Roman" pitchFamily="18" charset="0"/>
                        <a:ea typeface="Calibri"/>
                        <a:cs typeface="Times New Roman" pitchFamily="18" charset="0"/>
                      </a:endParaRPr>
                    </a:p>
                  </a:txBody>
                  <a:tcPr marL="68580" marR="68580" marT="0" marB="0"/>
                </a:tc>
              </a:tr>
              <a:tr h="729875">
                <a:tc>
                  <a:txBody>
                    <a:bodyPr/>
                    <a:lstStyle/>
                    <a:p>
                      <a:pPr algn="just">
                        <a:lnSpc>
                          <a:spcPct val="115000"/>
                        </a:lnSpc>
                        <a:spcAft>
                          <a:spcPts val="0"/>
                        </a:spcAft>
                      </a:pPr>
                      <a:r>
                        <a:rPr lang="fr-FR" sz="1600" dirty="0">
                          <a:effectLst/>
                          <a:latin typeface="Times New Roman" pitchFamily="18" charset="0"/>
                          <a:cs typeface="Times New Roman" pitchFamily="18" charset="0"/>
                        </a:rPr>
                        <a:t>Dégradation de la matière </a:t>
                      </a:r>
                      <a:r>
                        <a:rPr lang="fr-FR" sz="1600" dirty="0" smtClean="0">
                          <a:effectLst/>
                          <a:latin typeface="Times New Roman" pitchFamily="18" charset="0"/>
                          <a:cs typeface="Times New Roman" pitchFamily="18" charset="0"/>
                        </a:rPr>
                        <a:t>active</a:t>
                      </a:r>
                    </a:p>
                    <a:p>
                      <a:pPr algn="just">
                        <a:lnSpc>
                          <a:spcPct val="115000"/>
                        </a:lnSpc>
                        <a:spcAft>
                          <a:spcPts val="0"/>
                        </a:spcAft>
                      </a:pPr>
                      <a:endParaRPr lang="fr-FR" sz="1400" dirty="0">
                        <a:solidFill>
                          <a:schemeClr val="bg1"/>
                        </a:solidFill>
                        <a:effectLst/>
                        <a:latin typeface="Times New Roman" pitchFamily="18" charset="0"/>
                        <a:ea typeface="Calibri"/>
                        <a:cs typeface="Times New Roman" pitchFamily="18" charset="0"/>
                      </a:endParaRPr>
                    </a:p>
                  </a:txBody>
                  <a:tcPr marL="68580" marR="68580" marT="0" marB="0"/>
                </a:tc>
                <a:tc>
                  <a:txBody>
                    <a:bodyPr/>
                    <a:lstStyle/>
                    <a:p>
                      <a:pPr algn="just">
                        <a:lnSpc>
                          <a:spcPct val="115000"/>
                        </a:lnSpc>
                        <a:spcAft>
                          <a:spcPts val="0"/>
                        </a:spcAft>
                      </a:pPr>
                      <a:r>
                        <a:rPr lang="fr-FR" sz="1600" dirty="0">
                          <a:effectLst/>
                          <a:latin typeface="Times New Roman" pitchFamily="18" charset="0"/>
                          <a:cs typeface="Times New Roman" pitchFamily="18" charset="0"/>
                        </a:rPr>
                        <a:t>Phénomène spontané</a:t>
                      </a:r>
                      <a:endParaRPr lang="fr-FR" sz="1400" dirty="0">
                        <a:solidFill>
                          <a:schemeClr val="bg1"/>
                        </a:solidFill>
                        <a:effectLst/>
                        <a:latin typeface="Times New Roman" pitchFamily="18" charset="0"/>
                        <a:ea typeface="Calibri"/>
                        <a:cs typeface="Times New Roman" pitchFamily="18" charset="0"/>
                      </a:endParaRPr>
                    </a:p>
                  </a:txBody>
                  <a:tcPr marL="68580" marR="68580" marT="0" marB="0"/>
                </a:tc>
                <a:tc>
                  <a:txBody>
                    <a:bodyPr/>
                    <a:lstStyle/>
                    <a:p>
                      <a:pPr algn="just">
                        <a:lnSpc>
                          <a:spcPct val="115000"/>
                        </a:lnSpc>
                        <a:spcAft>
                          <a:spcPts val="0"/>
                        </a:spcAft>
                      </a:pPr>
                      <a:r>
                        <a:rPr lang="fr-FR" sz="1600" dirty="0" smtClean="0">
                          <a:effectLst/>
                          <a:latin typeface="Times New Roman" pitchFamily="18" charset="0"/>
                          <a:cs typeface="Times New Roman" pitchFamily="18" charset="0"/>
                        </a:rPr>
                        <a:t>Courts-circuits</a:t>
                      </a:r>
                    </a:p>
                    <a:p>
                      <a:pPr algn="just">
                        <a:lnSpc>
                          <a:spcPct val="115000"/>
                        </a:lnSpc>
                        <a:spcAft>
                          <a:spcPts val="0"/>
                        </a:spcAft>
                      </a:pPr>
                      <a:endParaRPr lang="fr-FR" sz="1400" dirty="0">
                        <a:solidFill>
                          <a:schemeClr val="bg1"/>
                        </a:solidFill>
                        <a:effectLst/>
                        <a:latin typeface="Times New Roman" pitchFamily="18" charset="0"/>
                        <a:ea typeface="Calibri"/>
                        <a:cs typeface="Times New Roman" pitchFamily="18" charset="0"/>
                      </a:endParaRPr>
                    </a:p>
                  </a:txBody>
                  <a:tcPr marL="68580" marR="68580" marT="0" marB="0"/>
                </a:tc>
              </a:tr>
              <a:tr h="524296">
                <a:tc>
                  <a:txBody>
                    <a:bodyPr/>
                    <a:lstStyle/>
                    <a:p>
                      <a:pPr algn="just">
                        <a:lnSpc>
                          <a:spcPct val="115000"/>
                        </a:lnSpc>
                        <a:spcAft>
                          <a:spcPts val="0"/>
                        </a:spcAft>
                      </a:pPr>
                      <a:r>
                        <a:rPr lang="fr-FR" sz="1600" dirty="0">
                          <a:effectLst/>
                          <a:latin typeface="Times New Roman" pitchFamily="18" charset="0"/>
                          <a:cs typeface="Times New Roman" pitchFamily="18" charset="0"/>
                        </a:rPr>
                        <a:t>Assèchement de l’électrolyte</a:t>
                      </a:r>
                      <a:endParaRPr lang="fr-FR" sz="1600" dirty="0">
                        <a:solidFill>
                          <a:schemeClr val="bg1"/>
                        </a:solidFill>
                        <a:effectLst/>
                        <a:latin typeface="Times New Roman" pitchFamily="18" charset="0"/>
                        <a:ea typeface="Calibri"/>
                        <a:cs typeface="Times New Roman" pitchFamily="18" charset="0"/>
                      </a:endParaRPr>
                    </a:p>
                  </a:txBody>
                  <a:tcPr marL="68580" marR="68580" marT="0" marB="0"/>
                </a:tc>
                <a:tc>
                  <a:txBody>
                    <a:bodyPr/>
                    <a:lstStyle/>
                    <a:p>
                      <a:r>
                        <a:rPr lang="fr-FR" sz="1600" kern="1200" dirty="0" smtClean="0">
                          <a:effectLst/>
                          <a:latin typeface="Times New Roman" pitchFamily="18" charset="0"/>
                          <a:cs typeface="Times New Roman" pitchFamily="18" charset="0"/>
                        </a:rPr>
                        <a:t>Perte d’eau lors de surcharges</a:t>
                      </a:r>
                      <a:endParaRPr lang="fr-FR" sz="1600" dirty="0">
                        <a:solidFill>
                          <a:schemeClr val="bg1"/>
                        </a:solidFill>
                        <a:latin typeface="Times New Roman" pitchFamily="18" charset="0"/>
                        <a:cs typeface="Times New Roman" pitchFamily="18" charset="0"/>
                      </a:endParaRPr>
                    </a:p>
                  </a:txBody>
                  <a:tcPr/>
                </a:tc>
                <a:tc>
                  <a:txBody>
                    <a:bodyPr/>
                    <a:lstStyle/>
                    <a:p>
                      <a:r>
                        <a:rPr lang="fr-FR" sz="1600" kern="1200" dirty="0" smtClean="0">
                          <a:effectLst/>
                          <a:latin typeface="Times New Roman" pitchFamily="18" charset="0"/>
                          <a:cs typeface="Times New Roman" pitchFamily="18" charset="0"/>
                        </a:rPr>
                        <a:t>Accélération de la sulfatation</a:t>
                      </a:r>
                      <a:endParaRPr lang="fr-FR" sz="1600" dirty="0">
                        <a:solidFill>
                          <a:schemeClr val="bg1"/>
                        </a:solidFill>
                        <a:latin typeface="Times New Roman" pitchFamily="18" charset="0"/>
                        <a:cs typeface="Times New Roman" pitchFamily="18" charset="0"/>
                      </a:endParaRPr>
                    </a:p>
                  </a:txBody>
                  <a:tcPr/>
                </a:tc>
              </a:tr>
              <a:tr h="1407320">
                <a:tc>
                  <a:txBody>
                    <a:bodyPr/>
                    <a:lstStyle/>
                    <a:p>
                      <a:pPr algn="just">
                        <a:lnSpc>
                          <a:spcPct val="150000"/>
                        </a:lnSpc>
                        <a:spcAft>
                          <a:spcPts val="0"/>
                        </a:spcAft>
                      </a:pPr>
                      <a:r>
                        <a:rPr lang="fr-FR" sz="1600" dirty="0">
                          <a:effectLst/>
                          <a:latin typeface="Times New Roman" pitchFamily="18" charset="0"/>
                          <a:cs typeface="Times New Roman" pitchFamily="18" charset="0"/>
                        </a:rPr>
                        <a:t>Sulfatation</a:t>
                      </a:r>
                      <a:endParaRPr lang="fr-FR" sz="1400" dirty="0">
                        <a:solidFill>
                          <a:schemeClr val="bg1"/>
                        </a:solidFill>
                        <a:effectLst/>
                        <a:latin typeface="Times New Roman" pitchFamily="18" charset="0"/>
                        <a:ea typeface="Calibri"/>
                        <a:cs typeface="Times New Roman" pitchFamily="18" charset="0"/>
                      </a:endParaRPr>
                    </a:p>
                  </a:txBody>
                  <a:tcPr marL="68580" marR="68580" marT="0" marB="0"/>
                </a:tc>
                <a:tc>
                  <a:txBody>
                    <a:bodyPr/>
                    <a:lstStyle/>
                    <a:p>
                      <a:r>
                        <a:rPr lang="fr-FR" sz="1600" kern="1200" dirty="0" smtClean="0">
                          <a:effectLst/>
                          <a:latin typeface="Times New Roman" pitchFamily="18" charset="0"/>
                          <a:cs typeface="Times New Roman" pitchFamily="18" charset="0"/>
                        </a:rPr>
                        <a:t>Mauvaise utilisation où mauvais entretien</a:t>
                      </a:r>
                    </a:p>
                    <a:p>
                      <a:pPr marL="285750" indent="-285750">
                        <a:buFontTx/>
                        <a:buChar char="-"/>
                      </a:pPr>
                      <a:r>
                        <a:rPr lang="fr-FR" sz="1600" kern="1200" dirty="0" smtClean="0">
                          <a:effectLst/>
                          <a:latin typeface="Times New Roman" pitchFamily="18" charset="0"/>
                          <a:cs typeface="Times New Roman" pitchFamily="18" charset="0"/>
                        </a:rPr>
                        <a:t>Accéléré par la stratification de l’électrolyte</a:t>
                      </a:r>
                    </a:p>
                    <a:p>
                      <a:pPr marL="285750" indent="-285750">
                        <a:buFontTx/>
                        <a:buChar char="-"/>
                      </a:pPr>
                      <a:endParaRPr lang="fr-FR" sz="1600" dirty="0">
                        <a:solidFill>
                          <a:schemeClr val="bg1"/>
                        </a:solidFill>
                        <a:latin typeface="Times New Roman" pitchFamily="18" charset="0"/>
                        <a:cs typeface="Times New Roman" pitchFamily="18" charset="0"/>
                      </a:endParaRPr>
                    </a:p>
                  </a:txBody>
                  <a:tcPr/>
                </a:tc>
                <a:tc>
                  <a:txBody>
                    <a:bodyPr/>
                    <a:lstStyle/>
                    <a:p>
                      <a:r>
                        <a:rPr lang="fr-FR" sz="1600" kern="1200" dirty="0" smtClean="0">
                          <a:effectLst/>
                          <a:latin typeface="Times New Roman" pitchFamily="18" charset="0"/>
                          <a:cs typeface="Times New Roman" pitchFamily="18" charset="0"/>
                        </a:rPr>
                        <a:t>Altération de la conduction électrique</a:t>
                      </a:r>
                      <a:endParaRPr lang="fr-FR" sz="1600" dirty="0">
                        <a:solidFill>
                          <a:schemeClr val="bg1"/>
                        </a:solidFill>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val="42424400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617307" y="1592557"/>
            <a:ext cx="8064896" cy="2646878"/>
          </a:xfrm>
          <a:prstGeom prst="rect">
            <a:avLst/>
          </a:prstGeom>
          <a:noFill/>
        </p:spPr>
        <p:txBody>
          <a:bodyPr wrap="square" rtlCol="0">
            <a:spAutoFit/>
          </a:bodyPr>
          <a:lstStyle/>
          <a:p>
            <a:endParaRPr lang="fr-FR" sz="3000" dirty="0" smtClean="0">
              <a:latin typeface="Times New Roman" pitchFamily="18" charset="0"/>
              <a:cs typeface="Times New Roman" pitchFamily="18" charset="0"/>
            </a:endParaRPr>
          </a:p>
          <a:p>
            <a:endParaRPr lang="fr-FR" sz="3000" dirty="0" smtClean="0">
              <a:latin typeface="Times New Roman" pitchFamily="18" charset="0"/>
              <a:cs typeface="Times New Roman" pitchFamily="18" charset="0"/>
            </a:endParaRPr>
          </a:p>
          <a:p>
            <a:endParaRPr lang="fr-FR" sz="3000" dirty="0">
              <a:latin typeface="Times New Roman" pitchFamily="18" charset="0"/>
              <a:cs typeface="Times New Roman" pitchFamily="18" charset="0"/>
            </a:endParaRPr>
          </a:p>
          <a:p>
            <a:r>
              <a:rPr lang="fr-FR" sz="2400" dirty="0" smtClean="0">
                <a:latin typeface="Times New Roman" pitchFamily="18" charset="0"/>
                <a:cs typeface="Times New Roman" pitchFamily="18" charset="0"/>
              </a:rPr>
              <a:t>Les échantillons ont  été récupérés à partir de vieilles batterie selon une procédure</a:t>
            </a:r>
          </a:p>
          <a:p>
            <a:r>
              <a:rPr lang="fr-FR" sz="2400" dirty="0" smtClean="0">
                <a:latin typeface="Times New Roman" pitchFamily="18" charset="0"/>
                <a:cs typeface="Times New Roman" pitchFamily="18" charset="0"/>
              </a:rPr>
              <a:t> qui sera détaillée dans la diapo suivante</a:t>
            </a:r>
            <a:r>
              <a:rPr lang="fr-FR" sz="2800" dirty="0" smtClean="0">
                <a:latin typeface="Times New Roman" pitchFamily="18" charset="0"/>
                <a:cs typeface="Times New Roman" pitchFamily="18" charset="0"/>
              </a:rPr>
              <a:t>:</a:t>
            </a:r>
            <a:endParaRPr lang="fr-FR" sz="3000" dirty="0">
              <a:latin typeface="Times New Roman" pitchFamily="18" charset="0"/>
              <a:cs typeface="Times New Roman" pitchFamily="18" charset="0"/>
            </a:endParaRPr>
          </a:p>
        </p:txBody>
      </p:sp>
      <p:pic>
        <p:nvPicPr>
          <p:cNvPr id="4" name="Image 3" descr="Image associée"/>
          <p:cNvPicPr>
            <a:picLocks noChangeAspect="1" noChangeArrowheads="1"/>
          </p:cNvPicPr>
          <p:nvPr/>
        </p:nvPicPr>
        <p:blipFill>
          <a:blip r:embed="rId2"/>
          <a:srcRect/>
          <a:stretch>
            <a:fillRect/>
          </a:stretch>
        </p:blipFill>
        <p:spPr bwMode="auto">
          <a:xfrm>
            <a:off x="3506142" y="0"/>
            <a:ext cx="1785938" cy="1571626"/>
          </a:xfrm>
          <a:prstGeom prst="rect">
            <a:avLst/>
          </a:prstGeom>
          <a:noFill/>
          <a:ln w="9525">
            <a:noFill/>
            <a:miter lim="800000"/>
            <a:headEnd/>
            <a:tailEnd/>
          </a:ln>
        </p:spPr>
      </p:pic>
      <p:sp>
        <p:nvSpPr>
          <p:cNvPr id="5" name="Rectangle 4"/>
          <p:cNvSpPr/>
          <p:nvPr/>
        </p:nvSpPr>
        <p:spPr bwMode="auto">
          <a:xfrm>
            <a:off x="1655676" y="1450231"/>
            <a:ext cx="5988158" cy="646331"/>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wrap="square">
            <a:spAutoFit/>
          </a:bodyPr>
          <a:lstStyle/>
          <a:p>
            <a:pPr algn="ctr">
              <a:defRPr/>
            </a:pPr>
            <a:r>
              <a:rPr lang="fr-FR" sz="3600" b="1" dirty="0">
                <a:solidFill>
                  <a:srgbClr val="C00000"/>
                </a:solidFill>
                <a:latin typeface="Times New Roman" pitchFamily="18" charset="0"/>
                <a:cs typeface="Times New Roman" pitchFamily="18" charset="0"/>
              </a:rPr>
              <a:t>Préparation des </a:t>
            </a:r>
            <a:r>
              <a:rPr lang="fr-FR" sz="3600" b="1" dirty="0" smtClean="0">
                <a:solidFill>
                  <a:srgbClr val="C00000"/>
                </a:solidFill>
                <a:latin typeface="Times New Roman" pitchFamily="18" charset="0"/>
                <a:cs typeface="Times New Roman" pitchFamily="18" charset="0"/>
              </a:rPr>
              <a:t>échantillons</a:t>
            </a:r>
            <a:endParaRPr lang="fr-FR" sz="3600" b="1"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val="28986514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428625" y="357188"/>
            <a:ext cx="4115229" cy="461665"/>
          </a:xfrm>
          <a:prstGeom prst="rect">
            <a:avLst/>
          </a:prstGeom>
          <a:noFill/>
          <a:ln w="9525">
            <a:noFill/>
            <a:miter lim="800000"/>
            <a:headEnd/>
            <a:tailEnd/>
          </a:ln>
        </p:spPr>
        <p:txBody>
          <a:bodyPr wrap="none">
            <a:spAutoFit/>
          </a:bodyPr>
          <a:lstStyle/>
          <a:p>
            <a:r>
              <a:rPr lang="fr-FR" sz="2400" b="1" dirty="0">
                <a:latin typeface="Times New Roman" pitchFamily="18" charset="0"/>
                <a:cs typeface="Times New Roman" pitchFamily="18" charset="0"/>
              </a:rPr>
              <a:t>Préparation </a:t>
            </a:r>
            <a:r>
              <a:rPr lang="fr-FR" sz="2400" b="1" dirty="0" smtClean="0">
                <a:latin typeface="Times New Roman" pitchFamily="18" charset="0"/>
                <a:cs typeface="Times New Roman" pitchFamily="18" charset="0"/>
              </a:rPr>
              <a:t>des l’échantillons</a:t>
            </a:r>
            <a:endParaRPr lang="fr-FR" sz="2400" dirty="0">
              <a:latin typeface="Times New Roman" pitchFamily="18" charset="0"/>
              <a:cs typeface="Times New Roman" pitchFamily="18" charset="0"/>
            </a:endParaRPr>
          </a:p>
        </p:txBody>
      </p:sp>
      <p:pic>
        <p:nvPicPr>
          <p:cNvPr id="6" name="Image 5"/>
          <p:cNvPicPr/>
          <p:nvPr/>
        </p:nvPicPr>
        <p:blipFill>
          <a:blip r:embed="rId2">
            <a:extLst/>
          </a:blip>
          <a:srcRect/>
          <a:stretch>
            <a:fillRect/>
          </a:stretch>
        </p:blipFill>
        <p:spPr bwMode="auto">
          <a:xfrm>
            <a:off x="5500694" y="4714884"/>
            <a:ext cx="2128520" cy="19532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Image 6"/>
          <p:cNvPicPr/>
          <p:nvPr/>
        </p:nvPicPr>
        <p:blipFill>
          <a:blip r:embed="rId3">
            <a:extLst/>
          </a:blip>
          <a:srcRect/>
          <a:stretch>
            <a:fillRect/>
          </a:stretch>
        </p:blipFill>
        <p:spPr bwMode="auto">
          <a:xfrm>
            <a:off x="3929058" y="857232"/>
            <a:ext cx="1785950" cy="135732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Image 7"/>
          <p:cNvPicPr>
            <a:picLocks noChangeAspect="1" noChangeArrowheads="1"/>
          </p:cNvPicPr>
          <p:nvPr/>
        </p:nvPicPr>
        <p:blipFill>
          <a:blip r:embed="rId4"/>
          <a:srcRect/>
          <a:stretch>
            <a:fillRect/>
          </a:stretch>
        </p:blipFill>
        <p:spPr bwMode="auto">
          <a:xfrm>
            <a:off x="142875" y="857250"/>
            <a:ext cx="3071813" cy="1285875"/>
          </a:xfrm>
          <a:prstGeom prst="rect">
            <a:avLst/>
          </a:prstGeom>
          <a:noFill/>
          <a:ln w="9525">
            <a:noFill/>
            <a:miter lim="800000"/>
            <a:headEnd/>
            <a:tailEnd/>
          </a:ln>
        </p:spPr>
      </p:pic>
      <p:pic>
        <p:nvPicPr>
          <p:cNvPr id="9" name="Image 8"/>
          <p:cNvPicPr>
            <a:picLocks noChangeAspect="1" noChangeArrowheads="1"/>
          </p:cNvPicPr>
          <p:nvPr/>
        </p:nvPicPr>
        <p:blipFill>
          <a:blip r:embed="rId5"/>
          <a:srcRect/>
          <a:stretch>
            <a:fillRect/>
          </a:stretch>
        </p:blipFill>
        <p:spPr bwMode="auto">
          <a:xfrm>
            <a:off x="6215063" y="2786063"/>
            <a:ext cx="2257425" cy="1762125"/>
          </a:xfrm>
          <a:prstGeom prst="rect">
            <a:avLst/>
          </a:prstGeom>
          <a:noFill/>
          <a:ln w="9525">
            <a:noFill/>
            <a:miter lim="800000"/>
            <a:headEnd/>
            <a:tailEnd/>
          </a:ln>
        </p:spPr>
      </p:pic>
      <p:pic>
        <p:nvPicPr>
          <p:cNvPr id="10" name="Image 9"/>
          <p:cNvPicPr/>
          <p:nvPr/>
        </p:nvPicPr>
        <p:blipFill>
          <a:blip r:embed="rId6">
            <a:extLst/>
          </a:blip>
          <a:srcRect/>
          <a:stretch>
            <a:fillRect/>
          </a:stretch>
        </p:blipFill>
        <p:spPr bwMode="auto">
          <a:xfrm>
            <a:off x="6357950" y="714356"/>
            <a:ext cx="2238375" cy="15570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Image 10"/>
          <p:cNvPicPr>
            <a:picLocks noChangeAspect="1" noChangeArrowheads="1"/>
          </p:cNvPicPr>
          <p:nvPr/>
        </p:nvPicPr>
        <p:blipFill>
          <a:blip r:embed="rId7"/>
          <a:srcRect/>
          <a:stretch>
            <a:fillRect/>
          </a:stretch>
        </p:blipFill>
        <p:spPr bwMode="auto">
          <a:xfrm>
            <a:off x="1928813" y="4714875"/>
            <a:ext cx="2000250" cy="1857375"/>
          </a:xfrm>
          <a:prstGeom prst="rect">
            <a:avLst/>
          </a:prstGeom>
          <a:noFill/>
          <a:ln w="9525">
            <a:noFill/>
            <a:miter lim="800000"/>
            <a:headEnd/>
            <a:tailEnd/>
          </a:ln>
        </p:spPr>
      </p:pic>
      <p:pic>
        <p:nvPicPr>
          <p:cNvPr id="12" name="Image 11"/>
          <p:cNvPicPr>
            <a:picLocks noChangeAspect="1" noChangeArrowheads="1"/>
          </p:cNvPicPr>
          <p:nvPr/>
        </p:nvPicPr>
        <p:blipFill>
          <a:blip r:embed="rId8"/>
          <a:srcRect/>
          <a:stretch>
            <a:fillRect/>
          </a:stretch>
        </p:blipFill>
        <p:spPr bwMode="auto">
          <a:xfrm>
            <a:off x="3643313" y="2643188"/>
            <a:ext cx="1685925" cy="1847850"/>
          </a:xfrm>
          <a:prstGeom prst="rect">
            <a:avLst/>
          </a:prstGeom>
          <a:noFill/>
          <a:ln w="9525">
            <a:noFill/>
            <a:miter lim="800000"/>
            <a:headEnd/>
            <a:tailEnd/>
          </a:ln>
        </p:spPr>
      </p:pic>
      <p:pic>
        <p:nvPicPr>
          <p:cNvPr id="13" name="Image 12"/>
          <p:cNvPicPr>
            <a:picLocks noChangeAspect="1" noChangeArrowheads="1"/>
          </p:cNvPicPr>
          <p:nvPr/>
        </p:nvPicPr>
        <p:blipFill>
          <a:blip r:embed="rId9"/>
          <a:srcRect/>
          <a:stretch>
            <a:fillRect/>
          </a:stretch>
        </p:blipFill>
        <p:spPr bwMode="auto">
          <a:xfrm>
            <a:off x="500063" y="2643188"/>
            <a:ext cx="2000250" cy="1781175"/>
          </a:xfrm>
          <a:prstGeom prst="rect">
            <a:avLst/>
          </a:prstGeom>
          <a:noFill/>
          <a:ln w="9525">
            <a:noFill/>
            <a:miter lim="800000"/>
            <a:headEnd/>
            <a:tailEnd/>
          </a:ln>
        </p:spPr>
      </p:pic>
      <p:sp>
        <p:nvSpPr>
          <p:cNvPr id="14" name="Flèche droite 13"/>
          <p:cNvSpPr>
            <a:spLocks noChangeArrowheads="1"/>
          </p:cNvSpPr>
          <p:nvPr/>
        </p:nvSpPr>
        <p:spPr bwMode="auto">
          <a:xfrm>
            <a:off x="3286125" y="1071563"/>
            <a:ext cx="500063" cy="733425"/>
          </a:xfrm>
          <a:prstGeom prst="rightArrow">
            <a:avLst>
              <a:gd name="adj1" fmla="val 50000"/>
              <a:gd name="adj2" fmla="val 50000"/>
            </a:avLst>
          </a:prstGeom>
          <a:solidFill>
            <a:schemeClr val="accent1"/>
          </a:solidFill>
          <a:ln w="9525" algn="ctr">
            <a:solidFill>
              <a:schemeClr val="tx1"/>
            </a:solidFill>
            <a:round/>
            <a:headEnd/>
            <a:tailEnd/>
          </a:ln>
        </p:spPr>
        <p:txBody>
          <a:bodyPr>
            <a:spAutoFit/>
          </a:bodyPr>
          <a:lstStyle/>
          <a:p>
            <a:pPr algn="r"/>
            <a:endParaRPr lang="fr-FR"/>
          </a:p>
        </p:txBody>
      </p:sp>
      <p:sp>
        <p:nvSpPr>
          <p:cNvPr id="15" name="Flèche droite 14"/>
          <p:cNvSpPr>
            <a:spLocks noChangeArrowheads="1"/>
          </p:cNvSpPr>
          <p:nvPr/>
        </p:nvSpPr>
        <p:spPr bwMode="auto">
          <a:xfrm>
            <a:off x="5786438" y="1071563"/>
            <a:ext cx="428625" cy="733425"/>
          </a:xfrm>
          <a:prstGeom prst="rightArrow">
            <a:avLst>
              <a:gd name="adj1" fmla="val 50000"/>
              <a:gd name="adj2" fmla="val 50000"/>
            </a:avLst>
          </a:prstGeom>
          <a:solidFill>
            <a:schemeClr val="accent1"/>
          </a:solidFill>
          <a:ln w="9525" algn="ctr">
            <a:solidFill>
              <a:schemeClr val="tx1"/>
            </a:solidFill>
            <a:round/>
            <a:headEnd/>
            <a:tailEnd/>
          </a:ln>
        </p:spPr>
        <p:txBody>
          <a:bodyPr>
            <a:spAutoFit/>
          </a:bodyPr>
          <a:lstStyle/>
          <a:p>
            <a:pPr algn="r"/>
            <a:endParaRPr lang="fr-FR"/>
          </a:p>
        </p:txBody>
      </p:sp>
      <p:sp>
        <p:nvSpPr>
          <p:cNvPr id="16" name="Flèche gauche 15"/>
          <p:cNvSpPr>
            <a:spLocks noChangeArrowheads="1"/>
          </p:cNvSpPr>
          <p:nvPr/>
        </p:nvSpPr>
        <p:spPr bwMode="auto">
          <a:xfrm>
            <a:off x="5429250" y="3071813"/>
            <a:ext cx="571500" cy="733425"/>
          </a:xfrm>
          <a:prstGeom prst="leftArrow">
            <a:avLst>
              <a:gd name="adj1" fmla="val 50000"/>
              <a:gd name="adj2" fmla="val 50000"/>
            </a:avLst>
          </a:prstGeom>
          <a:solidFill>
            <a:schemeClr val="accent1"/>
          </a:solidFill>
          <a:ln w="9525" algn="ctr">
            <a:solidFill>
              <a:schemeClr val="tx1"/>
            </a:solidFill>
            <a:round/>
            <a:headEnd/>
            <a:tailEnd/>
          </a:ln>
        </p:spPr>
        <p:txBody>
          <a:bodyPr>
            <a:spAutoFit/>
          </a:bodyPr>
          <a:lstStyle/>
          <a:p>
            <a:pPr algn="r"/>
            <a:endParaRPr lang="fr-FR"/>
          </a:p>
        </p:txBody>
      </p:sp>
      <p:sp>
        <p:nvSpPr>
          <p:cNvPr id="17" name="Flèche gauche 16"/>
          <p:cNvSpPr>
            <a:spLocks noChangeArrowheads="1"/>
          </p:cNvSpPr>
          <p:nvPr/>
        </p:nvSpPr>
        <p:spPr bwMode="auto">
          <a:xfrm>
            <a:off x="2786063" y="3143250"/>
            <a:ext cx="571500" cy="733425"/>
          </a:xfrm>
          <a:prstGeom prst="leftArrow">
            <a:avLst>
              <a:gd name="adj1" fmla="val 50000"/>
              <a:gd name="adj2" fmla="val 50000"/>
            </a:avLst>
          </a:prstGeom>
          <a:solidFill>
            <a:schemeClr val="accent1"/>
          </a:solidFill>
          <a:ln w="9525" algn="ctr">
            <a:solidFill>
              <a:schemeClr val="tx1"/>
            </a:solidFill>
            <a:round/>
            <a:headEnd/>
            <a:tailEnd/>
          </a:ln>
        </p:spPr>
        <p:txBody>
          <a:bodyPr>
            <a:spAutoFit/>
          </a:bodyPr>
          <a:lstStyle/>
          <a:p>
            <a:pPr algn="r"/>
            <a:endParaRPr lang="fr-FR"/>
          </a:p>
        </p:txBody>
      </p:sp>
      <p:sp>
        <p:nvSpPr>
          <p:cNvPr id="18" name="Flèche droite 17"/>
          <p:cNvSpPr>
            <a:spLocks noChangeArrowheads="1"/>
          </p:cNvSpPr>
          <p:nvPr/>
        </p:nvSpPr>
        <p:spPr bwMode="auto">
          <a:xfrm>
            <a:off x="4286250" y="5286375"/>
            <a:ext cx="928688" cy="733425"/>
          </a:xfrm>
          <a:prstGeom prst="rightArrow">
            <a:avLst>
              <a:gd name="adj1" fmla="val 50000"/>
              <a:gd name="adj2" fmla="val 50016"/>
            </a:avLst>
          </a:prstGeom>
          <a:solidFill>
            <a:schemeClr val="accent1"/>
          </a:solidFill>
          <a:ln w="9525" algn="ctr">
            <a:solidFill>
              <a:schemeClr val="tx1"/>
            </a:solidFill>
            <a:round/>
            <a:headEnd/>
            <a:tailEnd/>
          </a:ln>
        </p:spPr>
        <p:txBody>
          <a:bodyPr>
            <a:spAutoFit/>
          </a:bodyPr>
          <a:lstStyle/>
          <a:p>
            <a:pPr algn="r"/>
            <a:endParaRPr lang="fr-FR"/>
          </a:p>
        </p:txBody>
      </p:sp>
      <p:sp>
        <p:nvSpPr>
          <p:cNvPr id="19" name="Flèche à angle droit 18"/>
          <p:cNvSpPr/>
          <p:nvPr/>
        </p:nvSpPr>
        <p:spPr bwMode="auto">
          <a:xfrm rot="5400000">
            <a:off x="714375" y="4714875"/>
            <a:ext cx="928688" cy="928688"/>
          </a:xfrm>
          <a:prstGeom prst="bentUpArrow">
            <a:avLst/>
          </a:prstGeom>
          <a:solidFill>
            <a:schemeClr val="accent1"/>
          </a:solidFill>
          <a:ln w="9525" cap="flat" cmpd="sng" algn="ctr">
            <a:solidFill>
              <a:schemeClr val="tx1"/>
            </a:solidFill>
            <a:prstDash val="solid"/>
            <a:round/>
            <a:headEnd type="none" w="med" len="med"/>
            <a:tailEnd type="none" w="med" len="med"/>
          </a:ln>
          <a:effectLst/>
        </p:spPr>
        <p:txBody>
          <a:bodyPr wrap="none">
            <a:spAutoFit/>
          </a:bodyPr>
          <a:lstStyle/>
          <a:p>
            <a:pPr algn="r">
              <a:defRPr/>
            </a:pPr>
            <a:endParaRPr lang="fr-FR">
              <a:latin typeface="Arial" charset="0"/>
              <a:cs typeface="Arial" charset="0"/>
            </a:endParaRPr>
          </a:p>
        </p:txBody>
      </p:sp>
      <p:sp>
        <p:nvSpPr>
          <p:cNvPr id="20" name="Flèche vers le bas 19"/>
          <p:cNvSpPr>
            <a:spLocks noChangeArrowheads="1"/>
          </p:cNvSpPr>
          <p:nvPr/>
        </p:nvSpPr>
        <p:spPr bwMode="auto">
          <a:xfrm>
            <a:off x="7286625" y="2357438"/>
            <a:ext cx="428625" cy="357187"/>
          </a:xfrm>
          <a:prstGeom prst="downArrow">
            <a:avLst>
              <a:gd name="adj1" fmla="val 50000"/>
              <a:gd name="adj2" fmla="val 50000"/>
            </a:avLst>
          </a:prstGeom>
          <a:solidFill>
            <a:schemeClr val="accent1"/>
          </a:solidFill>
          <a:ln w="9525" algn="ctr">
            <a:solidFill>
              <a:schemeClr val="tx1"/>
            </a:solidFill>
            <a:round/>
            <a:headEnd/>
            <a:tailEnd/>
          </a:ln>
        </p:spPr>
        <p:txBody>
          <a:bodyPr wrap="none">
            <a:spAutoFit/>
          </a:bodyPr>
          <a:lstStyle/>
          <a:p>
            <a:pPr algn="r"/>
            <a:endParaRPr lang="fr-FR"/>
          </a:p>
        </p:txBody>
      </p:sp>
    </p:spTree>
    <p:extLst>
      <p:ext uri="{BB962C8B-B14F-4D97-AF65-F5344CB8AC3E}">
        <p14:creationId xmlns:p14="http://schemas.microsoft.com/office/powerpoint/2010/main" val="34616995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mirage\Desktop\wallpaper-background-59.jpg"/>
          <p:cNvPicPr>
            <a:picLocks noChangeAspect="1" noChangeArrowheads="1"/>
          </p:cNvPicPr>
          <p:nvPr/>
        </p:nvPicPr>
        <p:blipFill>
          <a:blip r:embed="rId2"/>
          <a:srcRect/>
          <a:stretch>
            <a:fillRect/>
          </a:stretch>
        </p:blipFill>
        <p:spPr bwMode="auto">
          <a:xfrm>
            <a:off x="-2297" y="-48270"/>
            <a:ext cx="45719" cy="6857863"/>
          </a:xfrm>
          <a:prstGeom prst="rect">
            <a:avLst/>
          </a:prstGeom>
          <a:noFill/>
        </p:spPr>
      </p:pic>
      <p:pic>
        <p:nvPicPr>
          <p:cNvPr id="5" name="Image 4" descr="Image associée"/>
          <p:cNvPicPr>
            <a:picLocks noChangeAspect="1" noChangeArrowheads="1"/>
          </p:cNvPicPr>
          <p:nvPr/>
        </p:nvPicPr>
        <p:blipFill>
          <a:blip r:embed="rId3"/>
          <a:srcRect/>
          <a:stretch>
            <a:fillRect/>
          </a:stretch>
        </p:blipFill>
        <p:spPr bwMode="auto">
          <a:xfrm>
            <a:off x="3714750" y="-214313"/>
            <a:ext cx="1785938" cy="1571626"/>
          </a:xfrm>
          <a:prstGeom prst="rect">
            <a:avLst/>
          </a:prstGeom>
          <a:noFill/>
          <a:ln w="9525">
            <a:noFill/>
            <a:miter lim="800000"/>
            <a:headEnd/>
            <a:tailEnd/>
          </a:ln>
        </p:spPr>
      </p:pic>
      <p:sp>
        <p:nvSpPr>
          <p:cNvPr id="6" name="Rectangle 5"/>
          <p:cNvSpPr>
            <a:spLocks noChangeArrowheads="1"/>
          </p:cNvSpPr>
          <p:nvPr/>
        </p:nvSpPr>
        <p:spPr bwMode="auto">
          <a:xfrm>
            <a:off x="571500" y="2143125"/>
            <a:ext cx="2836033" cy="461665"/>
          </a:xfrm>
          <a:prstGeom prst="rect">
            <a:avLst/>
          </a:prstGeom>
          <a:noFill/>
          <a:ln w="9525">
            <a:noFill/>
            <a:miter lim="800000"/>
            <a:headEnd/>
            <a:tailEnd/>
          </a:ln>
        </p:spPr>
        <p:txBody>
          <a:bodyPr wrap="none">
            <a:spAutoFit/>
          </a:bodyPr>
          <a:lstStyle/>
          <a:p>
            <a:r>
              <a:rPr lang="fr-FR" sz="2400" b="1" dirty="0" smtClean="0">
                <a:latin typeface="Times New Roman" pitchFamily="18" charset="0"/>
                <a:cs typeface="Times New Roman" pitchFamily="18" charset="0"/>
              </a:rPr>
              <a:t>Analyses chimiques</a:t>
            </a:r>
            <a:endParaRPr lang="fr-FR" sz="2400" dirty="0">
              <a:latin typeface="Times New Roman" pitchFamily="18" charset="0"/>
              <a:cs typeface="Times New Roman" pitchFamily="18" charset="0"/>
            </a:endParaRPr>
          </a:p>
        </p:txBody>
      </p:sp>
      <p:graphicFrame>
        <p:nvGraphicFramePr>
          <p:cNvPr id="7" name="Diagramme 6"/>
          <p:cNvGraphicFramePr/>
          <p:nvPr>
            <p:extLst>
              <p:ext uri="{D42A27DB-BD31-4B8C-83A1-F6EECF244321}">
                <p14:modId xmlns:p14="http://schemas.microsoft.com/office/powerpoint/2010/main" val="932213025"/>
              </p:ext>
            </p:extLst>
          </p:nvPr>
        </p:nvGraphicFramePr>
        <p:xfrm>
          <a:off x="2000232" y="2786058"/>
          <a:ext cx="5929354" cy="3643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Rectangle 7"/>
          <p:cNvSpPr/>
          <p:nvPr/>
        </p:nvSpPr>
        <p:spPr bwMode="auto">
          <a:xfrm>
            <a:off x="785786" y="1142984"/>
            <a:ext cx="7572428" cy="646331"/>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a:spAutoFit/>
          </a:bodyPr>
          <a:lstStyle/>
          <a:p>
            <a:pPr algn="ctr">
              <a:defRPr/>
            </a:pPr>
            <a:r>
              <a:rPr lang="fr-FR" sz="3600" b="1" dirty="0" smtClean="0">
                <a:solidFill>
                  <a:srgbClr val="C00000"/>
                </a:solidFill>
                <a:latin typeface="Times New Roman" pitchFamily="18" charset="0"/>
                <a:cs typeface="Times New Roman" pitchFamily="18" charset="0"/>
              </a:rPr>
              <a:t>Résultats et discussion</a:t>
            </a:r>
            <a:endParaRPr lang="fr-FR" sz="3600" dirty="0">
              <a:solidFill>
                <a:srgbClr val="C00000"/>
              </a:solidFill>
              <a:latin typeface="Times New Roman" pitchFamily="18" charset="0"/>
              <a:cs typeface="Times New Roman" pitchFamily="18" charset="0"/>
            </a:endParaRPr>
          </a:p>
        </p:txBody>
      </p:sp>
      <p:sp>
        <p:nvSpPr>
          <p:cNvPr id="2" name="ZoneTexte 1"/>
          <p:cNvSpPr txBox="1"/>
          <p:nvPr/>
        </p:nvSpPr>
        <p:spPr>
          <a:xfrm>
            <a:off x="315251" y="2734331"/>
            <a:ext cx="8433213" cy="1384995"/>
          </a:xfrm>
          <a:prstGeom prst="rect">
            <a:avLst/>
          </a:prstGeom>
          <a:noFill/>
        </p:spPr>
        <p:txBody>
          <a:bodyPr wrap="square" rtlCol="0">
            <a:spAutoFit/>
          </a:bodyPr>
          <a:lstStyle/>
          <a:p>
            <a:r>
              <a:rPr lang="fr-FR" sz="2800" dirty="0" smtClean="0">
                <a:latin typeface="Times New Roman" pitchFamily="18" charset="0"/>
                <a:cs typeface="Times New Roman" pitchFamily="18" charset="0"/>
              </a:rPr>
              <a:t>Les échantillons ont été analysés selon une méthode utilisée par la société ENPEC</a:t>
            </a:r>
          </a:p>
          <a:p>
            <a:r>
              <a:rPr lang="fr-FR" sz="2800" dirty="0" smtClean="0">
                <a:latin typeface="Times New Roman" pitchFamily="18" charset="0"/>
                <a:cs typeface="Times New Roman" pitchFamily="18" charset="0"/>
              </a:rPr>
              <a:t> de Sétif</a:t>
            </a:r>
            <a:endParaRPr lang="fr-FR"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Image associée"/>
          <p:cNvPicPr>
            <a:picLocks noChangeAspect="1" noChangeArrowheads="1"/>
          </p:cNvPicPr>
          <p:nvPr/>
        </p:nvPicPr>
        <p:blipFill>
          <a:blip r:embed="rId4"/>
          <a:srcRect/>
          <a:stretch>
            <a:fillRect/>
          </a:stretch>
        </p:blipFill>
        <p:spPr bwMode="auto">
          <a:xfrm>
            <a:off x="3585901" y="-283472"/>
            <a:ext cx="1785938" cy="1571626"/>
          </a:xfrm>
          <a:prstGeom prst="rect">
            <a:avLst/>
          </a:prstGeom>
          <a:noFill/>
          <a:ln w="9525">
            <a:noFill/>
            <a:miter lim="800000"/>
            <a:headEnd/>
            <a:tailEnd/>
          </a:ln>
        </p:spPr>
      </p:pic>
      <p:sp>
        <p:nvSpPr>
          <p:cNvPr id="7" name="Rectangle 6"/>
          <p:cNvSpPr/>
          <p:nvPr/>
        </p:nvSpPr>
        <p:spPr bwMode="auto">
          <a:xfrm>
            <a:off x="960012" y="995766"/>
            <a:ext cx="7572428" cy="584775"/>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a:spAutoFit/>
          </a:bodyPr>
          <a:lstStyle/>
          <a:p>
            <a:pPr algn="ctr">
              <a:defRPr/>
            </a:pPr>
            <a:r>
              <a:rPr lang="fr-FR" sz="3200" b="1" dirty="0" smtClean="0">
                <a:solidFill>
                  <a:srgbClr val="C00000"/>
                </a:solidFill>
                <a:latin typeface="Times New Roman" pitchFamily="18" charset="0"/>
                <a:cs typeface="Times New Roman" pitchFamily="18" charset="0"/>
              </a:rPr>
              <a:t>Analyses chimiques</a:t>
            </a:r>
            <a:endParaRPr lang="fr-FR" sz="3200" dirty="0">
              <a:solidFill>
                <a:srgbClr val="C00000"/>
              </a:solidFill>
              <a:latin typeface="Times New Roman" pitchFamily="18" charset="0"/>
              <a:cs typeface="Times New Roman" pitchFamily="18" charset="0"/>
            </a:endParaRPr>
          </a:p>
        </p:txBody>
      </p:sp>
      <p:sp>
        <p:nvSpPr>
          <p:cNvPr id="6146" name="Rectangle 2"/>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0" name="Rectangle à coins arrondis 9"/>
          <p:cNvSpPr/>
          <p:nvPr/>
        </p:nvSpPr>
        <p:spPr>
          <a:xfrm>
            <a:off x="1928794" y="1928802"/>
            <a:ext cx="5715040" cy="392909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solidFill>
                <a:schemeClr val="tx1"/>
              </a:solidFill>
            </a:endParaRPr>
          </a:p>
        </p:txBody>
      </p:sp>
      <p:sp>
        <p:nvSpPr>
          <p:cNvPr id="6148"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6147" name="Object 3"/>
          <p:cNvGraphicFramePr>
            <a:graphicFrameLocks noChangeAspect="1"/>
          </p:cNvGraphicFramePr>
          <p:nvPr>
            <p:extLst>
              <p:ext uri="{D42A27DB-BD31-4B8C-83A1-F6EECF244321}">
                <p14:modId xmlns:p14="http://schemas.microsoft.com/office/powerpoint/2010/main" val="591829454"/>
              </p:ext>
            </p:extLst>
          </p:nvPr>
        </p:nvGraphicFramePr>
        <p:xfrm>
          <a:off x="1928794" y="1857364"/>
          <a:ext cx="5667375" cy="3962400"/>
        </p:xfrm>
        <a:graphic>
          <a:graphicData uri="http://schemas.openxmlformats.org/presentationml/2006/ole">
            <mc:AlternateContent xmlns:mc="http://schemas.openxmlformats.org/markup-compatibility/2006">
              <mc:Choice xmlns:v="urn:schemas-microsoft-com:vml" Requires="v">
                <p:oleObj spid="_x0000_s6290" r:id="rId5" imgW="3141842" imgH="2202118" progId="">
                  <p:embed/>
                </p:oleObj>
              </mc:Choice>
              <mc:Fallback>
                <p:oleObj r:id="rId5" imgW="3141842" imgH="2202118" progId="">
                  <p:embed/>
                  <p:pic>
                    <p:nvPicPr>
                      <p:cNvPr id="0" name="Picture 3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28794" y="1857364"/>
                        <a:ext cx="5667375" cy="3962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49" name="Rectangle 5"/>
          <p:cNvSpPr>
            <a:spLocks noChangeArrowheads="1"/>
          </p:cNvSpPr>
          <p:nvPr/>
        </p:nvSpPr>
        <p:spPr bwMode="auto">
          <a:xfrm>
            <a:off x="323528" y="5893047"/>
            <a:ext cx="8712968"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1" u="none" strike="noStrike" cap="none" normalizeH="0" baseline="0" dirty="0" smtClean="0">
                <a:ln>
                  <a:noFill/>
                </a:ln>
                <a:effectLst/>
                <a:latin typeface="Times New Roman" pitchFamily="18" charset="0"/>
                <a:ea typeface="Calibri" pitchFamily="34" charset="0"/>
                <a:cs typeface="Times New Roman" pitchFamily="18" charset="0"/>
              </a:rPr>
              <a:t>Figure</a:t>
            </a:r>
            <a:r>
              <a:rPr kumimoji="0" lang="fr-FR" sz="2400" b="1" i="0" u="none" strike="noStrike" cap="none" normalizeH="0" baseline="0" dirty="0" smtClean="0">
                <a:ln>
                  <a:noFill/>
                </a:ln>
                <a:effectLst/>
                <a:latin typeface="Times New Roman" pitchFamily="18" charset="0"/>
                <a:ea typeface="Calibri" pitchFamily="34" charset="0"/>
                <a:cs typeface="Times New Roman" pitchFamily="18" charset="0"/>
              </a:rPr>
              <a:t> </a:t>
            </a:r>
            <a:r>
              <a:rPr kumimoji="0" lang="fr-FR" sz="2400" b="1" i="1" u="none" strike="noStrike" cap="none" normalizeH="0" baseline="0" dirty="0" smtClean="0">
                <a:ln>
                  <a:noFill/>
                </a:ln>
                <a:effectLst/>
                <a:latin typeface="Times New Roman" pitchFamily="18" charset="0"/>
                <a:ea typeface="Calibri" pitchFamily="34" charset="0"/>
                <a:cs typeface="Times New Roman" pitchFamily="18" charset="0"/>
              </a:rPr>
              <a:t>2</a:t>
            </a:r>
            <a:r>
              <a:rPr kumimoji="0" lang="fr-FR" sz="2400" i="0" u="none" strike="noStrike" cap="none" normalizeH="0" baseline="0" dirty="0" smtClean="0">
                <a:ln>
                  <a:noFill/>
                </a:ln>
                <a:effectLst/>
                <a:latin typeface="Times New Roman" pitchFamily="18" charset="0"/>
                <a:ea typeface="Calibri" pitchFamily="34" charset="0"/>
                <a:cs typeface="Times New Roman" pitchFamily="18" charset="0"/>
              </a:rPr>
              <a:t> </a:t>
            </a:r>
            <a:r>
              <a:rPr kumimoji="0" lang="fr-FR" i="0" u="none" strike="noStrike" cap="none" normalizeH="0" baseline="0" dirty="0" smtClean="0">
                <a:ln>
                  <a:noFill/>
                </a:ln>
                <a:effectLst/>
                <a:latin typeface="Times New Roman" pitchFamily="18" charset="0"/>
                <a:ea typeface="Calibri" pitchFamily="34" charset="0"/>
                <a:cs typeface="Times New Roman" pitchFamily="18" charset="0"/>
              </a:rPr>
              <a:t> : Evolution des teneurs en PbO</a:t>
            </a:r>
            <a:r>
              <a:rPr kumimoji="0" lang="fr-FR" i="0" u="none" strike="noStrike" cap="none" normalizeH="0" baseline="-30000" dirty="0" smtClean="0">
                <a:ln>
                  <a:noFill/>
                </a:ln>
                <a:effectLst/>
                <a:latin typeface="Times New Roman" pitchFamily="18" charset="0"/>
                <a:ea typeface="Calibri" pitchFamily="34" charset="0"/>
                <a:cs typeface="Times New Roman" pitchFamily="18" charset="0"/>
              </a:rPr>
              <a:t>2 </a:t>
            </a:r>
            <a:r>
              <a:rPr kumimoji="0" lang="fr-FR" i="0" u="none" strike="noStrike" cap="none" normalizeH="0" baseline="0" dirty="0" smtClean="0">
                <a:ln>
                  <a:noFill/>
                </a:ln>
                <a:effectLst/>
                <a:latin typeface="Times New Roman" pitchFamily="18" charset="0"/>
                <a:ea typeface="Calibri" pitchFamily="34" charset="0"/>
                <a:cs typeface="Times New Roman" pitchFamily="18" charset="0"/>
              </a:rPr>
              <a:t>et PbSO</a:t>
            </a:r>
            <a:r>
              <a:rPr kumimoji="0" lang="fr-FR" i="0" u="none" strike="noStrike" cap="none" normalizeH="0" baseline="-30000" dirty="0" smtClean="0">
                <a:ln>
                  <a:noFill/>
                </a:ln>
                <a:effectLst/>
                <a:latin typeface="Times New Roman" pitchFamily="18" charset="0"/>
                <a:ea typeface="Calibri" pitchFamily="34" charset="0"/>
                <a:cs typeface="Times New Roman" pitchFamily="18" charset="0"/>
              </a:rPr>
              <a:t>4 </a:t>
            </a:r>
            <a:r>
              <a:rPr kumimoji="0" lang="fr-FR" i="0" u="none" strike="noStrike" cap="none" normalizeH="0" baseline="0" dirty="0" smtClean="0">
                <a:ln>
                  <a:noFill/>
                </a:ln>
                <a:effectLst/>
                <a:latin typeface="Times New Roman" pitchFamily="18" charset="0"/>
                <a:ea typeface="Calibri" pitchFamily="34" charset="0"/>
                <a:cs typeface="Times New Roman" pitchFamily="18" charset="0"/>
              </a:rPr>
              <a:t>des poudres d’oxyde de plomb             récupéré à partir de vieilles batteries.</a:t>
            </a:r>
            <a:endParaRPr kumimoji="0" lang="fr-FR" sz="2800" i="0" u="none" strike="noStrike" cap="none" normalizeH="0" baseline="0" dirty="0" smtClean="0">
              <a:ln>
                <a:noFill/>
              </a:ln>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Image associée"/>
          <p:cNvPicPr>
            <a:picLocks noChangeAspect="1" noChangeArrowheads="1"/>
          </p:cNvPicPr>
          <p:nvPr/>
        </p:nvPicPr>
        <p:blipFill>
          <a:blip r:embed="rId3"/>
          <a:srcRect/>
          <a:stretch>
            <a:fillRect/>
          </a:stretch>
        </p:blipFill>
        <p:spPr bwMode="auto">
          <a:xfrm>
            <a:off x="3604299" y="-315416"/>
            <a:ext cx="1785938" cy="1571626"/>
          </a:xfrm>
          <a:prstGeom prst="rect">
            <a:avLst/>
          </a:prstGeom>
          <a:noFill/>
          <a:ln w="9525">
            <a:noFill/>
            <a:miter lim="800000"/>
            <a:headEnd/>
            <a:tailEnd/>
          </a:ln>
        </p:spPr>
      </p:pic>
      <p:sp>
        <p:nvSpPr>
          <p:cNvPr id="6" name="Rectangle 5"/>
          <p:cNvSpPr/>
          <p:nvPr/>
        </p:nvSpPr>
        <p:spPr bwMode="auto">
          <a:xfrm>
            <a:off x="571472" y="836712"/>
            <a:ext cx="8286808" cy="1077218"/>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wrap="square">
            <a:spAutoFit/>
          </a:bodyPr>
          <a:lstStyle/>
          <a:p>
            <a:pPr algn="ctr"/>
            <a:r>
              <a:rPr lang="fr-FR" sz="3200" b="1" dirty="0" smtClean="0">
                <a:solidFill>
                  <a:srgbClr val="C00000"/>
                </a:solidFill>
                <a:latin typeface="Times New Roman" pitchFamily="18" charset="0"/>
                <a:cs typeface="Times New Roman" pitchFamily="18" charset="0"/>
              </a:rPr>
              <a:t>Contrôle de la densité et de la tension des batteries usagées</a:t>
            </a:r>
            <a:endParaRPr lang="fr-FR" sz="3200" dirty="0">
              <a:solidFill>
                <a:srgbClr val="C00000"/>
              </a:solidFill>
              <a:latin typeface="Times New Roman" pitchFamily="18" charset="0"/>
              <a:cs typeface="Times New Roman" pitchFamily="18" charset="0"/>
            </a:endParaRPr>
          </a:p>
        </p:txBody>
      </p:sp>
      <p:sp>
        <p:nvSpPr>
          <p:cNvPr id="7" name="Rectangle à coins arrondis 6"/>
          <p:cNvSpPr/>
          <p:nvPr/>
        </p:nvSpPr>
        <p:spPr>
          <a:xfrm>
            <a:off x="1857356" y="2285992"/>
            <a:ext cx="5715040" cy="37147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36865" name="Object 1"/>
          <p:cNvGraphicFramePr>
            <a:graphicFrameLocks noChangeAspect="1"/>
          </p:cNvGraphicFramePr>
          <p:nvPr/>
        </p:nvGraphicFramePr>
        <p:xfrm>
          <a:off x="2500298" y="2643182"/>
          <a:ext cx="4495800" cy="3143250"/>
        </p:xfrm>
        <a:graphic>
          <a:graphicData uri="http://schemas.openxmlformats.org/presentationml/2006/ole">
            <mc:AlternateContent xmlns:mc="http://schemas.openxmlformats.org/markup-compatibility/2006">
              <mc:Choice xmlns:v="urn:schemas-microsoft-com:vml" Requires="v">
                <p:oleObj spid="_x0000_s37009" r:id="rId4" imgW="3141842" imgH="2202118" progId="">
                  <p:embed/>
                </p:oleObj>
              </mc:Choice>
              <mc:Fallback>
                <p:oleObj r:id="rId4" imgW="3141842" imgH="2202118" progId="">
                  <p:embed/>
                  <p:pic>
                    <p:nvPicPr>
                      <p:cNvPr id="0" name="Picture 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0298" y="2643182"/>
                        <a:ext cx="4495800" cy="3143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867" name="Rectangle 3"/>
          <p:cNvSpPr>
            <a:spLocks noChangeArrowheads="1"/>
          </p:cNvSpPr>
          <p:nvPr/>
        </p:nvSpPr>
        <p:spPr bwMode="auto">
          <a:xfrm>
            <a:off x="647564" y="6038668"/>
            <a:ext cx="7848872"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1" u="none" strike="noStrike" cap="none" normalizeH="0" baseline="0" dirty="0" smtClean="0">
                <a:ln>
                  <a:noFill/>
                </a:ln>
                <a:effectLst/>
                <a:latin typeface="Times New Roman" pitchFamily="18" charset="0"/>
                <a:ea typeface="Calibri" pitchFamily="34" charset="0"/>
                <a:cs typeface="Times New Roman" pitchFamily="18" charset="0"/>
              </a:rPr>
              <a:t>Figure 3</a:t>
            </a:r>
            <a:r>
              <a:rPr kumimoji="0" lang="fr-FR" sz="2000" i="0" u="none" strike="noStrike" cap="none" normalizeH="0" baseline="0" dirty="0" smtClean="0">
                <a:ln>
                  <a:noFill/>
                </a:ln>
                <a:effectLst/>
                <a:latin typeface="Times New Roman" pitchFamily="18" charset="0"/>
                <a:ea typeface="Calibri" pitchFamily="34" charset="0"/>
                <a:cs typeface="Times New Roman" pitchFamily="18" charset="0"/>
              </a:rPr>
              <a:t> : Evolution de la densité d’acide et de la tension aux bornes des batteries usagées.</a:t>
            </a:r>
            <a:endParaRPr kumimoji="0" lang="fr-FR" sz="3200" i="0" u="none" strike="noStrike" cap="none" normalizeH="0" baseline="0" dirty="0" smtClean="0">
              <a:ln>
                <a:noFill/>
              </a:ln>
              <a:effectLst/>
              <a:latin typeface="Times New Roman" pitchFamily="18" charset="0"/>
              <a:cs typeface="Times New Roman" pitchFamily="18" charset="0"/>
            </a:endParaRPr>
          </a:p>
        </p:txBody>
      </p:sp>
      <p:pic>
        <p:nvPicPr>
          <p:cNvPr id="8" name="Image 7" descr="MultimÃ¨tre"/>
          <p:cNvPicPr/>
          <p:nvPr/>
        </p:nvPicPr>
        <p:blipFill>
          <a:blip r:embed="rId6">
            <a:extLst>
              <a:ext uri="{28A0092B-C50C-407E-A947-70E740481C1C}">
                <a14:useLocalDpi xmlns:a14="http://schemas.microsoft.com/office/drawing/2010/main" val="0"/>
              </a:ext>
            </a:extLst>
          </a:blip>
          <a:srcRect/>
          <a:stretch>
            <a:fillRect/>
          </a:stretch>
        </p:blipFill>
        <p:spPr bwMode="auto">
          <a:xfrm>
            <a:off x="107504" y="2287449"/>
            <a:ext cx="1533828" cy="1618979"/>
          </a:xfrm>
          <a:prstGeom prst="rect">
            <a:avLst/>
          </a:prstGeom>
          <a:noFill/>
          <a:ln>
            <a:noFill/>
          </a:ln>
        </p:spPr>
      </p:pic>
      <p:pic>
        <p:nvPicPr>
          <p:cNvPr id="9" name="Image 8" descr="PÃ¨se acide"/>
          <p:cNvPicPr/>
          <p:nvPr/>
        </p:nvPicPr>
        <p:blipFill>
          <a:blip r:embed="rId7">
            <a:extLst>
              <a:ext uri="{28A0092B-C50C-407E-A947-70E740481C1C}">
                <a14:useLocalDpi xmlns:a14="http://schemas.microsoft.com/office/drawing/2010/main" val="0"/>
              </a:ext>
            </a:extLst>
          </a:blip>
          <a:srcRect/>
          <a:stretch>
            <a:fillRect/>
          </a:stretch>
        </p:blipFill>
        <p:spPr bwMode="auto">
          <a:xfrm>
            <a:off x="7668344" y="2285992"/>
            <a:ext cx="1415743" cy="1620436"/>
          </a:xfrm>
          <a:prstGeom prst="rect">
            <a:avLst/>
          </a:prstGeom>
          <a:noFill/>
          <a:ln>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615912" y="790576"/>
            <a:ext cx="5820824" cy="461665"/>
          </a:xfrm>
          <a:prstGeom prst="rect">
            <a:avLst/>
          </a:prstGeom>
          <a:noFill/>
          <a:ln w="9525">
            <a:noFill/>
            <a:miter lim="800000"/>
            <a:headEnd/>
            <a:tailEnd/>
          </a:ln>
        </p:spPr>
        <p:txBody>
          <a:bodyPr wrap="none">
            <a:spAutoFit/>
          </a:bodyPr>
          <a:lstStyle/>
          <a:p>
            <a:r>
              <a:rPr lang="fr-FR" sz="2400" b="1" dirty="0"/>
              <a:t>. Préparation des électrodes du travail </a:t>
            </a:r>
            <a:endParaRPr lang="fr-FR" sz="2400" dirty="0"/>
          </a:p>
        </p:txBody>
      </p:sp>
      <p:sp>
        <p:nvSpPr>
          <p:cNvPr id="6" name="Rectangle 1"/>
          <p:cNvSpPr>
            <a:spLocks noChangeArrowheads="1"/>
          </p:cNvSpPr>
          <p:nvPr/>
        </p:nvSpPr>
        <p:spPr bwMode="auto">
          <a:xfrm>
            <a:off x="353677" y="1252241"/>
            <a:ext cx="2929841" cy="461665"/>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lgn="justLow" eaLnBrk="0" hangingPunct="0">
              <a:tabLst>
                <a:tab pos="1695450" algn="l"/>
              </a:tabLst>
              <a:defRPr/>
            </a:pPr>
            <a:r>
              <a:rPr lang="fr-FR" sz="2400" b="1" dirty="0">
                <a:solidFill>
                  <a:srgbClr val="002060"/>
                </a:solidFill>
                <a:latin typeface="Times New Roman" pitchFamily="18" charset="0"/>
                <a:ea typeface="Times New Roman" pitchFamily="18" charset="0"/>
                <a:cs typeface="Times New Roman" pitchFamily="18" charset="0"/>
              </a:rPr>
              <a:t>Electrodes du travail</a:t>
            </a:r>
            <a:endParaRPr lang="fr-FR" sz="3600" dirty="0">
              <a:solidFill>
                <a:srgbClr val="002060"/>
              </a:solidFill>
              <a:latin typeface="Times New Roman" pitchFamily="18" charset="0"/>
              <a:cs typeface="Times New Roman" pitchFamily="18" charset="0"/>
            </a:endParaRPr>
          </a:p>
        </p:txBody>
      </p:sp>
      <p:pic>
        <p:nvPicPr>
          <p:cNvPr id="7" name="Image 6"/>
          <p:cNvPicPr>
            <a:picLocks noChangeAspect="1" noChangeArrowheads="1"/>
          </p:cNvPicPr>
          <p:nvPr/>
        </p:nvPicPr>
        <p:blipFill>
          <a:blip r:embed="rId2"/>
          <a:srcRect/>
          <a:stretch>
            <a:fillRect/>
          </a:stretch>
        </p:blipFill>
        <p:spPr bwMode="auto">
          <a:xfrm>
            <a:off x="142875" y="1785938"/>
            <a:ext cx="3643313" cy="2571750"/>
          </a:xfrm>
          <a:prstGeom prst="rect">
            <a:avLst/>
          </a:prstGeom>
          <a:noFill/>
          <a:ln w="9525">
            <a:noFill/>
            <a:miter lim="800000"/>
            <a:headEnd/>
            <a:tailEnd/>
          </a:ln>
        </p:spPr>
      </p:pic>
      <p:sp>
        <p:nvSpPr>
          <p:cNvPr id="8" name="Rectangle 7"/>
          <p:cNvSpPr>
            <a:spLocks noChangeArrowheads="1"/>
          </p:cNvSpPr>
          <p:nvPr/>
        </p:nvSpPr>
        <p:spPr bwMode="auto">
          <a:xfrm>
            <a:off x="5715000" y="1214438"/>
            <a:ext cx="3126240" cy="461665"/>
          </a:xfrm>
          <a:prstGeom prst="rect">
            <a:avLst/>
          </a:prstGeom>
          <a:noFill/>
          <a:ln w="9525">
            <a:noFill/>
            <a:miter lim="800000"/>
            <a:headEnd/>
            <a:tailEnd/>
          </a:ln>
        </p:spPr>
        <p:txBody>
          <a:bodyPr wrap="none">
            <a:spAutoFit/>
          </a:bodyPr>
          <a:lstStyle/>
          <a:p>
            <a:r>
              <a:rPr lang="fr-FR" sz="2400" b="1" dirty="0">
                <a:solidFill>
                  <a:srgbClr val="002060"/>
                </a:solidFill>
                <a:latin typeface="Times New Roman" pitchFamily="18" charset="0"/>
                <a:cs typeface="Times New Roman" pitchFamily="18" charset="0"/>
              </a:rPr>
              <a:t>Electrode de référence</a:t>
            </a:r>
            <a:endParaRPr lang="fr-FR" sz="2400" dirty="0">
              <a:solidFill>
                <a:srgbClr val="002060"/>
              </a:solidFill>
              <a:latin typeface="Times New Roman" pitchFamily="18" charset="0"/>
              <a:cs typeface="Times New Roman" pitchFamily="18" charset="0"/>
            </a:endParaRPr>
          </a:p>
        </p:txBody>
      </p:sp>
      <p:sp>
        <p:nvSpPr>
          <p:cNvPr id="9" name="Rectangle 8"/>
          <p:cNvSpPr>
            <a:spLocks noChangeArrowheads="1"/>
          </p:cNvSpPr>
          <p:nvPr/>
        </p:nvSpPr>
        <p:spPr bwMode="auto">
          <a:xfrm>
            <a:off x="4286250" y="1785938"/>
            <a:ext cx="4572000" cy="707886"/>
          </a:xfrm>
          <a:prstGeom prst="rect">
            <a:avLst/>
          </a:prstGeom>
          <a:noFill/>
          <a:ln w="9525">
            <a:noFill/>
            <a:miter lim="800000"/>
            <a:headEnd/>
            <a:tailEnd/>
          </a:ln>
        </p:spPr>
        <p:txBody>
          <a:bodyPr>
            <a:spAutoFit/>
          </a:bodyPr>
          <a:lstStyle/>
          <a:p>
            <a:r>
              <a:rPr lang="fr-FR" sz="2000" dirty="0">
                <a:latin typeface="Times New Roman" pitchFamily="18" charset="0"/>
                <a:cs typeface="Times New Roman" pitchFamily="18" charset="0"/>
              </a:rPr>
              <a:t>L’électrode de référence utilisée est une électrode au calomel saturée </a:t>
            </a:r>
          </a:p>
        </p:txBody>
      </p:sp>
      <p:sp>
        <p:nvSpPr>
          <p:cNvPr id="10" name="Rectangle 9"/>
          <p:cNvSpPr>
            <a:spLocks noChangeArrowheads="1"/>
          </p:cNvSpPr>
          <p:nvPr/>
        </p:nvSpPr>
        <p:spPr bwMode="auto">
          <a:xfrm>
            <a:off x="5857875" y="2571750"/>
            <a:ext cx="1648208" cy="369332"/>
          </a:xfrm>
          <a:prstGeom prst="rect">
            <a:avLst/>
          </a:prstGeom>
          <a:noFill/>
          <a:ln w="9525">
            <a:noFill/>
            <a:miter lim="800000"/>
            <a:headEnd/>
            <a:tailEnd/>
          </a:ln>
        </p:spPr>
        <p:txBody>
          <a:bodyPr wrap="none">
            <a:spAutoFit/>
          </a:bodyPr>
          <a:lstStyle/>
          <a:p>
            <a:r>
              <a:rPr lang="fr-FR" b="1" dirty="0"/>
              <a:t>Hg/Hg</a:t>
            </a:r>
            <a:r>
              <a:rPr lang="fr-FR" b="1" baseline="-25000" dirty="0"/>
              <a:t>2</a:t>
            </a:r>
            <a:r>
              <a:rPr lang="fr-FR" b="1" dirty="0"/>
              <a:t>Cl</a:t>
            </a:r>
            <a:r>
              <a:rPr lang="fr-FR" b="1" baseline="-25000" dirty="0"/>
              <a:t>2</a:t>
            </a:r>
            <a:r>
              <a:rPr lang="fr-FR" b="1" dirty="0"/>
              <a:t>/</a:t>
            </a:r>
            <a:r>
              <a:rPr lang="fr-FR" b="1" dirty="0" err="1"/>
              <a:t>KCl</a:t>
            </a:r>
            <a:endParaRPr lang="fr-FR" b="1" dirty="0"/>
          </a:p>
        </p:txBody>
      </p:sp>
      <p:sp>
        <p:nvSpPr>
          <p:cNvPr id="11" name="Rectangle 10"/>
          <p:cNvSpPr>
            <a:spLocks noChangeArrowheads="1"/>
          </p:cNvSpPr>
          <p:nvPr/>
        </p:nvSpPr>
        <p:spPr bwMode="auto">
          <a:xfrm>
            <a:off x="5715000" y="3143250"/>
            <a:ext cx="2759153" cy="461665"/>
          </a:xfrm>
          <a:prstGeom prst="rect">
            <a:avLst/>
          </a:prstGeom>
          <a:noFill/>
          <a:ln w="9525">
            <a:noFill/>
            <a:miter lim="800000"/>
            <a:headEnd/>
            <a:tailEnd/>
          </a:ln>
        </p:spPr>
        <p:txBody>
          <a:bodyPr wrap="none">
            <a:spAutoFit/>
          </a:bodyPr>
          <a:lstStyle/>
          <a:p>
            <a:r>
              <a:rPr lang="fr-FR" sz="2400" b="1" dirty="0">
                <a:solidFill>
                  <a:srgbClr val="002060"/>
                </a:solidFill>
                <a:latin typeface="Times New Roman" pitchFamily="18" charset="0"/>
                <a:cs typeface="Times New Roman" pitchFamily="18" charset="0"/>
              </a:rPr>
              <a:t>Electrode auxiliaire</a:t>
            </a:r>
            <a:endParaRPr lang="fr-FR" sz="2400" dirty="0">
              <a:solidFill>
                <a:srgbClr val="002060"/>
              </a:solidFill>
              <a:latin typeface="Times New Roman" pitchFamily="18" charset="0"/>
              <a:cs typeface="Times New Roman" pitchFamily="18" charset="0"/>
            </a:endParaRPr>
          </a:p>
        </p:txBody>
      </p:sp>
      <p:sp>
        <p:nvSpPr>
          <p:cNvPr id="12" name="Rectangle 11"/>
          <p:cNvSpPr>
            <a:spLocks noChangeArrowheads="1"/>
          </p:cNvSpPr>
          <p:nvPr/>
        </p:nvSpPr>
        <p:spPr bwMode="auto">
          <a:xfrm>
            <a:off x="4071938" y="4000500"/>
            <a:ext cx="4929187" cy="400110"/>
          </a:xfrm>
          <a:prstGeom prst="rect">
            <a:avLst/>
          </a:prstGeom>
          <a:noFill/>
          <a:ln w="9525">
            <a:noFill/>
            <a:miter lim="800000"/>
            <a:headEnd/>
            <a:tailEnd/>
          </a:ln>
        </p:spPr>
        <p:txBody>
          <a:bodyPr>
            <a:spAutoFit/>
          </a:bodyPr>
          <a:lstStyle/>
          <a:p>
            <a:r>
              <a:rPr lang="fr-FR" sz="2000" dirty="0">
                <a:latin typeface="Times New Roman" pitchFamily="18" charset="0"/>
                <a:cs typeface="Times New Roman" pitchFamily="18" charset="0"/>
              </a:rPr>
              <a:t>L’électrode utilisée est un fil de platine </a:t>
            </a:r>
          </a:p>
        </p:txBody>
      </p:sp>
      <p:sp>
        <p:nvSpPr>
          <p:cNvPr id="13" name="Rectangle 12"/>
          <p:cNvSpPr>
            <a:spLocks noChangeArrowheads="1"/>
          </p:cNvSpPr>
          <p:nvPr/>
        </p:nvSpPr>
        <p:spPr bwMode="auto">
          <a:xfrm>
            <a:off x="357188" y="4500563"/>
            <a:ext cx="1822743" cy="461665"/>
          </a:xfrm>
          <a:prstGeom prst="rect">
            <a:avLst/>
          </a:prstGeom>
          <a:noFill/>
          <a:ln w="9525">
            <a:noFill/>
            <a:miter lim="800000"/>
            <a:headEnd/>
            <a:tailEnd/>
          </a:ln>
        </p:spPr>
        <p:txBody>
          <a:bodyPr wrap="none">
            <a:spAutoFit/>
          </a:bodyPr>
          <a:lstStyle/>
          <a:p>
            <a:r>
              <a:rPr lang="fr-FR" sz="2400" b="1" dirty="0">
                <a:solidFill>
                  <a:srgbClr val="002060"/>
                </a:solidFill>
                <a:latin typeface="Times New Roman" pitchFamily="18" charset="0"/>
                <a:cs typeface="Times New Roman" pitchFamily="18" charset="0"/>
              </a:rPr>
              <a:t>L’électrolyte</a:t>
            </a:r>
            <a:endParaRPr lang="fr-FR" sz="2400" dirty="0">
              <a:solidFill>
                <a:srgbClr val="002060"/>
              </a:solidFill>
              <a:latin typeface="Times New Roman" pitchFamily="18" charset="0"/>
              <a:cs typeface="Times New Roman" pitchFamily="18" charset="0"/>
            </a:endParaRPr>
          </a:p>
        </p:txBody>
      </p:sp>
      <p:sp>
        <p:nvSpPr>
          <p:cNvPr id="14" name="Rectangle 2"/>
          <p:cNvSpPr>
            <a:spLocks noChangeArrowheads="1"/>
          </p:cNvSpPr>
          <p:nvPr/>
        </p:nvSpPr>
        <p:spPr bwMode="auto">
          <a:xfrm>
            <a:off x="357188" y="5189607"/>
            <a:ext cx="8001000" cy="707886"/>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algn="justLow" eaLnBrk="0" hangingPunct="0">
              <a:defRPr/>
            </a:pPr>
            <a:r>
              <a:rPr lang="fr-FR" sz="2000" dirty="0">
                <a:latin typeface="Times New Roman" pitchFamily="18" charset="0"/>
                <a:ea typeface="Calibri" pitchFamily="34" charset="0"/>
                <a:cs typeface="Times New Roman" pitchFamily="18" charset="0"/>
              </a:rPr>
              <a:t>La solution électrolytique est une solution de H</a:t>
            </a:r>
            <a:r>
              <a:rPr lang="fr-FR" sz="2000" baseline="-30000" dirty="0">
                <a:latin typeface="Times New Roman" pitchFamily="18" charset="0"/>
                <a:ea typeface="Calibri" pitchFamily="34" charset="0"/>
                <a:cs typeface="Times New Roman" pitchFamily="18" charset="0"/>
              </a:rPr>
              <a:t>2</a:t>
            </a:r>
            <a:r>
              <a:rPr lang="fr-FR" sz="2000" dirty="0">
                <a:latin typeface="Times New Roman" pitchFamily="18" charset="0"/>
                <a:ea typeface="Calibri" pitchFamily="34" charset="0"/>
                <a:cs typeface="Times New Roman" pitchFamily="18" charset="0"/>
              </a:rPr>
              <a:t>SO</a:t>
            </a:r>
            <a:r>
              <a:rPr lang="fr-FR" sz="2000" baseline="-30000" dirty="0">
                <a:latin typeface="Times New Roman" pitchFamily="18" charset="0"/>
                <a:ea typeface="Calibri" pitchFamily="34" charset="0"/>
                <a:cs typeface="Times New Roman" pitchFamily="18" charset="0"/>
              </a:rPr>
              <a:t>4</a:t>
            </a:r>
            <a:r>
              <a:rPr lang="fr-FR" sz="2000" dirty="0">
                <a:latin typeface="Times New Roman" pitchFamily="18" charset="0"/>
                <a:ea typeface="Calibri" pitchFamily="34" charset="0"/>
                <a:cs typeface="Times New Roman" pitchFamily="18" charset="0"/>
              </a:rPr>
              <a:t> à </a:t>
            </a:r>
            <a:r>
              <a:rPr lang="fr-FR" sz="2000" dirty="0" smtClean="0">
                <a:latin typeface="Times New Roman" pitchFamily="18" charset="0"/>
                <a:ea typeface="Calibri" pitchFamily="34" charset="0"/>
                <a:cs typeface="Times New Roman" pitchFamily="18" charset="0"/>
              </a:rPr>
              <a:t>4,67M, </a:t>
            </a:r>
            <a:r>
              <a:rPr lang="fr-FR" sz="2000" dirty="0">
                <a:latin typeface="Times New Roman" pitchFamily="18" charset="0"/>
                <a:ea typeface="Calibri" pitchFamily="34" charset="0"/>
                <a:cs typeface="Times New Roman" pitchFamily="18" charset="0"/>
              </a:rPr>
              <a:t>elle été préparée à partir de l’acide sulfurique concentrée et l’eau distillé.</a:t>
            </a:r>
            <a:endParaRPr lang="fr-FR" sz="3200" dirty="0">
              <a:latin typeface="Times New Roman" pitchFamily="18" charset="0"/>
              <a:cs typeface="Times New Roman" pitchFamily="18" charset="0"/>
            </a:endParaRPr>
          </a:p>
        </p:txBody>
      </p:sp>
      <p:sp>
        <p:nvSpPr>
          <p:cNvPr id="16" name="Rectangle 15"/>
          <p:cNvSpPr/>
          <p:nvPr/>
        </p:nvSpPr>
        <p:spPr bwMode="auto">
          <a:xfrm>
            <a:off x="357188" y="107921"/>
            <a:ext cx="8286808" cy="646331"/>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wrap="square">
            <a:spAutoFit/>
          </a:bodyPr>
          <a:lstStyle/>
          <a:p>
            <a:pPr algn="ctr"/>
            <a:r>
              <a:rPr lang="fr-FR" sz="3600" b="1" dirty="0" smtClean="0">
                <a:solidFill>
                  <a:srgbClr val="C00000"/>
                </a:solidFill>
                <a:latin typeface="Times New Roman" pitchFamily="18" charset="0"/>
                <a:cs typeface="Times New Roman" pitchFamily="18" charset="0"/>
              </a:rPr>
              <a:t>Etude électrochimique</a:t>
            </a:r>
            <a:endParaRPr lang="fr-FR" sz="3600"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
          <p:cNvSpPr>
            <a:spLocks noChangeArrowheads="1"/>
          </p:cNvSpPr>
          <p:nvPr/>
        </p:nvSpPr>
        <p:spPr bwMode="auto">
          <a:xfrm>
            <a:off x="1500188" y="214313"/>
            <a:ext cx="6215062" cy="1384300"/>
          </a:xfrm>
          <a:prstGeom prst="rect">
            <a:avLst/>
          </a:prstGeom>
          <a:noFill/>
          <a:ln w="9525">
            <a:noFill/>
            <a:miter lim="800000"/>
            <a:headEnd/>
            <a:tailEnd/>
          </a:ln>
        </p:spPr>
        <p:txBody>
          <a:bodyPr anchor="ctr">
            <a:spAutoFit/>
          </a:bodyPr>
          <a:lstStyle/>
          <a:p>
            <a:pPr algn="ctr">
              <a:tabLst>
                <a:tab pos="295275" algn="l"/>
                <a:tab pos="2879725" algn="ctr"/>
                <a:tab pos="3076575" algn="l"/>
              </a:tabLst>
            </a:pPr>
            <a:r>
              <a:rPr lang="fr-FR" sz="1500" b="1" dirty="0">
                <a:latin typeface="Times New Roman" pitchFamily="18" charset="0"/>
                <a:ea typeface="Rockwell" pitchFamily="18" charset="0"/>
                <a:cs typeface="Times New Roman" pitchFamily="18" charset="0"/>
              </a:rPr>
              <a:t>MINISTERE DE L’ENSEIGNEMENT SUPERIUER ET DE LA RECHERCHE SCIENTIFIQUE</a:t>
            </a:r>
            <a:endParaRPr lang="fr-FR" sz="700" dirty="0">
              <a:latin typeface="Times New Roman" pitchFamily="18" charset="0"/>
              <a:ea typeface="Rockwell" pitchFamily="18" charset="0"/>
              <a:cs typeface="Times New Roman" pitchFamily="18" charset="0"/>
            </a:endParaRPr>
          </a:p>
          <a:p>
            <a:pPr algn="ctr" eaLnBrk="0" hangingPunct="0">
              <a:tabLst>
                <a:tab pos="295275" algn="l"/>
                <a:tab pos="2879725" algn="ctr"/>
                <a:tab pos="3076575" algn="l"/>
              </a:tabLst>
            </a:pPr>
            <a:r>
              <a:rPr lang="fr-FR" sz="1400" b="1" dirty="0">
                <a:latin typeface="Times New Roman" pitchFamily="18" charset="0"/>
                <a:ea typeface="Rockwell" pitchFamily="18" charset="0"/>
                <a:cs typeface="Times New Roman" pitchFamily="18" charset="0"/>
              </a:rPr>
              <a:t>UNIVERSITE MOHAMED El-BACHIR El-IBRAHIMI </a:t>
            </a:r>
            <a:endParaRPr lang="fr-FR" sz="700" dirty="0">
              <a:latin typeface="Times New Roman" pitchFamily="18" charset="0"/>
              <a:cs typeface="Times New Roman" pitchFamily="18" charset="0"/>
            </a:endParaRPr>
          </a:p>
          <a:p>
            <a:pPr algn="ctr" eaLnBrk="0" hangingPunct="0">
              <a:tabLst>
                <a:tab pos="295275" algn="l"/>
                <a:tab pos="2879725" algn="ctr"/>
                <a:tab pos="3076575" algn="l"/>
              </a:tabLst>
            </a:pPr>
            <a:r>
              <a:rPr lang="fr-FR" sz="1400" b="1" dirty="0">
                <a:latin typeface="Times New Roman" pitchFamily="18" charset="0"/>
                <a:cs typeface="Times New Roman" pitchFamily="18" charset="0"/>
              </a:rPr>
              <a:t>BORDJ BOU-ARRERIDJ</a:t>
            </a:r>
            <a:endParaRPr lang="fr-FR" sz="700" dirty="0">
              <a:latin typeface="Times New Roman" pitchFamily="18" charset="0"/>
              <a:cs typeface="Times New Roman" pitchFamily="18" charset="0"/>
            </a:endParaRPr>
          </a:p>
          <a:p>
            <a:pPr algn="ctr" eaLnBrk="0" hangingPunct="0">
              <a:tabLst>
                <a:tab pos="295275" algn="l"/>
                <a:tab pos="2879725" algn="ctr"/>
                <a:tab pos="3076575" algn="l"/>
              </a:tabLst>
            </a:pPr>
            <a:r>
              <a:rPr lang="fr-FR" sz="1400" b="1" dirty="0">
                <a:latin typeface="Times New Roman" pitchFamily="18" charset="0"/>
                <a:cs typeface="Times New Roman" pitchFamily="18" charset="0"/>
              </a:rPr>
              <a:t>FACULTE DES SCIENCES ET TECHNOLOGIES</a:t>
            </a:r>
            <a:endParaRPr lang="fr-FR" sz="700" dirty="0">
              <a:latin typeface="Times New Roman" pitchFamily="18" charset="0"/>
              <a:cs typeface="Times New Roman" pitchFamily="18" charset="0"/>
            </a:endParaRPr>
          </a:p>
          <a:p>
            <a:pPr algn="ctr" eaLnBrk="0" hangingPunct="0">
              <a:tabLst>
                <a:tab pos="295275" algn="l"/>
                <a:tab pos="2879725" algn="ctr"/>
                <a:tab pos="3076575" algn="l"/>
              </a:tabLst>
            </a:pPr>
            <a:r>
              <a:rPr lang="fr-FR" sz="1200" b="1" dirty="0">
                <a:latin typeface="Times New Roman" pitchFamily="18" charset="0"/>
                <a:cs typeface="Times New Roman" pitchFamily="18" charset="0"/>
              </a:rPr>
              <a:t>DEPARTEMENT DES SCIENCES DE LA MATIERE</a:t>
            </a:r>
            <a:endParaRPr lang="fr-FR" dirty="0">
              <a:latin typeface="Times New Roman" pitchFamily="18" charset="0"/>
              <a:cs typeface="Times New Roman" pitchFamily="18" charset="0"/>
            </a:endParaRPr>
          </a:p>
        </p:txBody>
      </p:sp>
      <p:sp>
        <p:nvSpPr>
          <p:cNvPr id="8" name="Rectangle 11"/>
          <p:cNvSpPr>
            <a:spLocks noChangeArrowheads="1"/>
          </p:cNvSpPr>
          <p:nvPr/>
        </p:nvSpPr>
        <p:spPr bwMode="auto">
          <a:xfrm>
            <a:off x="2286000" y="1571625"/>
            <a:ext cx="4573588" cy="1323975"/>
          </a:xfrm>
          <a:prstGeom prst="rect">
            <a:avLst/>
          </a:prstGeom>
          <a:noFill/>
          <a:ln w="9525">
            <a:noFill/>
            <a:miter lim="800000"/>
            <a:headEnd/>
            <a:tailEnd/>
          </a:ln>
        </p:spPr>
        <p:txBody>
          <a:bodyPr wrap="none" anchor="ctr">
            <a:spAutoFit/>
          </a:bodyPr>
          <a:lstStyle/>
          <a:p>
            <a:pPr algn="ctr">
              <a:tabLst>
                <a:tab pos="295275" algn="l"/>
                <a:tab pos="2879725" algn="ctr"/>
                <a:tab pos="3076575" algn="l"/>
              </a:tabLst>
            </a:pPr>
            <a:r>
              <a:rPr lang="fr-FR" sz="2000" b="1" dirty="0">
                <a:latin typeface="Elephant" pitchFamily="18" charset="0"/>
                <a:ea typeface="Rockwell" pitchFamily="18" charset="0"/>
                <a:cs typeface="Times New Roman" pitchFamily="18" charset="0"/>
              </a:rPr>
              <a:t>MEMOIRE DE FIN DE CYCLE</a:t>
            </a:r>
            <a:endParaRPr lang="fr-FR" sz="700" dirty="0">
              <a:ea typeface="Rockwell" pitchFamily="18" charset="0"/>
              <a:cs typeface="Times New Roman" pitchFamily="18" charset="0"/>
            </a:endParaRPr>
          </a:p>
          <a:p>
            <a:pPr algn="ctr" eaLnBrk="0" hangingPunct="0">
              <a:tabLst>
                <a:tab pos="295275" algn="l"/>
                <a:tab pos="2879725" algn="ctr"/>
                <a:tab pos="3076575" algn="l"/>
              </a:tabLst>
            </a:pPr>
            <a:r>
              <a:rPr lang="fr-FR" sz="1400" b="1" dirty="0">
                <a:latin typeface="Times New Roman" pitchFamily="18" charset="0"/>
                <a:ea typeface="Rockwell" pitchFamily="18" charset="0"/>
                <a:cs typeface="Times New Roman" pitchFamily="18" charset="0"/>
              </a:rPr>
              <a:t>Réalisé en vue de l’obtention du diplôme de MASTER </a:t>
            </a:r>
            <a:endParaRPr lang="fr-FR" sz="700" dirty="0"/>
          </a:p>
          <a:p>
            <a:pPr algn="ctr" eaLnBrk="0" hangingPunct="0">
              <a:tabLst>
                <a:tab pos="295275" algn="l"/>
                <a:tab pos="2879725" algn="ctr"/>
                <a:tab pos="3076575" algn="l"/>
              </a:tabLst>
            </a:pPr>
            <a:r>
              <a:rPr lang="fr-FR" sz="1400" b="1" dirty="0">
                <a:latin typeface="Times New Roman" pitchFamily="18" charset="0"/>
              </a:rPr>
              <a:t>Filière : Chimie</a:t>
            </a:r>
            <a:endParaRPr lang="fr-FR" sz="700" dirty="0"/>
          </a:p>
          <a:p>
            <a:pPr algn="ctr" eaLnBrk="0" hangingPunct="0">
              <a:tabLst>
                <a:tab pos="295275" algn="l"/>
                <a:tab pos="2879725" algn="ctr"/>
                <a:tab pos="3076575" algn="l"/>
              </a:tabLst>
            </a:pPr>
            <a:r>
              <a:rPr lang="fr-FR" sz="1400" b="1" dirty="0">
                <a:latin typeface="Times New Roman" pitchFamily="18" charset="0"/>
              </a:rPr>
              <a:t>Spécialité : Chimie des matériaux</a:t>
            </a:r>
            <a:endParaRPr lang="fr-FR" sz="700" dirty="0"/>
          </a:p>
          <a:p>
            <a:pPr algn="ctr" eaLnBrk="0" hangingPunct="0">
              <a:tabLst>
                <a:tab pos="295275" algn="l"/>
                <a:tab pos="2879725" algn="ctr"/>
                <a:tab pos="3076575" algn="l"/>
              </a:tabLst>
            </a:pPr>
            <a:r>
              <a:rPr lang="fr-FR" b="1" i="1" u="sng" dirty="0">
                <a:latin typeface="Times New Roman" pitchFamily="18" charset="0"/>
              </a:rPr>
              <a:t>Thème</a:t>
            </a:r>
            <a:endParaRPr lang="fr-FR" dirty="0"/>
          </a:p>
        </p:txBody>
      </p:sp>
      <p:sp>
        <p:nvSpPr>
          <p:cNvPr id="9" name="Rectangle à coins arrondis 1"/>
          <p:cNvSpPr>
            <a:spLocks noChangeArrowheads="1"/>
          </p:cNvSpPr>
          <p:nvPr/>
        </p:nvSpPr>
        <p:spPr bwMode="auto">
          <a:xfrm>
            <a:off x="1571625" y="3000375"/>
            <a:ext cx="5886450" cy="1357313"/>
          </a:xfrm>
          <a:prstGeom prst="roundRect">
            <a:avLst>
              <a:gd name="adj" fmla="val 16667"/>
            </a:avLst>
          </a:prstGeom>
          <a:noFill/>
          <a:ln w="50800" cmpd="dbl">
            <a:solidFill>
              <a:srgbClr val="000000"/>
            </a:solidFill>
            <a:round/>
            <a:headEnd/>
            <a:tailEnd/>
          </a:ln>
          <a:effectLst>
            <a:prstShdw prst="shdw17" dist="17961" dir="2700000">
              <a:srgbClr val="000000"/>
            </a:prstShdw>
          </a:effectLst>
        </p:spPr>
        <p:txBody>
          <a:bodyPr/>
          <a:lstStyle/>
          <a:p>
            <a:pPr algn="r"/>
            <a:endParaRPr lang="fr-FR"/>
          </a:p>
        </p:txBody>
      </p:sp>
      <p:sp>
        <p:nvSpPr>
          <p:cNvPr id="10" name="Rectangle 13"/>
          <p:cNvSpPr>
            <a:spLocks noChangeArrowheads="1"/>
          </p:cNvSpPr>
          <p:nvPr/>
        </p:nvSpPr>
        <p:spPr bwMode="auto">
          <a:xfrm>
            <a:off x="1285875" y="3143250"/>
            <a:ext cx="6572250" cy="1016000"/>
          </a:xfrm>
          <a:prstGeom prst="rect">
            <a:avLst/>
          </a:prstGeom>
          <a:noFill/>
          <a:ln w="9525">
            <a:noFill/>
            <a:miter lim="800000"/>
            <a:headEnd/>
            <a:tailEnd/>
          </a:ln>
        </p:spPr>
        <p:txBody>
          <a:bodyPr anchor="ctr">
            <a:spAutoFit/>
          </a:bodyPr>
          <a:lstStyle/>
          <a:p>
            <a:pPr algn="ctr"/>
            <a:r>
              <a:rPr lang="fr-FR" sz="3000" b="1" dirty="0">
                <a:solidFill>
                  <a:srgbClr val="C00000"/>
                </a:solidFill>
                <a:latin typeface="Times New Roman" pitchFamily="18" charset="0"/>
                <a:ea typeface="Rockwell" pitchFamily="18" charset="0"/>
                <a:cs typeface="Times New Roman" pitchFamily="18" charset="0"/>
              </a:rPr>
              <a:t>Etude de la régénération des accumulateurs au plomb </a:t>
            </a:r>
            <a:endParaRPr lang="fr-FR" dirty="0">
              <a:solidFill>
                <a:srgbClr val="C00000"/>
              </a:solidFill>
              <a:ea typeface="Rockwell" pitchFamily="18" charset="0"/>
              <a:cs typeface="Times New Roman" pitchFamily="18" charset="0"/>
            </a:endParaRPr>
          </a:p>
        </p:txBody>
      </p:sp>
      <p:sp>
        <p:nvSpPr>
          <p:cNvPr id="11" name="Rectangle 14"/>
          <p:cNvSpPr>
            <a:spLocks noChangeArrowheads="1"/>
          </p:cNvSpPr>
          <p:nvPr/>
        </p:nvSpPr>
        <p:spPr bwMode="auto">
          <a:xfrm>
            <a:off x="179512" y="4619665"/>
            <a:ext cx="8640960" cy="1692771"/>
          </a:xfrm>
          <a:prstGeom prst="rect">
            <a:avLst/>
          </a:prstGeom>
          <a:noFill/>
          <a:ln w="9525">
            <a:noFill/>
            <a:miter lim="800000"/>
            <a:headEnd/>
            <a:tailEnd/>
          </a:ln>
        </p:spPr>
        <p:txBody>
          <a:bodyPr wrap="square" anchor="ctr">
            <a:spAutoFit/>
          </a:bodyPr>
          <a:lstStyle/>
          <a:p>
            <a:pPr marL="285750" indent="-285750" algn="ctr">
              <a:buFont typeface="Arial" pitchFamily="34" charset="0"/>
              <a:buChar char="•"/>
              <a:tabLst>
                <a:tab pos="295275" algn="l"/>
                <a:tab pos="2879725" algn="ctr"/>
                <a:tab pos="3076575" algn="l"/>
              </a:tabLst>
            </a:pPr>
            <a:r>
              <a:rPr lang="fr-FR" b="1" dirty="0">
                <a:latin typeface="Times New Roman" pitchFamily="18" charset="0"/>
                <a:ea typeface="Rockwell" pitchFamily="18" charset="0"/>
                <a:cs typeface="Times New Roman" pitchFamily="18" charset="0"/>
              </a:rPr>
              <a:t>Présenté par  DJEDI Katia</a:t>
            </a:r>
            <a:endParaRPr lang="fr-FR" sz="900" dirty="0">
              <a:ea typeface="Rockwell" pitchFamily="18" charset="0"/>
              <a:cs typeface="Times New Roman" pitchFamily="18" charset="0"/>
            </a:endParaRPr>
          </a:p>
          <a:p>
            <a:pPr marL="285750" indent="-285750" algn="ctr" eaLnBrk="0" hangingPunct="0">
              <a:buFont typeface="Arial" pitchFamily="34" charset="0"/>
              <a:buChar char="•"/>
              <a:tabLst>
                <a:tab pos="295275" algn="l"/>
                <a:tab pos="2879725" algn="ctr"/>
                <a:tab pos="3076575" algn="l"/>
              </a:tabLst>
            </a:pPr>
            <a:r>
              <a:rPr lang="fr-FR" sz="1400" b="1" dirty="0">
                <a:latin typeface="Times New Roman" pitchFamily="18" charset="0"/>
                <a:ea typeface="Rockwell" pitchFamily="18" charset="0"/>
                <a:cs typeface="Times New Roman" pitchFamily="18" charset="0"/>
              </a:rPr>
              <a:t>Soutenu publiquement le 01 / 07 / 2018 devant le jury composé de</a:t>
            </a:r>
            <a:r>
              <a:rPr lang="fr-FR" sz="1400" dirty="0">
                <a:ea typeface="Rockwell" pitchFamily="18" charset="0"/>
                <a:cs typeface="Times New Roman" pitchFamily="18" charset="0"/>
              </a:rPr>
              <a:t> </a:t>
            </a:r>
            <a:r>
              <a:rPr lang="fr-FR" sz="1400" b="1" dirty="0">
                <a:ea typeface="Rockwell" pitchFamily="18" charset="0"/>
                <a:cs typeface="Times New Roman" pitchFamily="18" charset="0"/>
              </a:rPr>
              <a:t>:</a:t>
            </a:r>
            <a:endParaRPr lang="fr-FR" sz="900" dirty="0"/>
          </a:p>
          <a:p>
            <a:pPr algn="just" eaLnBrk="0" hangingPunct="0">
              <a:buFontTx/>
              <a:buChar char="•"/>
              <a:tabLst>
                <a:tab pos="295275" algn="l"/>
                <a:tab pos="2879725" algn="ctr"/>
                <a:tab pos="3076575" algn="l"/>
              </a:tabLst>
            </a:pPr>
            <a:r>
              <a:rPr lang="fr-FR" b="1" dirty="0">
                <a:latin typeface="Times New Roman" pitchFamily="18" charset="0"/>
              </a:rPr>
              <a:t>BOUNAB Farida (MAA)                                             Présidente–UBBA</a:t>
            </a:r>
            <a:endParaRPr lang="fr-FR" sz="900" dirty="0"/>
          </a:p>
          <a:p>
            <a:pPr algn="just" eaLnBrk="0" hangingPunct="0">
              <a:buFontTx/>
              <a:buChar char="•"/>
              <a:tabLst>
                <a:tab pos="295275" algn="l"/>
                <a:tab pos="2879725" algn="ctr"/>
                <a:tab pos="3076575" algn="l"/>
              </a:tabLst>
            </a:pPr>
            <a:r>
              <a:rPr lang="fr-FR" b="1" dirty="0">
                <a:latin typeface="Times New Roman" pitchFamily="18" charset="0"/>
              </a:rPr>
              <a:t>BOUBATRA Mustapha (MCB)                                  Rapporteur- UBBA</a:t>
            </a:r>
            <a:endParaRPr lang="fr-FR" sz="900" dirty="0"/>
          </a:p>
          <a:p>
            <a:pPr marL="285750" indent="-285750" algn="just" eaLnBrk="0" hangingPunct="0">
              <a:buFont typeface="Arial" pitchFamily="34" charset="0"/>
              <a:buChar char="•"/>
              <a:tabLst>
                <a:tab pos="295275" algn="l"/>
                <a:tab pos="2879725" algn="ctr"/>
                <a:tab pos="3076575" algn="l"/>
              </a:tabLst>
            </a:pPr>
            <a:r>
              <a:rPr lang="fr-FR" b="1" dirty="0" smtClean="0">
                <a:latin typeface="Times New Roman" pitchFamily="18" charset="0"/>
              </a:rPr>
              <a:t> ZERRERI Messaoud</a:t>
            </a:r>
            <a:r>
              <a:rPr lang="fr-FR" dirty="0" smtClean="0">
                <a:latin typeface="Times New Roman" pitchFamily="18" charset="0"/>
                <a:cs typeface="Times New Roman" pitchFamily="18" charset="0"/>
              </a:rPr>
              <a:t> </a:t>
            </a:r>
            <a:r>
              <a:rPr lang="fr-FR" b="1" dirty="0" smtClean="0">
                <a:latin typeface="Times New Roman" pitchFamily="18" charset="0"/>
              </a:rPr>
              <a:t>(MAA </a:t>
            </a:r>
            <a:r>
              <a:rPr lang="fr-FR" b="1" dirty="0">
                <a:latin typeface="Times New Roman" pitchFamily="18" charset="0"/>
              </a:rPr>
              <a:t>)</a:t>
            </a:r>
            <a:r>
              <a:rPr lang="fr-FR" b="1" dirty="0" smtClean="0">
                <a:latin typeface="Times New Roman" pitchFamily="18" charset="0"/>
              </a:rPr>
              <a:t>                                  Examinateur- </a:t>
            </a:r>
            <a:r>
              <a:rPr lang="fr-FR" b="1" dirty="0">
                <a:latin typeface="Times New Roman" pitchFamily="18" charset="0"/>
              </a:rPr>
              <a:t>UBBA</a:t>
            </a:r>
            <a:endParaRPr lang="fr-FR" sz="900" dirty="0"/>
          </a:p>
          <a:p>
            <a:pPr marL="285750" indent="-285750" algn="ctr" eaLnBrk="0" hangingPunct="0">
              <a:buFont typeface="Arial" pitchFamily="34" charset="0"/>
              <a:buChar char="•"/>
              <a:tabLst>
                <a:tab pos="295275" algn="l"/>
                <a:tab pos="2879725" algn="ctr"/>
                <a:tab pos="3076575" algn="l"/>
              </a:tabLst>
            </a:pPr>
            <a:r>
              <a:rPr lang="fr-FR" b="1" dirty="0">
                <a:latin typeface="Times New Roman" pitchFamily="18" charset="0"/>
              </a:rPr>
              <a:t>Année universitaire : 2017-2018</a:t>
            </a:r>
            <a:endParaRPr lang="fr-FR"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Image associée"/>
          <p:cNvPicPr>
            <a:picLocks noChangeAspect="1" noChangeArrowheads="1"/>
          </p:cNvPicPr>
          <p:nvPr/>
        </p:nvPicPr>
        <p:blipFill>
          <a:blip r:embed="rId3"/>
          <a:srcRect/>
          <a:stretch>
            <a:fillRect/>
          </a:stretch>
        </p:blipFill>
        <p:spPr bwMode="auto">
          <a:xfrm>
            <a:off x="3567495" y="-315416"/>
            <a:ext cx="1785938" cy="1571626"/>
          </a:xfrm>
          <a:prstGeom prst="rect">
            <a:avLst/>
          </a:prstGeom>
          <a:noFill/>
          <a:ln w="9525">
            <a:noFill/>
            <a:miter lim="800000"/>
            <a:headEnd/>
            <a:tailEnd/>
          </a:ln>
        </p:spPr>
      </p:pic>
      <p:sp>
        <p:nvSpPr>
          <p:cNvPr id="4" name="Rectangle 3"/>
          <p:cNvSpPr/>
          <p:nvPr/>
        </p:nvSpPr>
        <p:spPr bwMode="auto">
          <a:xfrm>
            <a:off x="785786" y="826081"/>
            <a:ext cx="7572428" cy="584775"/>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a:spAutoFit/>
          </a:bodyPr>
          <a:lstStyle/>
          <a:p>
            <a:pPr algn="ctr"/>
            <a:r>
              <a:rPr lang="fr-FR" sz="3200" b="1" dirty="0" smtClean="0">
                <a:solidFill>
                  <a:srgbClr val="C00000"/>
                </a:solidFill>
                <a:latin typeface="Times New Roman" pitchFamily="18" charset="0"/>
                <a:cs typeface="Times New Roman" pitchFamily="18" charset="0"/>
              </a:rPr>
              <a:t>Etude par voltamètre cyclique</a:t>
            </a:r>
            <a:endParaRPr lang="fr-FR" sz="3200" dirty="0">
              <a:solidFill>
                <a:srgbClr val="C00000"/>
              </a:solidFill>
              <a:latin typeface="Times New Roman" pitchFamily="18" charset="0"/>
              <a:cs typeface="Times New Roman" pitchFamily="18" charset="0"/>
            </a:endParaRPr>
          </a:p>
        </p:txBody>
      </p:sp>
      <p:sp>
        <p:nvSpPr>
          <p:cNvPr id="6" name="Rectangle à coins arrondis 5"/>
          <p:cNvSpPr/>
          <p:nvPr/>
        </p:nvSpPr>
        <p:spPr>
          <a:xfrm>
            <a:off x="1979712" y="1700808"/>
            <a:ext cx="5715040" cy="350046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34817" name="Object 1"/>
          <p:cNvGraphicFramePr>
            <a:graphicFrameLocks noChangeAspect="1"/>
          </p:cNvGraphicFramePr>
          <p:nvPr>
            <p:extLst>
              <p:ext uri="{D42A27DB-BD31-4B8C-83A1-F6EECF244321}">
                <p14:modId xmlns:p14="http://schemas.microsoft.com/office/powerpoint/2010/main" val="4082337249"/>
              </p:ext>
            </p:extLst>
          </p:nvPr>
        </p:nvGraphicFramePr>
        <p:xfrm>
          <a:off x="2070100" y="1916113"/>
          <a:ext cx="5214938" cy="2733675"/>
        </p:xfrm>
        <a:graphic>
          <a:graphicData uri="http://schemas.openxmlformats.org/presentationml/2006/ole">
            <mc:AlternateContent xmlns:mc="http://schemas.openxmlformats.org/markup-compatibility/2006">
              <mc:Choice xmlns:v="urn:schemas-microsoft-com:vml" Requires="v">
                <p:oleObj spid="_x0000_s34961" name="Graph" r:id="rId4" imgW="3141842" imgH="2202118" progId="Origin50.Graph">
                  <p:embed/>
                </p:oleObj>
              </mc:Choice>
              <mc:Fallback>
                <p:oleObj name="Graph" r:id="rId4" imgW="3141842" imgH="2202118" progId="Origin50.Graph">
                  <p:embed/>
                  <p:pic>
                    <p:nvPicPr>
                      <p:cNvPr id="0" name="Picture 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70100" y="1916113"/>
                        <a:ext cx="5214938" cy="2733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7"/>
          <p:cNvSpPr/>
          <p:nvPr/>
        </p:nvSpPr>
        <p:spPr>
          <a:xfrm>
            <a:off x="714348" y="5331443"/>
            <a:ext cx="7492232" cy="707886"/>
          </a:xfrm>
          <a:prstGeom prst="rect">
            <a:avLst/>
          </a:prstGeom>
        </p:spPr>
        <p:txBody>
          <a:bodyPr wrap="square">
            <a:spAutoFit/>
          </a:bodyPr>
          <a:lstStyle/>
          <a:p>
            <a:r>
              <a:rPr lang="fr-FR" sz="2000" b="1" i="1" dirty="0" smtClean="0">
                <a:latin typeface="Times New Roman" pitchFamily="18" charset="0"/>
                <a:cs typeface="Times New Roman" pitchFamily="18" charset="0"/>
              </a:rPr>
              <a:t>Figure</a:t>
            </a:r>
            <a:r>
              <a:rPr lang="fr-FR" sz="2000" dirty="0" smtClean="0">
                <a:latin typeface="Times New Roman" pitchFamily="18" charset="0"/>
                <a:cs typeface="Times New Roman" pitchFamily="18" charset="0"/>
              </a:rPr>
              <a:t> </a:t>
            </a:r>
            <a:r>
              <a:rPr lang="fr-FR" sz="2000" b="1" i="1" dirty="0" smtClean="0">
                <a:latin typeface="Times New Roman" pitchFamily="18" charset="0"/>
                <a:cs typeface="Times New Roman" pitchFamily="18" charset="0"/>
              </a:rPr>
              <a:t>4</a:t>
            </a:r>
            <a:r>
              <a:rPr lang="fr-FR" sz="2000" dirty="0" smtClean="0">
                <a:latin typeface="Times New Roman" pitchFamily="18" charset="0"/>
                <a:cs typeface="Times New Roman" pitchFamily="18" charset="0"/>
              </a:rPr>
              <a:t> : Voltammogrammes cycliques de la poudre de bioxyde de plomb dans la solution d’H</a:t>
            </a:r>
            <a:r>
              <a:rPr lang="fr-FR" sz="2000" baseline="-25000" dirty="0" smtClean="0">
                <a:latin typeface="Times New Roman" pitchFamily="18" charset="0"/>
                <a:cs typeface="Times New Roman" pitchFamily="18" charset="0"/>
              </a:rPr>
              <a:t>2</a:t>
            </a:r>
            <a:r>
              <a:rPr lang="fr-FR" sz="2000" dirty="0" smtClean="0">
                <a:latin typeface="Times New Roman" pitchFamily="18" charset="0"/>
                <a:cs typeface="Times New Roman" pitchFamily="18" charset="0"/>
              </a:rPr>
              <a:t>SO</a:t>
            </a:r>
            <a:r>
              <a:rPr lang="fr-FR" sz="2000" baseline="-25000" dirty="0" smtClean="0">
                <a:latin typeface="Times New Roman" pitchFamily="18" charset="0"/>
                <a:cs typeface="Times New Roman" pitchFamily="18" charset="0"/>
              </a:rPr>
              <a:t>4</a:t>
            </a:r>
            <a:r>
              <a:rPr lang="fr-FR" sz="2000" dirty="0" smtClean="0">
                <a:latin typeface="Times New Roman" pitchFamily="18" charset="0"/>
                <a:cs typeface="Times New Roman" pitchFamily="18" charset="0"/>
              </a:rPr>
              <a:t>à4,67 M ( densité 1.28)</a:t>
            </a:r>
            <a:endParaRPr lang="fr-FR"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Image associée"/>
          <p:cNvPicPr>
            <a:picLocks noChangeAspect="1" noChangeArrowheads="1"/>
          </p:cNvPicPr>
          <p:nvPr/>
        </p:nvPicPr>
        <p:blipFill>
          <a:blip r:embed="rId4"/>
          <a:srcRect/>
          <a:stretch>
            <a:fillRect/>
          </a:stretch>
        </p:blipFill>
        <p:spPr bwMode="auto">
          <a:xfrm>
            <a:off x="3750469" y="-243408"/>
            <a:ext cx="1785938" cy="1571626"/>
          </a:xfrm>
          <a:prstGeom prst="rect">
            <a:avLst/>
          </a:prstGeom>
          <a:noFill/>
          <a:ln w="9525">
            <a:noFill/>
            <a:miter lim="800000"/>
            <a:headEnd/>
            <a:tailEnd/>
          </a:ln>
        </p:spPr>
      </p:pic>
      <p:sp>
        <p:nvSpPr>
          <p:cNvPr id="4" name="Rectangle 3"/>
          <p:cNvSpPr/>
          <p:nvPr/>
        </p:nvSpPr>
        <p:spPr bwMode="auto">
          <a:xfrm>
            <a:off x="857224" y="908720"/>
            <a:ext cx="7572428" cy="1077218"/>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a:spAutoFit/>
          </a:bodyPr>
          <a:lstStyle/>
          <a:p>
            <a:pPr algn="ctr"/>
            <a:r>
              <a:rPr lang="fr-FR" sz="3200" b="1" dirty="0" smtClean="0">
                <a:solidFill>
                  <a:srgbClr val="C00000"/>
                </a:solidFill>
                <a:latin typeface="Times New Roman" pitchFamily="18" charset="0"/>
                <a:cs typeface="Times New Roman" pitchFamily="18" charset="0"/>
              </a:rPr>
              <a:t>Spectroscopie d’Impédance Electrochimique sans additifs</a:t>
            </a:r>
            <a:endParaRPr lang="fr-FR" sz="3200" dirty="0">
              <a:solidFill>
                <a:srgbClr val="C00000"/>
              </a:solidFill>
              <a:latin typeface="Times New Roman" pitchFamily="18" charset="0"/>
              <a:cs typeface="Times New Roman" pitchFamily="18" charset="0"/>
            </a:endParaRPr>
          </a:p>
        </p:txBody>
      </p:sp>
      <p:sp>
        <p:nvSpPr>
          <p:cNvPr id="6" name="Rectangle à coins arrondis 5"/>
          <p:cNvSpPr/>
          <p:nvPr/>
        </p:nvSpPr>
        <p:spPr>
          <a:xfrm>
            <a:off x="1785918" y="2357430"/>
            <a:ext cx="5715040" cy="350046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dirty="0"/>
          </a:p>
        </p:txBody>
      </p:sp>
      <p:sp>
        <p:nvSpPr>
          <p:cNvPr id="337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33794" name="Object 2"/>
          <p:cNvGraphicFramePr>
            <a:graphicFrameLocks noChangeAspect="1"/>
          </p:cNvGraphicFramePr>
          <p:nvPr/>
        </p:nvGraphicFramePr>
        <p:xfrm>
          <a:off x="2296837" y="2500307"/>
          <a:ext cx="4704055" cy="3303292"/>
        </p:xfrm>
        <a:graphic>
          <a:graphicData uri="http://schemas.openxmlformats.org/presentationml/2006/ole">
            <mc:AlternateContent xmlns:mc="http://schemas.openxmlformats.org/markup-compatibility/2006">
              <mc:Choice xmlns:v="urn:schemas-microsoft-com:vml" Requires="v">
                <p:oleObj spid="_x0000_s33937" r:id="rId5" imgW="3142382" imgH="2202928" progId="">
                  <p:embed/>
                </p:oleObj>
              </mc:Choice>
              <mc:Fallback>
                <p:oleObj r:id="rId5" imgW="3142382" imgH="2202928" progId="">
                  <p:embed/>
                  <p:pic>
                    <p:nvPicPr>
                      <p:cNvPr id="0" name="Picture 3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96837" y="2500307"/>
                        <a:ext cx="4704055" cy="330329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796" name="Rectangle 4"/>
          <p:cNvSpPr>
            <a:spLocks noChangeArrowheads="1"/>
          </p:cNvSpPr>
          <p:nvPr/>
        </p:nvSpPr>
        <p:spPr bwMode="auto">
          <a:xfrm>
            <a:off x="1071538" y="5898553"/>
            <a:ext cx="764383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1" u="none" strike="noStrike" cap="none" normalizeH="0" baseline="0" dirty="0" smtClean="0">
                <a:ln>
                  <a:noFill/>
                </a:ln>
                <a:effectLst/>
                <a:latin typeface="Times New Roman" pitchFamily="18" charset="0"/>
                <a:ea typeface="Calibri" pitchFamily="34" charset="0"/>
                <a:cs typeface="Times New Roman" pitchFamily="18" charset="0"/>
              </a:rPr>
              <a:t>Figure 5</a:t>
            </a:r>
            <a:r>
              <a:rPr kumimoji="0" lang="fr-FR" sz="2000" i="0" u="none" strike="noStrike" cap="none" normalizeH="0" baseline="0" dirty="0" smtClean="0">
                <a:ln>
                  <a:noFill/>
                </a:ln>
                <a:effectLst/>
                <a:latin typeface="Times New Roman" pitchFamily="18" charset="0"/>
                <a:ea typeface="Calibri" pitchFamily="34" charset="0"/>
                <a:cs typeface="Times New Roman" pitchFamily="18" charset="0"/>
              </a:rPr>
              <a:t>  : Diagramme de Nyquist pour la poudre de plomb récupérée des vieilles batteries.</a:t>
            </a:r>
            <a:endParaRPr kumimoji="0" lang="fr-FR" sz="3200" i="0" u="none" strike="noStrike" cap="none" normalizeH="0" baseline="0" dirty="0" smtClean="0">
              <a:ln>
                <a:noFill/>
              </a:ln>
              <a:effectLst/>
              <a:latin typeface="Times New Roman" pitchFamily="18" charset="0"/>
              <a:cs typeface="Times New Roman" pitchFamily="18" charset="0"/>
            </a:endParaRPr>
          </a:p>
        </p:txBody>
      </p:sp>
      <p:sp>
        <p:nvSpPr>
          <p:cNvPr id="2" name="ZoneTexte 1"/>
          <p:cNvSpPr txBox="1"/>
          <p:nvPr/>
        </p:nvSpPr>
        <p:spPr>
          <a:xfrm>
            <a:off x="7710712" y="2531273"/>
            <a:ext cx="1152128" cy="646331"/>
          </a:xfrm>
          <a:prstGeom prst="rect">
            <a:avLst/>
          </a:prstGeom>
          <a:noFill/>
        </p:spPr>
        <p:txBody>
          <a:bodyPr wrap="square" rtlCol="0">
            <a:spAutoFit/>
          </a:bodyPr>
          <a:lstStyle/>
          <a:p>
            <a:r>
              <a:rPr lang="fr-FR" dirty="0" smtClean="0"/>
              <a:t>Sans additive</a:t>
            </a:r>
            <a:endParaRPr lang="fr-F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Image associée"/>
          <p:cNvPicPr>
            <a:picLocks noChangeAspect="1" noChangeArrowheads="1"/>
          </p:cNvPicPr>
          <p:nvPr/>
        </p:nvPicPr>
        <p:blipFill>
          <a:blip r:embed="rId3"/>
          <a:srcRect/>
          <a:stretch>
            <a:fillRect/>
          </a:stretch>
        </p:blipFill>
        <p:spPr bwMode="auto">
          <a:xfrm>
            <a:off x="3571868" y="-71462"/>
            <a:ext cx="1785938" cy="1571626"/>
          </a:xfrm>
          <a:prstGeom prst="rect">
            <a:avLst/>
          </a:prstGeom>
          <a:noFill/>
          <a:ln w="9525">
            <a:noFill/>
            <a:miter lim="800000"/>
            <a:headEnd/>
            <a:tailEnd/>
          </a:ln>
        </p:spPr>
      </p:pic>
      <p:sp>
        <p:nvSpPr>
          <p:cNvPr id="4" name="Rectangle 3"/>
          <p:cNvSpPr/>
          <p:nvPr/>
        </p:nvSpPr>
        <p:spPr bwMode="auto">
          <a:xfrm>
            <a:off x="714348" y="1214422"/>
            <a:ext cx="7572428" cy="1077218"/>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a:spAutoFit/>
          </a:bodyPr>
          <a:lstStyle/>
          <a:p>
            <a:pPr algn="ctr"/>
            <a:r>
              <a:rPr lang="fr-FR" sz="3200" b="1" dirty="0" smtClean="0">
                <a:solidFill>
                  <a:srgbClr val="C00000"/>
                </a:solidFill>
                <a:latin typeface="Times New Roman" pitchFamily="18" charset="0"/>
                <a:cs typeface="Times New Roman" pitchFamily="18" charset="0"/>
              </a:rPr>
              <a:t>Spectroscopie d’Impédance Electrochimique avec additif</a:t>
            </a:r>
            <a:endParaRPr lang="fr-FR" sz="3200" dirty="0">
              <a:solidFill>
                <a:srgbClr val="C00000"/>
              </a:solidFill>
              <a:latin typeface="Times New Roman" pitchFamily="18" charset="0"/>
              <a:cs typeface="Times New Roman" pitchFamily="18" charset="0"/>
            </a:endParaRPr>
          </a:p>
        </p:txBody>
      </p:sp>
      <p:sp>
        <p:nvSpPr>
          <p:cNvPr id="6" name="Rectangle à coins arrondis 5"/>
          <p:cNvSpPr/>
          <p:nvPr/>
        </p:nvSpPr>
        <p:spPr>
          <a:xfrm>
            <a:off x="1785918" y="2357430"/>
            <a:ext cx="5715040" cy="350046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dirty="0"/>
          </a:p>
        </p:txBody>
      </p:sp>
      <p:sp>
        <p:nvSpPr>
          <p:cNvPr id="337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3796" name="Rectangle 4"/>
          <p:cNvSpPr>
            <a:spLocks noChangeArrowheads="1"/>
          </p:cNvSpPr>
          <p:nvPr/>
        </p:nvSpPr>
        <p:spPr bwMode="auto">
          <a:xfrm>
            <a:off x="857192" y="5903893"/>
            <a:ext cx="828680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fr-FR" sz="2000" b="1" i="1" dirty="0" smtClean="0">
                <a:latin typeface="Times New Roman" pitchFamily="18" charset="0"/>
                <a:cs typeface="Times New Roman" pitchFamily="18" charset="0"/>
              </a:rPr>
              <a:t>Figure</a:t>
            </a:r>
            <a:r>
              <a:rPr lang="fr-FR" sz="2000" b="1" dirty="0" smtClean="0">
                <a:latin typeface="Times New Roman" pitchFamily="18" charset="0"/>
                <a:cs typeface="Times New Roman" pitchFamily="18" charset="0"/>
              </a:rPr>
              <a:t> 6</a:t>
            </a:r>
            <a:r>
              <a:rPr lang="fr-FR" sz="2000" dirty="0" smtClean="0">
                <a:latin typeface="Times New Roman" pitchFamily="18" charset="0"/>
                <a:cs typeface="Times New Roman" pitchFamily="18" charset="0"/>
              </a:rPr>
              <a:t>: Diagramme de Nyquist pour la poudre de plomb récupérée des vieilles batteries(Avec ajout de Na</a:t>
            </a:r>
            <a:r>
              <a:rPr lang="fr-FR" sz="2000" baseline="-25000" dirty="0" smtClean="0">
                <a:latin typeface="Times New Roman" pitchFamily="18" charset="0"/>
                <a:cs typeface="Times New Roman" pitchFamily="18" charset="0"/>
              </a:rPr>
              <a:t>2</a:t>
            </a:r>
            <a:r>
              <a:rPr lang="fr-FR" sz="2000" dirty="0" smtClean="0">
                <a:latin typeface="Times New Roman" pitchFamily="18" charset="0"/>
                <a:cs typeface="Times New Roman" pitchFamily="18" charset="0"/>
              </a:rPr>
              <a:t>SO</a:t>
            </a:r>
            <a:r>
              <a:rPr lang="fr-FR" sz="2000" baseline="-25000" dirty="0" smtClean="0">
                <a:latin typeface="Times New Roman" pitchFamily="18" charset="0"/>
                <a:cs typeface="Times New Roman" pitchFamily="18" charset="0"/>
              </a:rPr>
              <a:t>4</a:t>
            </a:r>
            <a:r>
              <a:rPr lang="fr-FR" sz="2000" dirty="0" smtClean="0">
                <a:latin typeface="Times New Roman" pitchFamily="18" charset="0"/>
                <a:cs typeface="Times New Roman" pitchFamily="18" charset="0"/>
              </a:rPr>
              <a:t> en solution)</a:t>
            </a:r>
            <a:endParaRPr lang="fr-FR" sz="2000" dirty="0">
              <a:latin typeface="Times New Roman" pitchFamily="18" charset="0"/>
              <a:cs typeface="Times New Roman" pitchFamily="18" charset="0"/>
            </a:endParaRPr>
          </a:p>
        </p:txBody>
      </p:sp>
      <p:sp>
        <p:nvSpPr>
          <p:cNvPr id="378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37891" name="Object 3"/>
          <p:cNvGraphicFramePr>
            <a:graphicFrameLocks noChangeAspect="1"/>
          </p:cNvGraphicFramePr>
          <p:nvPr/>
        </p:nvGraphicFramePr>
        <p:xfrm>
          <a:off x="2357422" y="2500306"/>
          <a:ext cx="4572032" cy="3200422"/>
        </p:xfrm>
        <a:graphic>
          <a:graphicData uri="http://schemas.openxmlformats.org/presentationml/2006/ole">
            <mc:AlternateContent xmlns:mc="http://schemas.openxmlformats.org/markup-compatibility/2006">
              <mc:Choice xmlns:v="urn:schemas-microsoft-com:vml" Requires="v">
                <p:oleObj spid="_x0000_s38034" r:id="rId4" imgW="3142382" imgH="2202928" progId="">
                  <p:embed/>
                </p:oleObj>
              </mc:Choice>
              <mc:Fallback>
                <p:oleObj r:id="rId4" imgW="3142382" imgH="2202928" progId="">
                  <p:embed/>
                  <p:pic>
                    <p:nvPicPr>
                      <p:cNvPr id="0" name="Picture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7422" y="2500306"/>
                        <a:ext cx="4572032" cy="320042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ZoneTexte 1"/>
          <p:cNvSpPr txBox="1"/>
          <p:nvPr/>
        </p:nvSpPr>
        <p:spPr>
          <a:xfrm>
            <a:off x="7746716" y="2564904"/>
            <a:ext cx="1080120" cy="646331"/>
          </a:xfrm>
          <a:prstGeom prst="rect">
            <a:avLst/>
          </a:prstGeom>
          <a:noFill/>
        </p:spPr>
        <p:txBody>
          <a:bodyPr wrap="square" rtlCol="0">
            <a:spAutoFit/>
          </a:bodyPr>
          <a:lstStyle/>
          <a:p>
            <a:r>
              <a:rPr lang="fr-FR" dirty="0" smtClean="0"/>
              <a:t>Avec additive</a:t>
            </a:r>
            <a:endParaRPr lang="fr-F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Image associée"/>
          <p:cNvPicPr>
            <a:picLocks noChangeAspect="1" noChangeArrowheads="1"/>
          </p:cNvPicPr>
          <p:nvPr/>
        </p:nvPicPr>
        <p:blipFill>
          <a:blip r:embed="rId3"/>
          <a:srcRect/>
          <a:stretch>
            <a:fillRect/>
          </a:stretch>
        </p:blipFill>
        <p:spPr bwMode="auto">
          <a:xfrm>
            <a:off x="3571868" y="-160675"/>
            <a:ext cx="1785938" cy="1571626"/>
          </a:xfrm>
          <a:prstGeom prst="rect">
            <a:avLst/>
          </a:prstGeom>
          <a:noFill/>
          <a:ln w="9525">
            <a:noFill/>
            <a:miter lim="800000"/>
            <a:headEnd/>
            <a:tailEnd/>
          </a:ln>
        </p:spPr>
      </p:pic>
      <p:sp>
        <p:nvSpPr>
          <p:cNvPr id="4" name="Rectangle 3"/>
          <p:cNvSpPr/>
          <p:nvPr/>
        </p:nvSpPr>
        <p:spPr bwMode="auto">
          <a:xfrm>
            <a:off x="785786" y="1087785"/>
            <a:ext cx="7572428" cy="646331"/>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a:spAutoFit/>
          </a:bodyPr>
          <a:lstStyle/>
          <a:p>
            <a:pPr algn="ctr"/>
            <a:r>
              <a:rPr lang="fr-FR" sz="3600" b="1" dirty="0" smtClean="0">
                <a:solidFill>
                  <a:srgbClr val="C00000"/>
                </a:solidFill>
                <a:latin typeface="Times New Roman" pitchFamily="18" charset="0"/>
                <a:cs typeface="Times New Roman" pitchFamily="18" charset="0"/>
              </a:rPr>
              <a:t>Influence de nombre de cycle</a:t>
            </a:r>
            <a:endParaRPr lang="fr-FR" sz="3600" dirty="0">
              <a:solidFill>
                <a:srgbClr val="C00000"/>
              </a:solidFill>
              <a:latin typeface="Times New Roman" pitchFamily="18" charset="0"/>
              <a:cs typeface="Times New Roman" pitchFamily="18" charset="0"/>
            </a:endParaRPr>
          </a:p>
        </p:txBody>
      </p:sp>
      <p:sp>
        <p:nvSpPr>
          <p:cNvPr id="6" name="Rectangle à coins arrondis 5"/>
          <p:cNvSpPr/>
          <p:nvPr/>
        </p:nvSpPr>
        <p:spPr>
          <a:xfrm>
            <a:off x="1785918" y="2060848"/>
            <a:ext cx="5715040" cy="314042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dirty="0"/>
          </a:p>
        </p:txBody>
      </p:sp>
      <p:sp>
        <p:nvSpPr>
          <p:cNvPr id="337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3796" name="Rectangle 4"/>
          <p:cNvSpPr>
            <a:spLocks noChangeArrowheads="1"/>
          </p:cNvSpPr>
          <p:nvPr/>
        </p:nvSpPr>
        <p:spPr bwMode="auto">
          <a:xfrm>
            <a:off x="1043608" y="5426839"/>
            <a:ext cx="7643898"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fr-FR" sz="2000" b="1" i="1" dirty="0" smtClean="0">
                <a:latin typeface="Times New Roman" pitchFamily="18" charset="0"/>
                <a:cs typeface="Times New Roman" pitchFamily="18" charset="0"/>
              </a:rPr>
              <a:t>Figure 7</a:t>
            </a:r>
            <a:r>
              <a:rPr lang="fr-FR" sz="2000" b="1" dirty="0" smtClean="0">
                <a:latin typeface="Times New Roman" pitchFamily="18" charset="0"/>
                <a:cs typeface="Times New Roman" pitchFamily="18" charset="0"/>
              </a:rPr>
              <a:t> </a:t>
            </a:r>
            <a:r>
              <a:rPr lang="fr-FR" sz="2000" b="1" dirty="0">
                <a:latin typeface="Times New Roman" pitchFamily="18" charset="0"/>
                <a:cs typeface="Times New Roman" pitchFamily="18" charset="0"/>
              </a:rPr>
              <a:t> :</a:t>
            </a:r>
            <a:r>
              <a:rPr lang="fr-FR" sz="2000" dirty="0">
                <a:latin typeface="Times New Roman" pitchFamily="18" charset="0"/>
                <a:cs typeface="Times New Roman" pitchFamily="18" charset="0"/>
              </a:rPr>
              <a:t> Variation du courant en fonction du nombre de cycles</a:t>
            </a:r>
          </a:p>
          <a:p>
            <a:r>
              <a:rPr lang="fr-FR" dirty="0" smtClean="0">
                <a:latin typeface="Times New Roman" pitchFamily="18" charset="0"/>
                <a:cs typeface="Times New Roman" pitchFamily="18" charset="0"/>
              </a:rPr>
              <a:t>courant en fonction du nombre de cycles</a:t>
            </a:r>
          </a:p>
          <a:p>
            <a:endParaRPr lang="fr-FR" dirty="0">
              <a:latin typeface="Times New Roman" pitchFamily="18" charset="0"/>
              <a:cs typeface="Times New Roman" pitchFamily="18" charset="0"/>
            </a:endParaRPr>
          </a:p>
        </p:txBody>
      </p:sp>
      <p:sp>
        <p:nvSpPr>
          <p:cNvPr id="378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89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38915" name="Object 3"/>
          <p:cNvGraphicFramePr>
            <a:graphicFrameLocks noChangeAspect="1"/>
          </p:cNvGraphicFramePr>
          <p:nvPr>
            <p:extLst>
              <p:ext uri="{D42A27DB-BD31-4B8C-83A1-F6EECF244321}">
                <p14:modId xmlns:p14="http://schemas.microsoft.com/office/powerpoint/2010/main" val="4215704043"/>
              </p:ext>
            </p:extLst>
          </p:nvPr>
        </p:nvGraphicFramePr>
        <p:xfrm>
          <a:off x="2143108" y="1980394"/>
          <a:ext cx="4714908" cy="3301330"/>
        </p:xfrm>
        <a:graphic>
          <a:graphicData uri="http://schemas.openxmlformats.org/presentationml/2006/ole">
            <mc:AlternateContent xmlns:mc="http://schemas.openxmlformats.org/markup-compatibility/2006">
              <mc:Choice xmlns:v="urn:schemas-microsoft-com:vml" Requires="v">
                <p:oleObj spid="_x0000_s39058" r:id="rId4" imgW="3141842" imgH="2202118" progId="">
                  <p:embed/>
                </p:oleObj>
              </mc:Choice>
              <mc:Fallback>
                <p:oleObj r:id="rId4" imgW="3141842" imgH="2202118" progId="">
                  <p:embed/>
                  <p:pic>
                    <p:nvPicPr>
                      <p:cNvPr id="0" name="Picture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43108" y="1980394"/>
                        <a:ext cx="4714908" cy="330133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Image associée"/>
          <p:cNvPicPr>
            <a:picLocks noChangeAspect="1" noChangeArrowheads="1"/>
          </p:cNvPicPr>
          <p:nvPr/>
        </p:nvPicPr>
        <p:blipFill>
          <a:blip r:embed="rId3"/>
          <a:srcRect/>
          <a:stretch>
            <a:fillRect/>
          </a:stretch>
        </p:blipFill>
        <p:spPr bwMode="auto">
          <a:xfrm>
            <a:off x="3571868" y="-243408"/>
            <a:ext cx="1785938" cy="1571626"/>
          </a:xfrm>
          <a:prstGeom prst="rect">
            <a:avLst/>
          </a:prstGeom>
          <a:noFill/>
          <a:ln w="9525">
            <a:noFill/>
            <a:miter lim="800000"/>
            <a:headEnd/>
            <a:tailEnd/>
          </a:ln>
        </p:spPr>
      </p:pic>
      <p:sp>
        <p:nvSpPr>
          <p:cNvPr id="4" name="Rectangle 3"/>
          <p:cNvSpPr/>
          <p:nvPr/>
        </p:nvSpPr>
        <p:spPr bwMode="auto">
          <a:xfrm>
            <a:off x="571472" y="908720"/>
            <a:ext cx="8143932" cy="1077218"/>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wrap="square">
            <a:spAutoFit/>
          </a:bodyPr>
          <a:lstStyle/>
          <a:p>
            <a:pPr algn="ctr"/>
            <a:r>
              <a:rPr lang="fr-FR" sz="3200" b="1" dirty="0" smtClean="0">
                <a:solidFill>
                  <a:srgbClr val="C00000"/>
                </a:solidFill>
                <a:latin typeface="Times New Roman" pitchFamily="18" charset="0"/>
                <a:cs typeface="Times New Roman" pitchFamily="18" charset="0"/>
              </a:rPr>
              <a:t>Effet du cyclage sur la capacité de réduction de PbO</a:t>
            </a:r>
            <a:r>
              <a:rPr lang="fr-FR" sz="3200" b="1" baseline="-25000" dirty="0" smtClean="0">
                <a:solidFill>
                  <a:srgbClr val="C00000"/>
                </a:solidFill>
                <a:latin typeface="Times New Roman" pitchFamily="18" charset="0"/>
                <a:cs typeface="Times New Roman" pitchFamily="18" charset="0"/>
              </a:rPr>
              <a:t>2</a:t>
            </a:r>
            <a:endParaRPr lang="fr-FR" sz="3200" dirty="0">
              <a:solidFill>
                <a:srgbClr val="C00000"/>
              </a:solidFill>
              <a:latin typeface="Times New Roman" pitchFamily="18" charset="0"/>
              <a:cs typeface="Times New Roman" pitchFamily="18" charset="0"/>
            </a:endParaRPr>
          </a:p>
        </p:txBody>
      </p:sp>
      <p:sp>
        <p:nvSpPr>
          <p:cNvPr id="6" name="Rectangle à coins arrondis 5"/>
          <p:cNvSpPr/>
          <p:nvPr/>
        </p:nvSpPr>
        <p:spPr>
          <a:xfrm>
            <a:off x="1785918" y="2132856"/>
            <a:ext cx="5715040" cy="350046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dirty="0"/>
          </a:p>
        </p:txBody>
      </p:sp>
      <p:sp>
        <p:nvSpPr>
          <p:cNvPr id="337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3796" name="Rectangle 4"/>
          <p:cNvSpPr>
            <a:spLocks noChangeArrowheads="1"/>
          </p:cNvSpPr>
          <p:nvPr/>
        </p:nvSpPr>
        <p:spPr bwMode="auto">
          <a:xfrm>
            <a:off x="1321539" y="5799615"/>
            <a:ext cx="664379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fr-FR" sz="2000" b="1" i="1" dirty="0" smtClean="0">
                <a:latin typeface="Times New Roman" pitchFamily="18" charset="0"/>
                <a:cs typeface="Times New Roman" pitchFamily="18" charset="0"/>
              </a:rPr>
              <a:t>Figure</a:t>
            </a:r>
            <a:r>
              <a:rPr lang="fr-FR" sz="2000" dirty="0" smtClean="0">
                <a:latin typeface="Times New Roman" pitchFamily="18" charset="0"/>
                <a:cs typeface="Times New Roman" pitchFamily="18" charset="0"/>
              </a:rPr>
              <a:t>  </a:t>
            </a:r>
            <a:r>
              <a:rPr lang="fr-FR" sz="2000" b="1" dirty="0" smtClean="0">
                <a:latin typeface="Times New Roman" pitchFamily="18" charset="0"/>
                <a:cs typeface="Times New Roman" pitchFamily="18" charset="0"/>
              </a:rPr>
              <a:t>8</a:t>
            </a:r>
            <a:r>
              <a:rPr lang="fr-FR" sz="2000" dirty="0" smtClean="0">
                <a:latin typeface="Times New Roman" pitchFamily="18" charset="0"/>
                <a:cs typeface="Times New Roman" pitchFamily="18" charset="0"/>
              </a:rPr>
              <a:t>: </a:t>
            </a:r>
            <a:r>
              <a:rPr lang="fr-FR" sz="2000" dirty="0">
                <a:latin typeface="Times New Roman" pitchFamily="18" charset="0"/>
                <a:cs typeface="Times New Roman" pitchFamily="18" charset="0"/>
              </a:rPr>
              <a:t>Cyclage cathodique sur poudre de plomb </a:t>
            </a:r>
            <a:r>
              <a:rPr lang="fr-FR" sz="2000" dirty="0" smtClean="0">
                <a:latin typeface="Times New Roman" pitchFamily="18" charset="0"/>
                <a:cs typeface="Times New Roman" pitchFamily="18" charset="0"/>
              </a:rPr>
              <a:t>récupérée</a:t>
            </a:r>
            <a:endParaRPr lang="fr-FR" sz="2000" dirty="0">
              <a:latin typeface="Times New Roman" pitchFamily="18" charset="0"/>
              <a:cs typeface="Times New Roman" pitchFamily="18" charset="0"/>
            </a:endParaRPr>
          </a:p>
        </p:txBody>
      </p:sp>
      <p:sp>
        <p:nvSpPr>
          <p:cNvPr id="378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89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99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39939" name="Object 3"/>
          <p:cNvGraphicFramePr>
            <a:graphicFrameLocks noChangeAspect="1"/>
          </p:cNvGraphicFramePr>
          <p:nvPr>
            <p:extLst>
              <p:ext uri="{D42A27DB-BD31-4B8C-83A1-F6EECF244321}">
                <p14:modId xmlns:p14="http://schemas.microsoft.com/office/powerpoint/2010/main" val="2114369958"/>
              </p:ext>
            </p:extLst>
          </p:nvPr>
        </p:nvGraphicFramePr>
        <p:xfrm>
          <a:off x="2357422" y="2431296"/>
          <a:ext cx="4572032" cy="3198716"/>
        </p:xfrm>
        <a:graphic>
          <a:graphicData uri="http://schemas.openxmlformats.org/presentationml/2006/ole">
            <mc:AlternateContent xmlns:mc="http://schemas.openxmlformats.org/markup-compatibility/2006">
              <mc:Choice xmlns:v="urn:schemas-microsoft-com:vml" Requires="v">
                <p:oleObj spid="_x0000_s40082" r:id="rId4" imgW="3141842" imgH="2202118" progId="">
                  <p:embed/>
                </p:oleObj>
              </mc:Choice>
              <mc:Fallback>
                <p:oleObj r:id="rId4" imgW="3141842" imgH="2202118" progId="">
                  <p:embed/>
                  <p:pic>
                    <p:nvPicPr>
                      <p:cNvPr id="0" name="Picture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7422" y="2431296"/>
                        <a:ext cx="4572032" cy="31987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Image associée"/>
          <p:cNvPicPr>
            <a:picLocks noChangeAspect="1" noChangeArrowheads="1"/>
          </p:cNvPicPr>
          <p:nvPr/>
        </p:nvPicPr>
        <p:blipFill>
          <a:blip r:embed="rId3"/>
          <a:srcRect/>
          <a:stretch>
            <a:fillRect/>
          </a:stretch>
        </p:blipFill>
        <p:spPr bwMode="auto">
          <a:xfrm>
            <a:off x="3571868" y="-243408"/>
            <a:ext cx="1785938" cy="1571626"/>
          </a:xfrm>
          <a:prstGeom prst="rect">
            <a:avLst/>
          </a:prstGeom>
          <a:noFill/>
          <a:ln w="9525">
            <a:noFill/>
            <a:miter lim="800000"/>
            <a:headEnd/>
            <a:tailEnd/>
          </a:ln>
        </p:spPr>
      </p:pic>
      <p:sp>
        <p:nvSpPr>
          <p:cNvPr id="4" name="Rectangle 3"/>
          <p:cNvSpPr/>
          <p:nvPr/>
        </p:nvSpPr>
        <p:spPr bwMode="auto">
          <a:xfrm>
            <a:off x="610719" y="851164"/>
            <a:ext cx="8143932" cy="954107"/>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wrap="square">
            <a:spAutoFit/>
          </a:bodyPr>
          <a:lstStyle/>
          <a:p>
            <a:pPr algn="ctr"/>
            <a:r>
              <a:rPr lang="fr-FR" sz="2800" b="1" dirty="0" smtClean="0">
                <a:solidFill>
                  <a:srgbClr val="C00000"/>
                </a:solidFill>
                <a:latin typeface="Times New Roman" pitchFamily="18" charset="0"/>
                <a:cs typeface="Times New Roman" pitchFamily="18" charset="0"/>
              </a:rPr>
              <a:t> Etude de la réduction électrochimique de PbO</a:t>
            </a:r>
            <a:r>
              <a:rPr lang="fr-FR" sz="2800" b="1" baseline="-25000" dirty="0" smtClean="0">
                <a:solidFill>
                  <a:srgbClr val="C00000"/>
                </a:solidFill>
                <a:latin typeface="Times New Roman" pitchFamily="18" charset="0"/>
                <a:cs typeface="Times New Roman" pitchFamily="18" charset="0"/>
              </a:rPr>
              <a:t>2</a:t>
            </a:r>
            <a:r>
              <a:rPr lang="fr-FR" sz="2800" b="1" dirty="0" smtClean="0">
                <a:solidFill>
                  <a:srgbClr val="C00000"/>
                </a:solidFill>
                <a:latin typeface="Times New Roman" pitchFamily="18" charset="0"/>
                <a:cs typeface="Times New Roman" pitchFamily="18" charset="0"/>
              </a:rPr>
              <a:t> sur plaques </a:t>
            </a:r>
            <a:endParaRPr lang="fr-FR" sz="2800" dirty="0">
              <a:solidFill>
                <a:srgbClr val="C00000"/>
              </a:solidFill>
              <a:latin typeface="Times New Roman" pitchFamily="18" charset="0"/>
              <a:cs typeface="Times New Roman" pitchFamily="18" charset="0"/>
            </a:endParaRPr>
          </a:p>
        </p:txBody>
      </p:sp>
      <p:sp>
        <p:nvSpPr>
          <p:cNvPr id="6" name="Rectangle à coins arrondis 5"/>
          <p:cNvSpPr/>
          <p:nvPr/>
        </p:nvSpPr>
        <p:spPr>
          <a:xfrm>
            <a:off x="1785918" y="2060848"/>
            <a:ext cx="5715040" cy="350046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dirty="0"/>
          </a:p>
        </p:txBody>
      </p:sp>
      <p:sp>
        <p:nvSpPr>
          <p:cNvPr id="337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3796" name="Rectangle 4"/>
          <p:cNvSpPr>
            <a:spLocks noChangeArrowheads="1"/>
          </p:cNvSpPr>
          <p:nvPr/>
        </p:nvSpPr>
        <p:spPr bwMode="auto">
          <a:xfrm>
            <a:off x="1191491" y="5610031"/>
            <a:ext cx="752778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fr-FR" b="1" i="1" dirty="0" smtClean="0">
                <a:latin typeface="Times New Roman" pitchFamily="18" charset="0"/>
                <a:cs typeface="Times New Roman" pitchFamily="18" charset="0"/>
              </a:rPr>
              <a:t>Figure</a:t>
            </a:r>
            <a:r>
              <a:rPr lang="fr-FR" b="1" dirty="0" smtClean="0">
                <a:latin typeface="Times New Roman" pitchFamily="18" charset="0"/>
                <a:cs typeface="Times New Roman" pitchFamily="18" charset="0"/>
              </a:rPr>
              <a:t> </a:t>
            </a:r>
            <a:r>
              <a:rPr lang="fr-FR" b="1" i="1" dirty="0">
                <a:latin typeface="Times New Roman" pitchFamily="18" charset="0"/>
                <a:cs typeface="Times New Roman" pitchFamily="18" charset="0"/>
              </a:rPr>
              <a:t>9</a:t>
            </a:r>
            <a:r>
              <a:rPr lang="fr-FR" b="1" dirty="0">
                <a:latin typeface="Times New Roman" pitchFamily="18" charset="0"/>
                <a:cs typeface="Times New Roman" pitchFamily="18" charset="0"/>
              </a:rPr>
              <a:t> : </a:t>
            </a:r>
            <a:r>
              <a:rPr lang="fr-FR" dirty="0">
                <a:latin typeface="Times New Roman" pitchFamily="18" charset="0"/>
                <a:cs typeface="Times New Roman" pitchFamily="18" charset="0"/>
              </a:rPr>
              <a:t>Evolution de la capacité de PbO2 sur plaque en </a:t>
            </a:r>
            <a:r>
              <a:rPr lang="fr-FR" dirty="0" smtClean="0">
                <a:latin typeface="Times New Roman" pitchFamily="18" charset="0"/>
                <a:cs typeface="Times New Roman" pitchFamily="18" charset="0"/>
              </a:rPr>
              <a:t>fonction du</a:t>
            </a:r>
            <a:br>
              <a:rPr lang="fr-FR" dirty="0" smtClean="0">
                <a:latin typeface="Times New Roman" pitchFamily="18" charset="0"/>
                <a:cs typeface="Times New Roman" pitchFamily="18" charset="0"/>
              </a:rPr>
            </a:br>
            <a:r>
              <a:rPr lang="fr-FR" dirty="0" smtClean="0">
                <a:latin typeface="Times New Roman" pitchFamily="18" charset="0"/>
                <a:cs typeface="Times New Roman" pitchFamily="18" charset="0"/>
              </a:rPr>
              <a:t>nombre de cycl</a:t>
            </a:r>
            <a:r>
              <a:rPr lang="fr-FR" b="1" dirty="0">
                <a:latin typeface="Times New Roman" pitchFamily="18" charset="0"/>
                <a:cs typeface="Times New Roman" pitchFamily="18" charset="0"/>
              </a:rPr>
              <a:t>e</a:t>
            </a:r>
            <a:endParaRPr lang="fr-FR" dirty="0" smtClean="0">
              <a:latin typeface="Times New Roman" pitchFamily="18" charset="0"/>
              <a:cs typeface="Times New Roman" pitchFamily="18" charset="0"/>
            </a:endParaRPr>
          </a:p>
          <a:p>
            <a:endParaRPr lang="fr-FR" dirty="0"/>
          </a:p>
        </p:txBody>
      </p:sp>
      <p:sp>
        <p:nvSpPr>
          <p:cNvPr id="378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89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99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409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40963" name="Object 3"/>
          <p:cNvGraphicFramePr>
            <a:graphicFrameLocks noChangeAspect="1"/>
          </p:cNvGraphicFramePr>
          <p:nvPr>
            <p:extLst>
              <p:ext uri="{D42A27DB-BD31-4B8C-83A1-F6EECF244321}">
                <p14:modId xmlns:p14="http://schemas.microsoft.com/office/powerpoint/2010/main" val="349330536"/>
              </p:ext>
            </p:extLst>
          </p:nvPr>
        </p:nvGraphicFramePr>
        <p:xfrm>
          <a:off x="2295624" y="2168005"/>
          <a:ext cx="4695628" cy="3286148"/>
        </p:xfrm>
        <a:graphic>
          <a:graphicData uri="http://schemas.openxmlformats.org/presentationml/2006/ole">
            <mc:AlternateContent xmlns:mc="http://schemas.openxmlformats.org/markup-compatibility/2006">
              <mc:Choice xmlns:v="urn:schemas-microsoft-com:vml" Requires="v">
                <p:oleObj spid="_x0000_s41106" r:id="rId4" imgW="3141842" imgH="2202118" progId="">
                  <p:embed/>
                </p:oleObj>
              </mc:Choice>
              <mc:Fallback>
                <p:oleObj r:id="rId4" imgW="3141842" imgH="2202118" progId="">
                  <p:embed/>
                  <p:pic>
                    <p:nvPicPr>
                      <p:cNvPr id="0" name="Picture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95624" y="2168005"/>
                        <a:ext cx="4695628" cy="32861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Image associée"/>
          <p:cNvPicPr>
            <a:picLocks noChangeAspect="1" noChangeArrowheads="1"/>
          </p:cNvPicPr>
          <p:nvPr/>
        </p:nvPicPr>
        <p:blipFill>
          <a:blip r:embed="rId3"/>
          <a:srcRect/>
          <a:stretch>
            <a:fillRect/>
          </a:stretch>
        </p:blipFill>
        <p:spPr bwMode="auto">
          <a:xfrm>
            <a:off x="3571868" y="-71462"/>
            <a:ext cx="1785938" cy="1571626"/>
          </a:xfrm>
          <a:prstGeom prst="rect">
            <a:avLst/>
          </a:prstGeom>
          <a:noFill/>
          <a:ln w="9525">
            <a:noFill/>
            <a:miter lim="800000"/>
            <a:headEnd/>
            <a:tailEnd/>
          </a:ln>
        </p:spPr>
      </p:pic>
      <p:sp>
        <p:nvSpPr>
          <p:cNvPr id="4" name="Rectangle 3"/>
          <p:cNvSpPr/>
          <p:nvPr/>
        </p:nvSpPr>
        <p:spPr bwMode="auto">
          <a:xfrm>
            <a:off x="571472" y="1214422"/>
            <a:ext cx="8143932" cy="584775"/>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wrap="square">
            <a:spAutoFit/>
          </a:bodyPr>
          <a:lstStyle/>
          <a:p>
            <a:pPr algn="ctr"/>
            <a:r>
              <a:rPr lang="fr-FR" sz="3200" b="1" dirty="0" smtClean="0">
                <a:solidFill>
                  <a:srgbClr val="C00000"/>
                </a:solidFill>
                <a:latin typeface="Times New Roman" pitchFamily="18" charset="0"/>
                <a:cs typeface="Times New Roman" pitchFamily="18" charset="0"/>
              </a:rPr>
              <a:t>Décharges intensio-statiques sur poudre </a:t>
            </a:r>
            <a:endParaRPr lang="fr-FR" sz="3200" dirty="0">
              <a:solidFill>
                <a:srgbClr val="C00000"/>
              </a:solidFill>
              <a:latin typeface="Times New Roman" pitchFamily="18" charset="0"/>
              <a:cs typeface="Times New Roman" pitchFamily="18" charset="0"/>
            </a:endParaRPr>
          </a:p>
        </p:txBody>
      </p:sp>
      <p:sp>
        <p:nvSpPr>
          <p:cNvPr id="6" name="Rectangle à coins arrondis 5"/>
          <p:cNvSpPr/>
          <p:nvPr/>
        </p:nvSpPr>
        <p:spPr>
          <a:xfrm>
            <a:off x="1785918" y="1988840"/>
            <a:ext cx="5715040" cy="350046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dirty="0"/>
          </a:p>
        </p:txBody>
      </p:sp>
      <p:sp>
        <p:nvSpPr>
          <p:cNvPr id="337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3796" name="Rectangle 4"/>
          <p:cNvSpPr>
            <a:spLocks noChangeArrowheads="1"/>
          </p:cNvSpPr>
          <p:nvPr/>
        </p:nvSpPr>
        <p:spPr bwMode="auto">
          <a:xfrm>
            <a:off x="642910" y="5929330"/>
            <a:ext cx="8358246"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fr-FR" sz="2000" b="1" i="1" dirty="0" smtClean="0">
                <a:latin typeface="Times New Roman" pitchFamily="18" charset="0"/>
                <a:cs typeface="Times New Roman" pitchFamily="18" charset="0"/>
              </a:rPr>
              <a:t>Figure 10</a:t>
            </a:r>
            <a:r>
              <a:rPr lang="fr-FR" sz="2000" b="1" dirty="0" smtClean="0">
                <a:latin typeface="Times New Roman" pitchFamily="18" charset="0"/>
                <a:cs typeface="Times New Roman" pitchFamily="18" charset="0"/>
              </a:rPr>
              <a:t> : </a:t>
            </a:r>
            <a:r>
              <a:rPr lang="fr-FR" sz="2000" dirty="0" smtClean="0">
                <a:latin typeface="Times New Roman" pitchFamily="18" charset="0"/>
                <a:cs typeface="Times New Roman" pitchFamily="18" charset="0"/>
              </a:rPr>
              <a:t>Décharge intensio-statique sur poudre de PbO2 à une intensité de</a:t>
            </a:r>
            <a:br>
              <a:rPr lang="fr-FR" sz="2000" dirty="0" smtClean="0">
                <a:latin typeface="Times New Roman" pitchFamily="18" charset="0"/>
                <a:cs typeface="Times New Roman" pitchFamily="18" charset="0"/>
              </a:rPr>
            </a:br>
            <a:r>
              <a:rPr lang="fr-FR" sz="2000" dirty="0" smtClean="0">
                <a:latin typeface="Times New Roman" pitchFamily="18" charset="0"/>
                <a:cs typeface="Times New Roman" pitchFamily="18" charset="0"/>
              </a:rPr>
              <a:t>courant cathodique égale à 1 mA.</a:t>
            </a:r>
          </a:p>
          <a:p>
            <a:endParaRPr lang="fr-FR" dirty="0"/>
          </a:p>
        </p:txBody>
      </p:sp>
      <p:sp>
        <p:nvSpPr>
          <p:cNvPr id="378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89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99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409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419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41987" name="Object 3"/>
          <p:cNvGraphicFramePr>
            <a:graphicFrameLocks noChangeAspect="1"/>
          </p:cNvGraphicFramePr>
          <p:nvPr>
            <p:extLst>
              <p:ext uri="{D42A27DB-BD31-4B8C-83A1-F6EECF244321}">
                <p14:modId xmlns:p14="http://schemas.microsoft.com/office/powerpoint/2010/main" val="2517494989"/>
              </p:ext>
            </p:extLst>
          </p:nvPr>
        </p:nvGraphicFramePr>
        <p:xfrm>
          <a:off x="2214546" y="2088483"/>
          <a:ext cx="4714908" cy="3301176"/>
        </p:xfrm>
        <a:graphic>
          <a:graphicData uri="http://schemas.openxmlformats.org/presentationml/2006/ole">
            <mc:AlternateContent xmlns:mc="http://schemas.openxmlformats.org/markup-compatibility/2006">
              <mc:Choice xmlns:v="urn:schemas-microsoft-com:vml" Requires="v">
                <p:oleObj spid="_x0000_s42130" r:id="rId4" imgW="3141842" imgH="2202118" progId="">
                  <p:embed/>
                </p:oleObj>
              </mc:Choice>
              <mc:Fallback>
                <p:oleObj r:id="rId4" imgW="3141842" imgH="2202118" progId="">
                  <p:embed/>
                  <p:pic>
                    <p:nvPicPr>
                      <p:cNvPr id="0" name="Picture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14546" y="2088483"/>
                        <a:ext cx="4714908" cy="330117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ZoneTexte 1"/>
          <p:cNvSpPr txBox="1"/>
          <p:nvPr/>
        </p:nvSpPr>
        <p:spPr>
          <a:xfrm>
            <a:off x="6444208" y="2348880"/>
            <a:ext cx="720134" cy="369332"/>
          </a:xfrm>
          <a:prstGeom prst="rect">
            <a:avLst/>
          </a:prstGeom>
          <a:noFill/>
        </p:spPr>
        <p:txBody>
          <a:bodyPr wrap="none" rtlCol="0">
            <a:spAutoFit/>
          </a:bodyPr>
          <a:lstStyle/>
          <a:p>
            <a:r>
              <a:rPr lang="fr-FR" b="1" dirty="0" smtClean="0"/>
              <a:t>I=1 A</a:t>
            </a:r>
            <a:endParaRPr lang="fr-FR"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Image associée"/>
          <p:cNvPicPr>
            <a:picLocks noChangeAspect="1" noChangeArrowheads="1"/>
          </p:cNvPicPr>
          <p:nvPr/>
        </p:nvPicPr>
        <p:blipFill>
          <a:blip r:embed="rId2"/>
          <a:srcRect/>
          <a:stretch>
            <a:fillRect/>
          </a:stretch>
        </p:blipFill>
        <p:spPr bwMode="auto">
          <a:xfrm>
            <a:off x="3547072" y="-219138"/>
            <a:ext cx="1785938" cy="1571626"/>
          </a:xfrm>
          <a:prstGeom prst="rect">
            <a:avLst/>
          </a:prstGeom>
          <a:noFill/>
          <a:ln w="9525">
            <a:noFill/>
            <a:miter lim="800000"/>
            <a:headEnd/>
            <a:tailEnd/>
          </a:ln>
        </p:spPr>
      </p:pic>
      <p:sp>
        <p:nvSpPr>
          <p:cNvPr id="4" name="Rectangle 3"/>
          <p:cNvSpPr/>
          <p:nvPr/>
        </p:nvSpPr>
        <p:spPr bwMode="auto">
          <a:xfrm>
            <a:off x="1000100" y="1065628"/>
            <a:ext cx="7143800" cy="707886"/>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wrap="square">
            <a:spAutoFit/>
          </a:bodyPr>
          <a:lstStyle/>
          <a:p>
            <a:pPr algn="ctr"/>
            <a:r>
              <a:rPr lang="fr-FR" sz="4000" b="1" dirty="0" smtClean="0">
                <a:solidFill>
                  <a:srgbClr val="C00000"/>
                </a:solidFill>
                <a:latin typeface="Times New Roman" pitchFamily="18" charset="0"/>
                <a:cs typeface="Times New Roman" pitchFamily="18" charset="0"/>
              </a:rPr>
              <a:t>conclusion</a:t>
            </a:r>
            <a:endParaRPr lang="fr-FR" sz="4000" dirty="0">
              <a:solidFill>
                <a:srgbClr val="C00000"/>
              </a:solidFill>
              <a:latin typeface="Times New Roman" pitchFamily="18" charset="0"/>
              <a:cs typeface="Times New Roman" pitchFamily="18" charset="0"/>
            </a:endParaRPr>
          </a:p>
        </p:txBody>
      </p:sp>
      <p:sp>
        <p:nvSpPr>
          <p:cNvPr id="33795" name="Rectangle 3"/>
          <p:cNvSpPr>
            <a:spLocks noChangeArrowheads="1"/>
          </p:cNvSpPr>
          <p:nvPr/>
        </p:nvSpPr>
        <p:spPr bwMode="auto">
          <a:xfrm>
            <a:off x="0" y="69273"/>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78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89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99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409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419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5" name="Rectangle 4"/>
          <p:cNvSpPr/>
          <p:nvPr/>
        </p:nvSpPr>
        <p:spPr>
          <a:xfrm>
            <a:off x="539552" y="1988840"/>
            <a:ext cx="8352928" cy="3785652"/>
          </a:xfrm>
          <a:prstGeom prst="rect">
            <a:avLst/>
          </a:prstGeom>
        </p:spPr>
        <p:txBody>
          <a:bodyPr wrap="square">
            <a:spAutoFit/>
          </a:bodyPr>
          <a:lstStyle/>
          <a:p>
            <a:pPr algn="just"/>
            <a:r>
              <a:rPr lang="fr-FR" sz="2400" dirty="0" smtClean="0">
                <a:latin typeface="Times New Roman" pitchFamily="18" charset="0"/>
                <a:cs typeface="Times New Roman" pitchFamily="18" charset="0"/>
              </a:rPr>
              <a:t>     A </a:t>
            </a:r>
            <a:r>
              <a:rPr lang="fr-FR" sz="2400" dirty="0">
                <a:latin typeface="Times New Roman" pitchFamily="18" charset="0"/>
                <a:cs typeface="Times New Roman" pitchFamily="18" charset="0"/>
              </a:rPr>
              <a:t>la lumière des résultats expérimentaux, on peut dire que la régénération de vieilles batteries est possible</a:t>
            </a:r>
            <a:r>
              <a:rPr lang="fr-FR" sz="2400" dirty="0" smtClean="0">
                <a:latin typeface="Times New Roman" pitchFamily="18" charset="0"/>
                <a:cs typeface="Times New Roman" pitchFamily="18" charset="0"/>
              </a:rPr>
              <a:t>,</a:t>
            </a:r>
            <a:endParaRPr lang="fr-FR" sz="2400" dirty="0">
              <a:latin typeface="Times New Roman" pitchFamily="18" charset="0"/>
              <a:cs typeface="Times New Roman" pitchFamily="18" charset="0"/>
            </a:endParaRPr>
          </a:p>
          <a:p>
            <a:pPr algn="just"/>
            <a:r>
              <a:rPr lang="fr-FR" sz="2400" dirty="0">
                <a:latin typeface="Times New Roman" pitchFamily="18" charset="0"/>
                <a:cs typeface="Times New Roman" pitchFamily="18" charset="0"/>
              </a:rPr>
              <a:t>Après un diagnostic détaillé de la qualité des batteries par des méthodes physiques et chimiques. Nous avons utilisé des méthodes de régénération physique par application d’une charge de maintien assez longue ou une charge impulsionnelles pour éliminer la sulfatation.</a:t>
            </a:r>
          </a:p>
          <a:p>
            <a:pPr algn="just"/>
            <a:r>
              <a:rPr lang="fr-FR" sz="2400" dirty="0" smtClean="0">
                <a:latin typeface="Times New Roman" pitchFamily="18" charset="0"/>
                <a:cs typeface="Times New Roman" pitchFamily="18" charset="0"/>
              </a:rPr>
              <a:t>     La </a:t>
            </a:r>
            <a:r>
              <a:rPr lang="fr-FR" sz="2400" dirty="0">
                <a:latin typeface="Times New Roman" pitchFamily="18" charset="0"/>
                <a:cs typeface="Times New Roman" pitchFamily="18" charset="0"/>
              </a:rPr>
              <a:t>méthode chimique consiste à ajouter du Na</a:t>
            </a:r>
            <a:r>
              <a:rPr lang="fr-FR" sz="2400" baseline="-25000" dirty="0">
                <a:latin typeface="Times New Roman" pitchFamily="18" charset="0"/>
                <a:cs typeface="Times New Roman" pitchFamily="18" charset="0"/>
              </a:rPr>
              <a:t>2</a:t>
            </a:r>
            <a:r>
              <a:rPr lang="fr-FR" sz="2400" dirty="0">
                <a:latin typeface="Times New Roman" pitchFamily="18" charset="0"/>
                <a:cs typeface="Times New Roman" pitchFamily="18" charset="0"/>
              </a:rPr>
              <a:t>SO</a:t>
            </a:r>
            <a:r>
              <a:rPr lang="fr-FR" sz="2400" baseline="-25000" dirty="0">
                <a:latin typeface="Times New Roman" pitchFamily="18" charset="0"/>
                <a:cs typeface="Times New Roman" pitchFamily="18" charset="0"/>
              </a:rPr>
              <a:t>4</a:t>
            </a:r>
            <a:r>
              <a:rPr lang="fr-FR" sz="2400" dirty="0">
                <a:latin typeface="Times New Roman" pitchFamily="18" charset="0"/>
                <a:cs typeface="Times New Roman" pitchFamily="18" charset="0"/>
              </a:rPr>
              <a:t> dans l’électrolyte ce qui permet de </a:t>
            </a:r>
            <a:r>
              <a:rPr lang="fr-FR" sz="2400" dirty="0" smtClean="0">
                <a:latin typeface="Times New Roman" pitchFamily="18" charset="0"/>
                <a:cs typeface="Times New Roman" pitchFamily="18" charset="0"/>
              </a:rPr>
              <a:t>dissoudre </a:t>
            </a:r>
            <a:r>
              <a:rPr lang="fr-FR" sz="2400" dirty="0">
                <a:latin typeface="Times New Roman" pitchFamily="18" charset="0"/>
                <a:cs typeface="Times New Roman" pitchFamily="18" charset="0"/>
              </a:rPr>
              <a:t>le sulfate et dans ce cas la recharge de la batterie est </a:t>
            </a:r>
            <a:r>
              <a:rPr lang="fr-FR" sz="2400" dirty="0" smtClean="0">
                <a:latin typeface="Times New Roman" pitchFamily="18" charset="0"/>
                <a:cs typeface="Times New Roman" pitchFamily="18" charset="0"/>
              </a:rPr>
              <a:t>facile</a:t>
            </a:r>
            <a:endParaRPr lang="fr-FR"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rchemin horizontal 2"/>
          <p:cNvSpPr/>
          <p:nvPr/>
        </p:nvSpPr>
        <p:spPr>
          <a:xfrm>
            <a:off x="1763688" y="1700808"/>
            <a:ext cx="6048672" cy="3672408"/>
          </a:xfrm>
          <a:prstGeom prst="horizontalScroll">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fr-FR" sz="4000" b="1" dirty="0" smtClean="0">
                <a:solidFill>
                  <a:schemeClr val="tx1"/>
                </a:solidFill>
                <a:latin typeface="Times New Roman" pitchFamily="18" charset="0"/>
                <a:cs typeface="Times New Roman" pitchFamily="18" charset="0"/>
              </a:rPr>
              <a:t>MERCI POUR VOTRE ATTENTION</a:t>
            </a:r>
            <a:endParaRPr lang="fr-FR" sz="40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9929784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bwMode="auto">
          <a:xfrm>
            <a:off x="1428728" y="285728"/>
            <a:ext cx="6215117" cy="919401"/>
          </a:xfrm>
          <a:prstGeom prst="round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a:spAutoFit/>
          </a:bodyPr>
          <a:lstStyle/>
          <a:p>
            <a:pPr algn="ctr">
              <a:defRPr/>
            </a:pPr>
            <a:r>
              <a:rPr lang="fr-FR" sz="4800" b="1" dirty="0">
                <a:solidFill>
                  <a:srgbClr val="C00000"/>
                </a:solidFill>
                <a:latin typeface="Times New Roman" pitchFamily="18" charset="0"/>
                <a:cs typeface="Times New Roman" pitchFamily="18" charset="0"/>
              </a:rPr>
              <a:t>Plan de travail</a:t>
            </a:r>
          </a:p>
        </p:txBody>
      </p:sp>
      <p:graphicFrame>
        <p:nvGraphicFramePr>
          <p:cNvPr id="7" name="Diagramme 6"/>
          <p:cNvGraphicFramePr/>
          <p:nvPr>
            <p:extLst>
              <p:ext uri="{D42A27DB-BD31-4B8C-83A1-F6EECF244321}">
                <p14:modId xmlns:p14="http://schemas.microsoft.com/office/powerpoint/2010/main" val="842317490"/>
              </p:ext>
            </p:extLst>
          </p:nvPr>
        </p:nvGraphicFramePr>
        <p:xfrm>
          <a:off x="1524000" y="1397000"/>
          <a:ext cx="7119966" cy="5246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Image associée"/>
          <p:cNvPicPr>
            <a:picLocks noChangeAspect="1" noChangeArrowheads="1"/>
          </p:cNvPicPr>
          <p:nvPr/>
        </p:nvPicPr>
        <p:blipFill>
          <a:blip r:embed="rId2"/>
          <a:srcRect/>
          <a:stretch>
            <a:fillRect/>
          </a:stretch>
        </p:blipFill>
        <p:spPr bwMode="auto">
          <a:xfrm>
            <a:off x="3714744" y="-142900"/>
            <a:ext cx="1785938" cy="1571626"/>
          </a:xfrm>
          <a:prstGeom prst="rect">
            <a:avLst/>
          </a:prstGeom>
          <a:noFill/>
          <a:ln w="9525">
            <a:noFill/>
            <a:miter lim="800000"/>
            <a:headEnd/>
            <a:tailEnd/>
          </a:ln>
        </p:spPr>
      </p:pic>
      <p:sp>
        <p:nvSpPr>
          <p:cNvPr id="6" name="Rectangle 5"/>
          <p:cNvSpPr/>
          <p:nvPr/>
        </p:nvSpPr>
        <p:spPr bwMode="auto">
          <a:xfrm>
            <a:off x="2724368" y="1142984"/>
            <a:ext cx="3791848" cy="830997"/>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wrap="square">
            <a:spAutoFit/>
          </a:bodyPr>
          <a:lstStyle/>
          <a:p>
            <a:pPr algn="ctr">
              <a:defRPr/>
            </a:pPr>
            <a:r>
              <a:rPr lang="fr-FR" sz="4800" dirty="0">
                <a:solidFill>
                  <a:srgbClr val="C00000"/>
                </a:solidFill>
                <a:latin typeface="Times New Roman" pitchFamily="18" charset="0"/>
                <a:cs typeface="Times New Roman" pitchFamily="18" charset="0"/>
              </a:rPr>
              <a:t>Introduction</a:t>
            </a:r>
          </a:p>
        </p:txBody>
      </p:sp>
      <p:sp>
        <p:nvSpPr>
          <p:cNvPr id="7" name="Rectangle 6"/>
          <p:cNvSpPr>
            <a:spLocks noChangeArrowheads="1"/>
          </p:cNvSpPr>
          <p:nvPr/>
        </p:nvSpPr>
        <p:spPr bwMode="auto">
          <a:xfrm>
            <a:off x="285750" y="2428875"/>
            <a:ext cx="8501063" cy="2678113"/>
          </a:xfrm>
          <a:prstGeom prst="rect">
            <a:avLst/>
          </a:prstGeom>
          <a:noFill/>
          <a:ln w="9525">
            <a:noFill/>
            <a:miter lim="800000"/>
            <a:headEnd/>
            <a:tailEnd/>
          </a:ln>
        </p:spPr>
        <p:txBody>
          <a:bodyPr>
            <a:spAutoFit/>
          </a:bodyPr>
          <a:lstStyle/>
          <a:p>
            <a:pPr algn="just"/>
            <a:r>
              <a:rPr lang="fr-FR" sz="2400" dirty="0">
                <a:latin typeface="Times New Roman" pitchFamily="18" charset="0"/>
                <a:cs typeface="Times New Roman" pitchFamily="18" charset="0"/>
              </a:rPr>
              <a:t>La batterie au plomb s’est améliorée au fil des années et continuera </a:t>
            </a:r>
            <a:r>
              <a:rPr lang="fr-FR" sz="2400" dirty="0" smtClean="0">
                <a:latin typeface="Times New Roman" pitchFamily="18" charset="0"/>
                <a:cs typeface="Times New Roman" pitchFamily="18" charset="0"/>
              </a:rPr>
              <a:t>a être utilisée par l’homme </a:t>
            </a:r>
            <a:r>
              <a:rPr lang="fr-FR" sz="2400" dirty="0">
                <a:latin typeface="Times New Roman" pitchFamily="18" charset="0"/>
                <a:cs typeface="Times New Roman" pitchFamily="18" charset="0"/>
              </a:rPr>
              <a:t>pour répondre aux différentes applications dans le domaine de stockage et de conversion de l’énergie. Aujourd'hui il existe non pas un seul type d'accumulateur au plomb, mais différentes technologies se sont développées notamment dans le domaine de démarrage, de traction et du stationnaire.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Image associée"/>
          <p:cNvPicPr>
            <a:picLocks noChangeAspect="1" noChangeArrowheads="1"/>
          </p:cNvPicPr>
          <p:nvPr/>
        </p:nvPicPr>
        <p:blipFill>
          <a:blip r:embed="rId2"/>
          <a:srcRect/>
          <a:stretch>
            <a:fillRect/>
          </a:stretch>
        </p:blipFill>
        <p:spPr bwMode="auto">
          <a:xfrm>
            <a:off x="3934595" y="-171400"/>
            <a:ext cx="1785938" cy="1571626"/>
          </a:xfrm>
          <a:prstGeom prst="rect">
            <a:avLst/>
          </a:prstGeom>
          <a:noFill/>
          <a:ln w="9525">
            <a:noFill/>
            <a:miter lim="800000"/>
            <a:headEnd/>
            <a:tailEnd/>
          </a:ln>
        </p:spPr>
      </p:pic>
      <p:sp>
        <p:nvSpPr>
          <p:cNvPr id="6" name="Rectangle 5"/>
          <p:cNvSpPr/>
          <p:nvPr/>
        </p:nvSpPr>
        <p:spPr bwMode="auto">
          <a:xfrm>
            <a:off x="2778873" y="1063794"/>
            <a:ext cx="4097383" cy="1015663"/>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wrap="square">
            <a:spAutoFit/>
          </a:bodyPr>
          <a:lstStyle/>
          <a:p>
            <a:pPr algn="ctr">
              <a:defRPr/>
            </a:pPr>
            <a:r>
              <a:rPr lang="fr-FR" sz="6000" dirty="0">
                <a:solidFill>
                  <a:srgbClr val="C00000"/>
                </a:solidFill>
                <a:latin typeface="Times New Roman" pitchFamily="18" charset="0"/>
                <a:cs typeface="Times New Roman" pitchFamily="18" charset="0"/>
              </a:rPr>
              <a:t>D</a:t>
            </a:r>
            <a:r>
              <a:rPr lang="fr-FR" sz="6000" dirty="0" smtClean="0">
                <a:solidFill>
                  <a:srgbClr val="C00000"/>
                </a:solidFill>
                <a:latin typeface="Times New Roman" pitchFamily="18" charset="0"/>
                <a:cs typeface="Times New Roman" pitchFamily="18" charset="0"/>
              </a:rPr>
              <a:t>éfinition</a:t>
            </a:r>
            <a:endParaRPr lang="fr-FR" sz="6000" dirty="0">
              <a:solidFill>
                <a:srgbClr val="C00000"/>
              </a:solidFill>
              <a:latin typeface="Times New Roman" pitchFamily="18" charset="0"/>
              <a:cs typeface="Times New Roman" pitchFamily="18" charset="0"/>
            </a:endParaRPr>
          </a:p>
        </p:txBody>
      </p:sp>
      <p:sp>
        <p:nvSpPr>
          <p:cNvPr id="7" name="Rectangle 6"/>
          <p:cNvSpPr>
            <a:spLocks noChangeArrowheads="1"/>
          </p:cNvSpPr>
          <p:nvPr/>
        </p:nvSpPr>
        <p:spPr bwMode="auto">
          <a:xfrm>
            <a:off x="620858" y="2111380"/>
            <a:ext cx="7643812" cy="2215991"/>
          </a:xfrm>
          <a:prstGeom prst="rect">
            <a:avLst/>
          </a:prstGeom>
          <a:noFill/>
          <a:ln w="9525">
            <a:noFill/>
            <a:miter lim="800000"/>
            <a:headEnd/>
            <a:tailEnd/>
          </a:ln>
        </p:spPr>
        <p:txBody>
          <a:bodyPr>
            <a:spAutoFit/>
          </a:bodyPr>
          <a:lstStyle/>
          <a:p>
            <a:pPr algn="just"/>
            <a:r>
              <a:rPr lang="fr-FR" sz="2000" dirty="0">
                <a:latin typeface="Times New Roman" pitchFamily="18" charset="0"/>
                <a:cs typeface="Times New Roman" pitchFamily="18" charset="0"/>
              </a:rPr>
              <a:t>Une batterie d’accumulateurs, ou plus communément une batterie, est un ensemble d’accumulateurs électriques reliés entre eux de façon à créer un générateur électrique détensions et de capacité désirée. Ces accumulateurs sont parfois appelés éléments de la batterie ou cellule. est basé sur une technique de conversion réversible d’énergie, destinée à stocker l’énergie électrique.</a:t>
            </a:r>
          </a:p>
          <a:p>
            <a:endParaRPr lang="fr-FR" dirty="0"/>
          </a:p>
        </p:txBody>
      </p:sp>
      <p:pic>
        <p:nvPicPr>
          <p:cNvPr id="8" name="Image 7" descr="Image associÃ©e"/>
          <p:cNvPicPr/>
          <p:nvPr/>
        </p:nvPicPr>
        <p:blipFill>
          <a:blip r:embed="rId3" cstate="print">
            <a:extLst/>
          </a:blip>
          <a:srcRect/>
          <a:stretch>
            <a:fillRect/>
          </a:stretch>
        </p:blipFill>
        <p:spPr bwMode="auto">
          <a:xfrm>
            <a:off x="2857488" y="4143380"/>
            <a:ext cx="3357586" cy="242889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14313" y="6000750"/>
            <a:ext cx="8715375" cy="400110"/>
          </a:xfrm>
          <a:prstGeom prst="rect">
            <a:avLst/>
          </a:prstGeom>
          <a:noFill/>
          <a:ln w="9525">
            <a:noFill/>
            <a:miter lim="800000"/>
            <a:headEnd/>
            <a:tailEnd/>
          </a:ln>
        </p:spPr>
        <p:txBody>
          <a:bodyPr>
            <a:spAutoFit/>
          </a:bodyPr>
          <a:lstStyle/>
          <a:p>
            <a:pPr algn="ctr"/>
            <a:r>
              <a:rPr lang="fr-FR" sz="2000" b="1" i="1" dirty="0" smtClean="0">
                <a:latin typeface="Times New Roman" pitchFamily="18" charset="0"/>
                <a:cs typeface="Times New Roman" pitchFamily="18" charset="0"/>
              </a:rPr>
              <a:t>Figure 1: </a:t>
            </a:r>
            <a:r>
              <a:rPr lang="fr-FR" i="1" dirty="0">
                <a:latin typeface="Times New Roman" pitchFamily="18" charset="0"/>
                <a:cs typeface="Times New Roman" pitchFamily="18" charset="0"/>
              </a:rPr>
              <a:t>de </a:t>
            </a:r>
            <a:r>
              <a:rPr lang="fr-FR" i="1" dirty="0" smtClean="0">
                <a:latin typeface="Times New Roman" pitchFamily="18" charset="0"/>
                <a:cs typeface="Times New Roman" pitchFamily="18" charset="0"/>
              </a:rPr>
              <a:t> </a:t>
            </a:r>
            <a:r>
              <a:rPr lang="fr-FR" dirty="0">
                <a:latin typeface="Times New Roman" pitchFamily="18" charset="0"/>
                <a:cs typeface="Times New Roman" pitchFamily="18" charset="0"/>
              </a:rPr>
              <a:t>Vue en coupe d’un élément au plomb ouvert (batterie de démarrage)</a:t>
            </a:r>
          </a:p>
        </p:txBody>
      </p:sp>
      <p:pic>
        <p:nvPicPr>
          <p:cNvPr id="6" name="Image 5" descr="Image associée"/>
          <p:cNvPicPr>
            <a:picLocks noChangeAspect="1" noChangeArrowheads="1"/>
          </p:cNvPicPr>
          <p:nvPr/>
        </p:nvPicPr>
        <p:blipFill>
          <a:blip r:embed="rId2"/>
          <a:srcRect/>
          <a:stretch>
            <a:fillRect/>
          </a:stretch>
        </p:blipFill>
        <p:spPr bwMode="auto">
          <a:xfrm>
            <a:off x="3714750" y="-214313"/>
            <a:ext cx="1785938" cy="1571626"/>
          </a:xfrm>
          <a:prstGeom prst="rect">
            <a:avLst/>
          </a:prstGeom>
          <a:noFill/>
          <a:ln w="9525">
            <a:noFill/>
            <a:miter lim="800000"/>
            <a:headEnd/>
            <a:tailEnd/>
          </a:ln>
        </p:spPr>
      </p:pic>
      <p:sp>
        <p:nvSpPr>
          <p:cNvPr id="7" name="Rectangle 6"/>
          <p:cNvSpPr/>
          <p:nvPr/>
        </p:nvSpPr>
        <p:spPr bwMode="auto">
          <a:xfrm>
            <a:off x="1527647" y="1019860"/>
            <a:ext cx="6070893" cy="646331"/>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wrap="none">
            <a:spAutoFit/>
          </a:bodyPr>
          <a:lstStyle/>
          <a:p>
            <a:pPr algn="ctr">
              <a:defRPr/>
            </a:pPr>
            <a:r>
              <a:rPr lang="fr-FR" sz="3600" b="1" dirty="0" smtClean="0">
                <a:solidFill>
                  <a:srgbClr val="C00000"/>
                </a:solidFill>
                <a:latin typeface="Times New Roman" pitchFamily="18" charset="0"/>
                <a:cs typeface="Times New Roman" pitchFamily="18" charset="0"/>
              </a:rPr>
              <a:t>Schéma éclatée d’une batterie</a:t>
            </a:r>
            <a:endParaRPr lang="fr-FR" sz="3600" dirty="0">
              <a:solidFill>
                <a:srgbClr val="C00000"/>
              </a:solidFill>
              <a:latin typeface="Times New Roman" pitchFamily="18" charset="0"/>
              <a:cs typeface="Times New Roman" pitchFamily="18" charset="0"/>
            </a:endParaRPr>
          </a:p>
        </p:txBody>
      </p:sp>
      <p:pic>
        <p:nvPicPr>
          <p:cNvPr id="8" name="Image 7" descr="H:\Batterie\Photos batteries\historique_plomb.jpg"/>
          <p:cNvPicPr/>
          <p:nvPr/>
        </p:nvPicPr>
        <p:blipFill>
          <a:blip r:embed="rId3"/>
          <a:srcRect/>
          <a:stretch>
            <a:fillRect/>
          </a:stretch>
        </p:blipFill>
        <p:spPr bwMode="auto">
          <a:xfrm>
            <a:off x="1169813" y="2000250"/>
            <a:ext cx="6786563" cy="38576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Image associée"/>
          <p:cNvPicPr>
            <a:picLocks noChangeAspect="1" noChangeArrowheads="1"/>
          </p:cNvPicPr>
          <p:nvPr/>
        </p:nvPicPr>
        <p:blipFill>
          <a:blip r:embed="rId2"/>
          <a:srcRect/>
          <a:stretch>
            <a:fillRect/>
          </a:stretch>
        </p:blipFill>
        <p:spPr bwMode="auto">
          <a:xfrm>
            <a:off x="3714750" y="-214313"/>
            <a:ext cx="1785938" cy="1571626"/>
          </a:xfrm>
          <a:prstGeom prst="rect">
            <a:avLst/>
          </a:prstGeom>
          <a:noFill/>
          <a:ln w="9525">
            <a:noFill/>
            <a:miter lim="800000"/>
            <a:headEnd/>
            <a:tailEnd/>
          </a:ln>
        </p:spPr>
      </p:pic>
      <p:sp>
        <p:nvSpPr>
          <p:cNvPr id="6" name="Rectangle 5"/>
          <p:cNvSpPr/>
          <p:nvPr/>
        </p:nvSpPr>
        <p:spPr bwMode="auto">
          <a:xfrm>
            <a:off x="225971" y="1034733"/>
            <a:ext cx="8572560" cy="646331"/>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a:spAutoFit/>
          </a:bodyPr>
          <a:lstStyle/>
          <a:p>
            <a:pPr algn="ctr">
              <a:defRPr/>
            </a:pPr>
            <a:r>
              <a:rPr lang="fr-FR" sz="2400" b="1" dirty="0" smtClean="0">
                <a:solidFill>
                  <a:srgbClr val="C00000"/>
                </a:solidFill>
                <a:latin typeface="Times New Roman" pitchFamily="18" charset="0"/>
                <a:cs typeface="Times New Roman" pitchFamily="18" charset="0"/>
              </a:rPr>
              <a:t>Principe de fonctionnement de la batterie au plomb-acide</a:t>
            </a:r>
            <a:r>
              <a:rPr lang="fr-FR" sz="3600" b="1" dirty="0" smtClean="0">
                <a:solidFill>
                  <a:srgbClr val="C00000"/>
                </a:solidFill>
                <a:latin typeface="Times New Roman" pitchFamily="18" charset="0"/>
                <a:cs typeface="Times New Roman" pitchFamily="18" charset="0"/>
              </a:rPr>
              <a:t> </a:t>
            </a:r>
            <a:endParaRPr lang="fr-FR" sz="3600" b="1" dirty="0">
              <a:solidFill>
                <a:srgbClr val="C00000"/>
              </a:solidFill>
              <a:latin typeface="Times New Roman" pitchFamily="18" charset="0"/>
              <a:cs typeface="Times New Roman" pitchFamily="18" charset="0"/>
            </a:endParaRPr>
          </a:p>
        </p:txBody>
      </p:sp>
      <p:sp>
        <p:nvSpPr>
          <p:cNvPr id="7" name="Rectangle 6"/>
          <p:cNvSpPr>
            <a:spLocks noChangeArrowheads="1"/>
          </p:cNvSpPr>
          <p:nvPr/>
        </p:nvSpPr>
        <p:spPr bwMode="auto">
          <a:xfrm>
            <a:off x="529937" y="1988840"/>
            <a:ext cx="8256905" cy="3785652"/>
          </a:xfrm>
          <a:prstGeom prst="rect">
            <a:avLst/>
          </a:prstGeom>
          <a:noFill/>
          <a:ln w="9525">
            <a:noFill/>
            <a:miter lim="800000"/>
            <a:headEnd/>
            <a:tailEnd/>
          </a:ln>
        </p:spPr>
        <p:txBody>
          <a:bodyPr wrap="square">
            <a:spAutoFit/>
          </a:bodyPr>
          <a:lstStyle/>
          <a:p>
            <a:pPr algn="just"/>
            <a:r>
              <a:rPr lang="fr-FR" sz="2800" dirty="0">
                <a:latin typeface="Times New Roman" pitchFamily="18" charset="0"/>
                <a:cs typeface="Times New Roman" pitchFamily="18" charset="0"/>
              </a:rPr>
              <a:t>certaines réactions prédominent et peuvent être décrites. En plus de l’évolution des matériaux actifs (équations (1) et </a:t>
            </a:r>
            <a:r>
              <a:rPr lang="fr-FR" sz="2800" dirty="0" smtClean="0">
                <a:latin typeface="Times New Roman" pitchFamily="18" charset="0"/>
                <a:cs typeface="Times New Roman" pitchFamily="18" charset="0"/>
              </a:rPr>
              <a:t>(4)), </a:t>
            </a:r>
            <a:r>
              <a:rPr lang="fr-FR" sz="2800" dirty="0">
                <a:latin typeface="Times New Roman" pitchFamily="18" charset="0"/>
                <a:cs typeface="Times New Roman" pitchFamily="18" charset="0"/>
              </a:rPr>
              <a:t>une autre réaction dite secondaire est l’électrolyse de l’eau (Eq2, Eq3, Eq5) se produit en permanence au sein de l’accumulateur.</a:t>
            </a:r>
          </a:p>
          <a:p>
            <a:pPr algn="just"/>
            <a:r>
              <a:rPr lang="fr-FR" sz="2800" dirty="0">
                <a:latin typeface="Times New Roman" pitchFamily="18" charset="0"/>
                <a:cs typeface="Times New Roman" pitchFamily="18" charset="0"/>
              </a:rPr>
              <a:t>- Les principaux phénomènes en charge et en décharge aux deux électrodes sont donc</a:t>
            </a:r>
            <a:r>
              <a:rPr lang="fr-FR" sz="2400" dirty="0">
                <a:latin typeface="Times New Roman" pitchFamily="18" charset="0"/>
                <a:cs typeface="Times New Roman" pitchFamily="18" charset="0"/>
              </a:rPr>
              <a:t>:</a:t>
            </a:r>
          </a:p>
          <a:p>
            <a:pPr algn="just"/>
            <a:endParaRPr lang="fr-FR" sz="2400" dirty="0"/>
          </a:p>
          <a:p>
            <a:pPr algn="just"/>
            <a:endParaRPr lang="fr-FR"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714375" y="571500"/>
            <a:ext cx="3407215" cy="461665"/>
          </a:xfrm>
          <a:prstGeom prst="rect">
            <a:avLst/>
          </a:prstGeom>
          <a:noFill/>
          <a:ln w="9525">
            <a:noFill/>
            <a:miter lim="800000"/>
            <a:headEnd/>
            <a:tailEnd/>
          </a:ln>
        </p:spPr>
        <p:txBody>
          <a:bodyPr wrap="none">
            <a:spAutoFit/>
          </a:bodyPr>
          <a:lstStyle/>
          <a:p>
            <a:r>
              <a:rPr lang="fr-FR" sz="2400" b="1" dirty="0">
                <a:latin typeface="Times New Roman" pitchFamily="18" charset="0"/>
                <a:cs typeface="Times New Roman" pitchFamily="18" charset="0"/>
              </a:rPr>
              <a:t>a)  A l’électrode négative</a:t>
            </a:r>
          </a:p>
        </p:txBody>
      </p:sp>
      <p:sp>
        <p:nvSpPr>
          <p:cNvPr id="9" name="Rectangle 10"/>
          <p:cNvSpPr>
            <a:spLocks noChangeArrowheads="1"/>
          </p:cNvSpPr>
          <p:nvPr/>
        </p:nvSpPr>
        <p:spPr bwMode="auto">
          <a:xfrm>
            <a:off x="239818" y="3245793"/>
            <a:ext cx="3339889" cy="461665"/>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lgn="justLow" eaLnBrk="0" hangingPunct="0">
              <a:defRPr/>
            </a:pPr>
            <a:r>
              <a:rPr lang="fr-FR" sz="2400" b="1" dirty="0">
                <a:latin typeface="Times New Roman" pitchFamily="18" charset="0"/>
                <a:ea typeface="Calibri" pitchFamily="34" charset="0"/>
                <a:cs typeface="Times New Roman" pitchFamily="18" charset="0"/>
              </a:rPr>
              <a:t>b)  A l’électrode positive</a:t>
            </a:r>
            <a:endParaRPr lang="fr-FR" sz="2400" b="1"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 name="Rectangle 2"/>
              <p:cNvSpPr/>
              <p:nvPr/>
            </p:nvSpPr>
            <p:spPr>
              <a:xfrm>
                <a:off x="179562" y="1244444"/>
                <a:ext cx="5904655"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fr-FR" sz="2400" b="1" i="1" smtClean="0">
                          <a:solidFill>
                            <a:srgbClr val="C00000"/>
                          </a:solidFill>
                          <a:latin typeface="Cambria Math"/>
                        </a:rPr>
                        <m:t>𝑷𝒃</m:t>
                      </m:r>
                      <m:r>
                        <a:rPr lang="fr-FR" sz="2400" b="1" i="1" smtClean="0">
                          <a:solidFill>
                            <a:srgbClr val="C00000"/>
                          </a:solidFill>
                          <a:latin typeface="Cambria Math"/>
                          <a:ea typeface="Cambria Math"/>
                        </a:rPr>
                        <m:t>+</m:t>
                      </m:r>
                      <m:r>
                        <a:rPr lang="fr-FR" sz="2400" b="1" i="1" smtClean="0">
                          <a:solidFill>
                            <a:srgbClr val="C00000"/>
                          </a:solidFill>
                          <a:latin typeface="Cambria Math"/>
                          <a:ea typeface="Cambria Math"/>
                        </a:rPr>
                        <m:t>𝑯𝑺</m:t>
                      </m:r>
                      <m:sSub>
                        <m:sSubPr>
                          <m:ctrlPr>
                            <a:rPr lang="fr-FR" sz="2400" b="1" i="1" smtClean="0">
                              <a:solidFill>
                                <a:srgbClr val="C00000"/>
                              </a:solidFill>
                              <a:latin typeface="Cambria Math"/>
                              <a:ea typeface="Cambria Math"/>
                            </a:rPr>
                          </m:ctrlPr>
                        </m:sSubPr>
                        <m:e>
                          <m:r>
                            <a:rPr lang="fr-FR" sz="2400" b="1" i="1" smtClean="0">
                              <a:solidFill>
                                <a:srgbClr val="C00000"/>
                              </a:solidFill>
                              <a:latin typeface="Cambria Math"/>
                              <a:ea typeface="Cambria Math"/>
                            </a:rPr>
                            <m:t>𝑶</m:t>
                          </m:r>
                        </m:e>
                        <m:sub>
                          <m:r>
                            <a:rPr lang="fr-FR" sz="2400" b="1" i="1" smtClean="0">
                              <a:solidFill>
                                <a:srgbClr val="C00000"/>
                              </a:solidFill>
                              <a:latin typeface="Cambria Math"/>
                              <a:ea typeface="Cambria Math"/>
                            </a:rPr>
                            <m:t>𝟒</m:t>
                          </m:r>
                        </m:sub>
                      </m:sSub>
                      <m:r>
                        <a:rPr lang="fr-FR" sz="2400" b="1" i="1" smtClean="0">
                          <a:solidFill>
                            <a:srgbClr val="C00000"/>
                          </a:solidFill>
                          <a:latin typeface="Cambria Math"/>
                          <a:ea typeface="Cambria Math"/>
                        </a:rPr>
                        <m:t>+</m:t>
                      </m:r>
                      <m:sSub>
                        <m:sSubPr>
                          <m:ctrlPr>
                            <a:rPr lang="fr-FR" sz="2400" b="1" i="1" smtClean="0">
                              <a:solidFill>
                                <a:srgbClr val="C00000"/>
                              </a:solidFill>
                              <a:latin typeface="Cambria Math"/>
                              <a:ea typeface="Cambria Math"/>
                            </a:rPr>
                          </m:ctrlPr>
                        </m:sSubPr>
                        <m:e>
                          <m:r>
                            <a:rPr lang="fr-FR" sz="2400" b="1" i="1" smtClean="0">
                              <a:solidFill>
                                <a:srgbClr val="C00000"/>
                              </a:solidFill>
                              <a:latin typeface="Cambria Math"/>
                              <a:ea typeface="Cambria Math"/>
                            </a:rPr>
                            <m:t>𝑯</m:t>
                          </m:r>
                        </m:e>
                        <m:sub>
                          <m:r>
                            <a:rPr lang="fr-FR" sz="2400" b="1" i="1" smtClean="0">
                              <a:solidFill>
                                <a:srgbClr val="C00000"/>
                              </a:solidFill>
                              <a:latin typeface="Cambria Math"/>
                              <a:ea typeface="Cambria Math"/>
                            </a:rPr>
                            <m:t>𝟐</m:t>
                          </m:r>
                        </m:sub>
                      </m:sSub>
                      <m:r>
                        <a:rPr lang="fr-FR" sz="2400" b="1" i="1" smtClean="0">
                          <a:solidFill>
                            <a:srgbClr val="C00000"/>
                          </a:solidFill>
                          <a:latin typeface="Cambria Math"/>
                          <a:ea typeface="Cambria Math"/>
                        </a:rPr>
                        <m:t>𝑶</m:t>
                      </m:r>
                      <m:r>
                        <a:rPr lang="fr-FR" sz="2400" b="1" i="1" smtClean="0">
                          <a:solidFill>
                            <a:srgbClr val="C00000"/>
                          </a:solidFill>
                          <a:latin typeface="Cambria Math"/>
                          <a:ea typeface="Cambria Math"/>
                        </a:rPr>
                        <m:t>→</m:t>
                      </m:r>
                      <m:r>
                        <a:rPr lang="fr-FR" sz="2400" b="1" i="1" smtClean="0">
                          <a:solidFill>
                            <a:srgbClr val="C00000"/>
                          </a:solidFill>
                          <a:latin typeface="Cambria Math"/>
                          <a:ea typeface="Cambria Math"/>
                        </a:rPr>
                        <m:t>𝑷𝒃𝑺</m:t>
                      </m:r>
                      <m:sSub>
                        <m:sSubPr>
                          <m:ctrlPr>
                            <a:rPr lang="fr-FR" sz="2400" b="1" i="1" smtClean="0">
                              <a:solidFill>
                                <a:srgbClr val="C00000"/>
                              </a:solidFill>
                              <a:latin typeface="Cambria Math"/>
                              <a:ea typeface="Cambria Math"/>
                            </a:rPr>
                          </m:ctrlPr>
                        </m:sSubPr>
                        <m:e>
                          <m:r>
                            <a:rPr lang="fr-FR" sz="2400" b="1" i="1" smtClean="0">
                              <a:solidFill>
                                <a:srgbClr val="C00000"/>
                              </a:solidFill>
                              <a:latin typeface="Cambria Math"/>
                              <a:ea typeface="Cambria Math"/>
                            </a:rPr>
                            <m:t>𝑶</m:t>
                          </m:r>
                        </m:e>
                        <m:sub>
                          <m:r>
                            <a:rPr lang="fr-FR" sz="2400" b="1" i="1" smtClean="0">
                              <a:solidFill>
                                <a:srgbClr val="C00000"/>
                              </a:solidFill>
                              <a:latin typeface="Cambria Math"/>
                              <a:ea typeface="Cambria Math"/>
                            </a:rPr>
                            <m:t>𝟒</m:t>
                          </m:r>
                        </m:sub>
                      </m:sSub>
                      <m:r>
                        <a:rPr lang="fr-FR" sz="2400" b="1" i="1" smtClean="0">
                          <a:solidFill>
                            <a:srgbClr val="C00000"/>
                          </a:solidFill>
                          <a:latin typeface="Cambria Math"/>
                          <a:ea typeface="Cambria Math"/>
                        </a:rPr>
                        <m:t>+</m:t>
                      </m:r>
                      <m:sSub>
                        <m:sSubPr>
                          <m:ctrlPr>
                            <a:rPr lang="fr-FR" sz="2400" b="1" i="1" smtClean="0">
                              <a:solidFill>
                                <a:srgbClr val="C00000"/>
                              </a:solidFill>
                              <a:latin typeface="Cambria Math"/>
                              <a:ea typeface="Cambria Math"/>
                            </a:rPr>
                          </m:ctrlPr>
                        </m:sSubPr>
                        <m:e>
                          <m:r>
                            <a:rPr lang="fr-FR" sz="2400" b="1" i="1" smtClean="0">
                              <a:solidFill>
                                <a:srgbClr val="C00000"/>
                              </a:solidFill>
                              <a:latin typeface="Cambria Math"/>
                              <a:ea typeface="Cambria Math"/>
                            </a:rPr>
                            <m:t>𝑯</m:t>
                          </m:r>
                        </m:e>
                        <m:sub>
                          <m:r>
                            <a:rPr lang="fr-FR" sz="2400" b="1" i="1" smtClean="0">
                              <a:solidFill>
                                <a:srgbClr val="C00000"/>
                              </a:solidFill>
                              <a:latin typeface="Cambria Math"/>
                              <a:ea typeface="Cambria Math"/>
                            </a:rPr>
                            <m:t>𝟑</m:t>
                          </m:r>
                        </m:sub>
                      </m:sSub>
                      <m:sSup>
                        <m:sSupPr>
                          <m:ctrlPr>
                            <a:rPr lang="fr-FR" sz="2400" b="1" i="1" smtClean="0">
                              <a:solidFill>
                                <a:srgbClr val="C00000"/>
                              </a:solidFill>
                              <a:latin typeface="Cambria Math"/>
                              <a:ea typeface="Cambria Math"/>
                            </a:rPr>
                          </m:ctrlPr>
                        </m:sSupPr>
                        <m:e>
                          <m:r>
                            <a:rPr lang="fr-FR" sz="2400" b="1" i="1" smtClean="0">
                              <a:solidFill>
                                <a:srgbClr val="C00000"/>
                              </a:solidFill>
                              <a:latin typeface="Cambria Math"/>
                              <a:ea typeface="Cambria Math"/>
                            </a:rPr>
                            <m:t>𝑶</m:t>
                          </m:r>
                        </m:e>
                        <m:sup>
                          <m:r>
                            <a:rPr lang="fr-FR" sz="2400" b="1" i="1" smtClean="0">
                              <a:solidFill>
                                <a:srgbClr val="C00000"/>
                              </a:solidFill>
                              <a:latin typeface="Cambria Math"/>
                              <a:ea typeface="Cambria Math"/>
                            </a:rPr>
                            <m:t>+</m:t>
                          </m:r>
                        </m:sup>
                      </m:sSup>
                      <m:r>
                        <a:rPr lang="fr-FR" sz="2400" b="1" i="1" smtClean="0">
                          <a:solidFill>
                            <a:srgbClr val="C00000"/>
                          </a:solidFill>
                          <a:latin typeface="Cambria Math"/>
                          <a:ea typeface="Cambria Math"/>
                        </a:rPr>
                        <m:t>+</m:t>
                      </m:r>
                      <m:r>
                        <a:rPr lang="fr-FR" sz="2400" b="1" i="1" smtClean="0">
                          <a:solidFill>
                            <a:srgbClr val="C00000"/>
                          </a:solidFill>
                          <a:latin typeface="Cambria Math"/>
                          <a:ea typeface="Cambria Math"/>
                        </a:rPr>
                        <m:t>𝟐</m:t>
                      </m:r>
                      <m:r>
                        <a:rPr lang="fr-FR" sz="2400" b="1" i="1" smtClean="0">
                          <a:solidFill>
                            <a:srgbClr val="C00000"/>
                          </a:solidFill>
                          <a:latin typeface="Cambria Math"/>
                          <a:ea typeface="Cambria Math"/>
                        </a:rPr>
                        <m:t>é</m:t>
                      </m:r>
                    </m:oMath>
                  </m:oMathPara>
                </a14:m>
                <a:endParaRPr lang="fr-FR" sz="2000" b="1" dirty="0">
                  <a:solidFill>
                    <a:srgbClr val="C00000"/>
                  </a:solidFill>
                </a:endParaRPr>
              </a:p>
            </p:txBody>
          </p:sp>
        </mc:Choice>
        <mc:Fallback xmlns="">
          <p:sp>
            <p:nvSpPr>
              <p:cNvPr id="3" name="Rectangle 2"/>
              <p:cNvSpPr>
                <a:spLocks noRot="1" noChangeAspect="1" noMove="1" noResize="1" noEditPoints="1" noAdjustHandles="1" noChangeArrowheads="1" noChangeShapeType="1" noTextEdit="1"/>
              </p:cNvSpPr>
              <p:nvPr/>
            </p:nvSpPr>
            <p:spPr>
              <a:xfrm>
                <a:off x="179562" y="1244444"/>
                <a:ext cx="5904655" cy="461665"/>
              </a:xfrm>
              <a:prstGeom prst="rect">
                <a:avLst/>
              </a:prstGeom>
              <a:blipFill rotWithShape="1">
                <a:blip r:embed="rId3"/>
                <a:stretch>
                  <a:fillRect l="-310" r="-310" b="-3947"/>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339808" y="1978688"/>
                <a:ext cx="5152842" cy="523220"/>
              </a:xfrm>
              <a:prstGeom prst="rect">
                <a:avLst/>
              </a:prstGeom>
            </p:spPr>
            <p:txBody>
              <a:bodyPr wrap="square">
                <a:spAutoFit/>
              </a:bodyPr>
              <a:lstStyle/>
              <a:p>
                <a:r>
                  <a:rPr lang="fr-FR" sz="2800" b="1" dirty="0" smtClean="0">
                    <a:solidFill>
                      <a:srgbClr val="C00000"/>
                    </a:solidFill>
                  </a:rPr>
                  <a:t>2</a:t>
                </a:r>
                <a14:m>
                  <m:oMath xmlns:m="http://schemas.openxmlformats.org/officeDocument/2006/math">
                    <m:sSub>
                      <m:sSubPr>
                        <m:ctrlPr>
                          <a:rPr lang="fr-FR" sz="2800" b="1" i="1" smtClean="0">
                            <a:solidFill>
                              <a:srgbClr val="C00000"/>
                            </a:solidFill>
                            <a:latin typeface="Cambria Math"/>
                          </a:rPr>
                        </m:ctrlPr>
                      </m:sSubPr>
                      <m:e>
                        <m:r>
                          <a:rPr lang="fr-FR" sz="2800" b="1" i="1" smtClean="0">
                            <a:solidFill>
                              <a:srgbClr val="C00000"/>
                            </a:solidFill>
                            <a:latin typeface="Cambria Math"/>
                          </a:rPr>
                          <m:t>𝑯</m:t>
                        </m:r>
                      </m:e>
                      <m:sub>
                        <m:r>
                          <a:rPr lang="fr-FR" sz="2800" b="1" i="1" smtClean="0">
                            <a:solidFill>
                              <a:srgbClr val="C00000"/>
                            </a:solidFill>
                            <a:latin typeface="Cambria Math"/>
                          </a:rPr>
                          <m:t>𝟑</m:t>
                        </m:r>
                      </m:sub>
                    </m:sSub>
                    <m:sSup>
                      <m:sSupPr>
                        <m:ctrlPr>
                          <a:rPr lang="fr-FR" sz="2800" b="1" i="1" smtClean="0">
                            <a:solidFill>
                              <a:srgbClr val="C00000"/>
                            </a:solidFill>
                            <a:latin typeface="Cambria Math"/>
                          </a:rPr>
                        </m:ctrlPr>
                      </m:sSupPr>
                      <m:e>
                        <m:r>
                          <a:rPr lang="fr-FR" sz="2800" b="1" i="1" smtClean="0">
                            <a:solidFill>
                              <a:srgbClr val="C00000"/>
                            </a:solidFill>
                            <a:latin typeface="Cambria Math"/>
                          </a:rPr>
                          <m:t>𝑶</m:t>
                        </m:r>
                      </m:e>
                      <m:sup>
                        <m:r>
                          <a:rPr lang="fr-FR" sz="2800" b="1" i="1" smtClean="0">
                            <a:solidFill>
                              <a:srgbClr val="C00000"/>
                            </a:solidFill>
                            <a:latin typeface="Cambria Math"/>
                            <a:ea typeface="Cambria Math"/>
                          </a:rPr>
                          <m:t>+</m:t>
                        </m:r>
                      </m:sup>
                    </m:sSup>
                    <m:r>
                      <a:rPr lang="fr-FR" sz="2800" b="1" i="1" smtClean="0">
                        <a:solidFill>
                          <a:srgbClr val="C00000"/>
                        </a:solidFill>
                        <a:latin typeface="Cambria Math"/>
                        <a:ea typeface="Cambria Math"/>
                      </a:rPr>
                      <m:t>+</m:t>
                    </m:r>
                    <m:r>
                      <a:rPr lang="fr-FR" sz="2800" b="1" i="1" smtClean="0">
                        <a:solidFill>
                          <a:srgbClr val="C00000"/>
                        </a:solidFill>
                        <a:latin typeface="Cambria Math"/>
                        <a:ea typeface="Cambria Math"/>
                      </a:rPr>
                      <m:t>𝟐</m:t>
                    </m:r>
                    <m:r>
                      <a:rPr lang="fr-FR" sz="2800" b="1" i="1" smtClean="0">
                        <a:solidFill>
                          <a:srgbClr val="C00000"/>
                        </a:solidFill>
                        <a:latin typeface="Cambria Math"/>
                        <a:ea typeface="Cambria Math"/>
                      </a:rPr>
                      <m:t>é→</m:t>
                    </m:r>
                    <m:r>
                      <a:rPr lang="fr-FR" sz="2800" b="1" i="1" smtClean="0">
                        <a:solidFill>
                          <a:srgbClr val="C00000"/>
                        </a:solidFill>
                        <a:latin typeface="Cambria Math"/>
                        <a:ea typeface="Cambria Math"/>
                      </a:rPr>
                      <m:t>𝟐</m:t>
                    </m:r>
                    <m:sSub>
                      <m:sSubPr>
                        <m:ctrlPr>
                          <a:rPr lang="fr-FR" sz="2800" b="1" i="1" smtClean="0">
                            <a:solidFill>
                              <a:srgbClr val="C00000"/>
                            </a:solidFill>
                            <a:latin typeface="Cambria Math"/>
                            <a:ea typeface="Cambria Math"/>
                          </a:rPr>
                        </m:ctrlPr>
                      </m:sSubPr>
                      <m:e>
                        <m:r>
                          <a:rPr lang="fr-FR" sz="2800" b="1" i="1" smtClean="0">
                            <a:solidFill>
                              <a:srgbClr val="C00000"/>
                            </a:solidFill>
                            <a:latin typeface="Cambria Math"/>
                            <a:ea typeface="Cambria Math"/>
                          </a:rPr>
                          <m:t>𝑯</m:t>
                        </m:r>
                      </m:e>
                      <m:sub>
                        <m:r>
                          <a:rPr lang="fr-FR" sz="2800" b="1" i="1" smtClean="0">
                            <a:solidFill>
                              <a:srgbClr val="C00000"/>
                            </a:solidFill>
                            <a:latin typeface="Cambria Math"/>
                            <a:ea typeface="Cambria Math"/>
                          </a:rPr>
                          <m:t>𝟐</m:t>
                        </m:r>
                      </m:sub>
                    </m:sSub>
                  </m:oMath>
                </a14:m>
                <a:r>
                  <a:rPr lang="fr-FR" sz="2800" b="1" dirty="0" smtClean="0">
                    <a:solidFill>
                      <a:srgbClr val="C00000"/>
                    </a:solidFill>
                  </a:rPr>
                  <a:t>O</a:t>
                </a:r>
                <a14:m>
                  <m:oMath xmlns:m="http://schemas.openxmlformats.org/officeDocument/2006/math">
                    <m:r>
                      <a:rPr lang="fr-FR" sz="2800" b="1" i="1" dirty="0" smtClean="0">
                        <a:solidFill>
                          <a:srgbClr val="C00000"/>
                        </a:solidFill>
                        <a:latin typeface="Cambria Math"/>
                        <a:ea typeface="Cambria Math"/>
                      </a:rPr>
                      <m:t>+</m:t>
                    </m:r>
                    <m:sSub>
                      <m:sSubPr>
                        <m:ctrlPr>
                          <a:rPr lang="fr-FR" sz="2800" b="1" i="1" dirty="0" smtClean="0">
                            <a:solidFill>
                              <a:srgbClr val="C00000"/>
                            </a:solidFill>
                            <a:latin typeface="Cambria Math"/>
                            <a:ea typeface="Cambria Math"/>
                          </a:rPr>
                        </m:ctrlPr>
                      </m:sSubPr>
                      <m:e>
                        <m:r>
                          <a:rPr lang="fr-FR" sz="2800" b="1" i="1" dirty="0" smtClean="0">
                            <a:solidFill>
                              <a:srgbClr val="C00000"/>
                            </a:solidFill>
                            <a:latin typeface="Cambria Math"/>
                            <a:ea typeface="Cambria Math"/>
                          </a:rPr>
                          <m:t>𝑯</m:t>
                        </m:r>
                      </m:e>
                      <m:sub>
                        <m:r>
                          <a:rPr lang="fr-FR" sz="2800" b="1" i="1" dirty="0" smtClean="0">
                            <a:solidFill>
                              <a:srgbClr val="C00000"/>
                            </a:solidFill>
                            <a:latin typeface="Cambria Math"/>
                            <a:ea typeface="Cambria Math"/>
                          </a:rPr>
                          <m:t>𝟐</m:t>
                        </m:r>
                      </m:sub>
                    </m:sSub>
                  </m:oMath>
                </a14:m>
                <a:endParaRPr lang="fr-FR" sz="2800" b="1" dirty="0">
                  <a:solidFill>
                    <a:srgbClr val="C00000"/>
                  </a:solidFill>
                </a:endParaRPr>
              </a:p>
            </p:txBody>
          </p:sp>
        </mc:Choice>
        <mc:Fallback xmlns="">
          <p:sp>
            <p:nvSpPr>
              <p:cNvPr id="4" name="Rectangle 3"/>
              <p:cNvSpPr>
                <a:spLocks noRot="1" noChangeAspect="1" noMove="1" noResize="1" noEditPoints="1" noAdjustHandles="1" noChangeArrowheads="1" noChangeShapeType="1" noTextEdit="1"/>
              </p:cNvSpPr>
              <p:nvPr/>
            </p:nvSpPr>
            <p:spPr>
              <a:xfrm>
                <a:off x="339808" y="1978688"/>
                <a:ext cx="5152842" cy="523220"/>
              </a:xfrm>
              <a:prstGeom prst="rect">
                <a:avLst/>
              </a:prstGeom>
              <a:blipFill rotWithShape="1">
                <a:blip r:embed="rId4"/>
                <a:stretch>
                  <a:fillRect l="-2485" t="-10588" b="-34118"/>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 name="ZoneTexte 5"/>
              <p:cNvSpPr txBox="1"/>
              <p:nvPr/>
            </p:nvSpPr>
            <p:spPr>
              <a:xfrm>
                <a:off x="335008" y="2549041"/>
                <a:ext cx="4968552" cy="712631"/>
              </a:xfrm>
              <a:prstGeom prst="rect">
                <a:avLst/>
              </a:prstGeom>
              <a:noFill/>
            </p:spPr>
            <p:txBody>
              <a:bodyPr wrap="square" rtlCol="0">
                <a:spAutoFit/>
              </a:bodyPr>
              <a:lstStyle/>
              <a:p>
                <a14:m>
                  <m:oMath xmlns:m="http://schemas.openxmlformats.org/officeDocument/2006/math">
                    <m:sSub>
                      <m:sSubPr>
                        <m:ctrlPr>
                          <a:rPr lang="fr-FR" sz="2800" b="1" i="1" smtClean="0">
                            <a:solidFill>
                              <a:srgbClr val="C00000"/>
                            </a:solidFill>
                            <a:latin typeface="Cambria Math"/>
                          </a:rPr>
                        </m:ctrlPr>
                      </m:sSubPr>
                      <m:e>
                        <m:r>
                          <a:rPr lang="fr-FR" sz="2800" b="1" i="1" smtClean="0">
                            <a:solidFill>
                              <a:srgbClr val="C00000"/>
                            </a:solidFill>
                            <a:latin typeface="Cambria Math"/>
                          </a:rPr>
                          <m:t>𝑯</m:t>
                        </m:r>
                      </m:e>
                      <m:sub>
                        <m:r>
                          <a:rPr lang="fr-FR" sz="2800" b="1" i="1" smtClean="0">
                            <a:solidFill>
                              <a:srgbClr val="C00000"/>
                            </a:solidFill>
                            <a:latin typeface="Cambria Math"/>
                          </a:rPr>
                          <m:t>𝟐</m:t>
                        </m:r>
                      </m:sub>
                    </m:sSub>
                  </m:oMath>
                </a14:m>
                <a:r>
                  <a:rPr lang="fr-FR" sz="2800" b="1" dirty="0" smtClean="0">
                    <a:solidFill>
                      <a:srgbClr val="C00000"/>
                    </a:solidFill>
                  </a:rPr>
                  <a:t>O</a:t>
                </a:r>
                <a14:m>
                  <m:oMath xmlns:m="http://schemas.openxmlformats.org/officeDocument/2006/math">
                    <m:r>
                      <a:rPr lang="fr-FR" sz="2800" b="1" i="1" dirty="0" smtClean="0">
                        <a:solidFill>
                          <a:srgbClr val="C00000"/>
                        </a:solidFill>
                        <a:latin typeface="Cambria Math"/>
                        <a:ea typeface="Cambria Math"/>
                      </a:rPr>
                      <m:t>→</m:t>
                    </m:r>
                    <m:f>
                      <m:fPr>
                        <m:ctrlPr>
                          <a:rPr lang="fr-FR" sz="2800" b="1" i="1" dirty="0">
                            <a:solidFill>
                              <a:srgbClr val="C00000"/>
                            </a:solidFill>
                            <a:latin typeface="Cambria Math"/>
                            <a:ea typeface="Cambria Math"/>
                          </a:rPr>
                        </m:ctrlPr>
                      </m:fPr>
                      <m:num>
                        <m:r>
                          <a:rPr lang="fr-FR" sz="2800" b="1" i="1" dirty="0">
                            <a:solidFill>
                              <a:srgbClr val="C00000"/>
                            </a:solidFill>
                            <a:latin typeface="Cambria Math"/>
                            <a:ea typeface="Cambria Math"/>
                          </a:rPr>
                          <m:t>𝟏</m:t>
                        </m:r>
                      </m:num>
                      <m:den>
                        <m:r>
                          <a:rPr lang="fr-FR" sz="2800" b="1" i="1" dirty="0">
                            <a:solidFill>
                              <a:srgbClr val="C00000"/>
                            </a:solidFill>
                            <a:latin typeface="Cambria Math"/>
                            <a:ea typeface="Cambria Math"/>
                          </a:rPr>
                          <m:t>𝟐</m:t>
                        </m:r>
                      </m:den>
                    </m:f>
                    <m:sSub>
                      <m:sSubPr>
                        <m:ctrlPr>
                          <a:rPr lang="fr-FR" sz="2800" b="1" i="1" dirty="0" smtClean="0">
                            <a:solidFill>
                              <a:srgbClr val="C00000"/>
                            </a:solidFill>
                            <a:latin typeface="Cambria Math"/>
                          </a:rPr>
                        </m:ctrlPr>
                      </m:sSubPr>
                      <m:e>
                        <m:r>
                          <a:rPr lang="fr-FR" sz="2800" b="1" i="1" dirty="0" smtClean="0">
                            <a:solidFill>
                              <a:srgbClr val="C00000"/>
                            </a:solidFill>
                            <a:latin typeface="Cambria Math"/>
                          </a:rPr>
                          <m:t>𝑶</m:t>
                        </m:r>
                      </m:e>
                      <m:sub>
                        <m:r>
                          <a:rPr lang="fr-FR" sz="2800" b="1" i="1" dirty="0" smtClean="0">
                            <a:solidFill>
                              <a:srgbClr val="C00000"/>
                            </a:solidFill>
                            <a:latin typeface="Cambria Math"/>
                          </a:rPr>
                          <m:t>𝟐</m:t>
                        </m:r>
                        <m:r>
                          <a:rPr lang="fr-FR" sz="2800" b="1" i="1" dirty="0" smtClean="0">
                            <a:solidFill>
                              <a:srgbClr val="C00000"/>
                            </a:solidFill>
                            <a:latin typeface="Cambria Math"/>
                          </a:rPr>
                          <m:t> </m:t>
                        </m:r>
                      </m:sub>
                    </m:sSub>
                    <m:r>
                      <a:rPr lang="fr-FR" sz="2800" b="1" i="1" dirty="0" smtClean="0">
                        <a:solidFill>
                          <a:srgbClr val="C00000"/>
                        </a:solidFill>
                        <a:latin typeface="Cambria Math"/>
                        <a:ea typeface="Cambria Math"/>
                      </a:rPr>
                      <m:t>+</m:t>
                    </m:r>
                    <m:sSub>
                      <m:sSubPr>
                        <m:ctrlPr>
                          <a:rPr lang="fr-FR" sz="2800" b="1" i="1" dirty="0" smtClean="0">
                            <a:solidFill>
                              <a:srgbClr val="C00000"/>
                            </a:solidFill>
                            <a:latin typeface="Cambria Math"/>
                            <a:ea typeface="Cambria Math"/>
                          </a:rPr>
                        </m:ctrlPr>
                      </m:sSubPr>
                      <m:e>
                        <m:r>
                          <a:rPr lang="fr-FR" sz="2800" b="1" i="1" dirty="0" smtClean="0">
                            <a:solidFill>
                              <a:srgbClr val="C00000"/>
                            </a:solidFill>
                            <a:latin typeface="Cambria Math"/>
                            <a:ea typeface="Cambria Math"/>
                          </a:rPr>
                          <m:t>𝑯</m:t>
                        </m:r>
                      </m:e>
                      <m:sub>
                        <m:r>
                          <a:rPr lang="fr-FR" sz="2800" b="1" i="1" dirty="0" smtClean="0">
                            <a:solidFill>
                              <a:srgbClr val="C00000"/>
                            </a:solidFill>
                            <a:latin typeface="Cambria Math"/>
                            <a:ea typeface="Cambria Math"/>
                          </a:rPr>
                          <m:t>𝟐</m:t>
                        </m:r>
                      </m:sub>
                    </m:sSub>
                  </m:oMath>
                </a14:m>
                <a:endParaRPr lang="fr-FR" sz="2800" b="1" dirty="0">
                  <a:solidFill>
                    <a:srgbClr val="C00000"/>
                  </a:solidFill>
                </a:endParaRPr>
              </a:p>
            </p:txBody>
          </p:sp>
        </mc:Choice>
        <mc:Fallback xmlns="">
          <p:sp>
            <p:nvSpPr>
              <p:cNvPr id="6" name="ZoneTexte 5"/>
              <p:cNvSpPr txBox="1">
                <a:spLocks noRot="1" noChangeAspect="1" noMove="1" noResize="1" noEditPoints="1" noAdjustHandles="1" noChangeArrowheads="1" noChangeShapeType="1" noTextEdit="1"/>
              </p:cNvSpPr>
              <p:nvPr/>
            </p:nvSpPr>
            <p:spPr>
              <a:xfrm>
                <a:off x="335008" y="2549041"/>
                <a:ext cx="4968552" cy="712631"/>
              </a:xfrm>
              <a:prstGeom prst="rect">
                <a:avLst/>
              </a:prstGeom>
              <a:blipFill rotWithShape="1">
                <a:blip r:embed="rId5"/>
                <a:stretch>
                  <a:fillRect b="-9402"/>
                </a:stretch>
              </a:blipFill>
            </p:spPr>
            <p:txBody>
              <a:bodyPr/>
              <a:lstStyle/>
              <a:p>
                <a:r>
                  <a:rPr lang="fr-FR">
                    <a:noFill/>
                  </a:rPr>
                  <a:t> </a:t>
                </a:r>
              </a:p>
            </p:txBody>
          </p:sp>
        </mc:Fallback>
      </mc:AlternateContent>
      <p:sp>
        <p:nvSpPr>
          <p:cNvPr id="8" name="Rectangle 7"/>
          <p:cNvSpPr/>
          <p:nvPr/>
        </p:nvSpPr>
        <p:spPr>
          <a:xfrm>
            <a:off x="6162822" y="1340914"/>
            <a:ext cx="2160240" cy="3734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latin typeface="Times New Roman" pitchFamily="18" charset="0"/>
                <a:cs typeface="Times New Roman" pitchFamily="18" charset="0"/>
              </a:rPr>
              <a:t>Equation 1</a:t>
            </a:r>
            <a:endParaRPr lang="fr-FR" sz="2400" dirty="0">
              <a:solidFill>
                <a:schemeClr val="tx1"/>
              </a:solidFill>
              <a:latin typeface="Times New Roman" pitchFamily="18" charset="0"/>
              <a:cs typeface="Times New Roman" pitchFamily="18" charset="0"/>
            </a:endParaRPr>
          </a:p>
        </p:txBody>
      </p:sp>
      <p:sp>
        <p:nvSpPr>
          <p:cNvPr id="10" name="Rectangle 9"/>
          <p:cNvSpPr/>
          <p:nvPr/>
        </p:nvSpPr>
        <p:spPr>
          <a:xfrm>
            <a:off x="6378846" y="2103386"/>
            <a:ext cx="1944216" cy="4947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latin typeface="Times New Roman" pitchFamily="18" charset="0"/>
                <a:cs typeface="Times New Roman" pitchFamily="18" charset="0"/>
              </a:rPr>
              <a:t>Equation 2</a:t>
            </a:r>
            <a:endParaRPr lang="fr-FR" sz="2400" dirty="0">
              <a:solidFill>
                <a:schemeClr val="tx1"/>
              </a:solidFill>
              <a:latin typeface="Times New Roman" pitchFamily="18" charset="0"/>
              <a:cs typeface="Times New Roman" pitchFamily="18" charset="0"/>
            </a:endParaRPr>
          </a:p>
        </p:txBody>
      </p:sp>
      <p:sp>
        <p:nvSpPr>
          <p:cNvPr id="11" name="Rectangle 10"/>
          <p:cNvSpPr/>
          <p:nvPr/>
        </p:nvSpPr>
        <p:spPr>
          <a:xfrm>
            <a:off x="6521915" y="2843821"/>
            <a:ext cx="1908213" cy="5071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Equation 3</a:t>
            </a:r>
            <a:endParaRPr lang="fr-FR" sz="2400" dirty="0">
              <a:solidFill>
                <a:schemeClr val="tx1"/>
              </a:solidFill>
            </a:endParaRPr>
          </a:p>
        </p:txBody>
      </p:sp>
      <mc:AlternateContent xmlns:mc="http://schemas.openxmlformats.org/markup-compatibility/2006" xmlns:a14="http://schemas.microsoft.com/office/drawing/2010/main">
        <mc:Choice Requires="a14">
          <p:sp>
            <p:nvSpPr>
              <p:cNvPr id="12" name="ZoneTexte 11"/>
              <p:cNvSpPr txBox="1"/>
              <p:nvPr/>
            </p:nvSpPr>
            <p:spPr>
              <a:xfrm>
                <a:off x="107503" y="4002027"/>
                <a:ext cx="8298667" cy="523220"/>
              </a:xfrm>
              <a:prstGeom prst="rect">
                <a:avLst/>
              </a:prstGeom>
              <a:noFill/>
            </p:spPr>
            <p:txBody>
              <a:bodyPr wrap="square" rtlCol="0">
                <a:spAutoFit/>
              </a:bodyPr>
              <a:lstStyle/>
              <a:p>
                <a14:m>
                  <m:oMath xmlns:m="http://schemas.openxmlformats.org/officeDocument/2006/math">
                    <m:r>
                      <a:rPr lang="fr-FR" sz="2800" b="1" i="1" smtClean="0">
                        <a:solidFill>
                          <a:srgbClr val="C00000"/>
                        </a:solidFill>
                        <a:latin typeface="Cambria Math"/>
                      </a:rPr>
                      <m:t>𝑷𝒃𝑺</m:t>
                    </m:r>
                    <m:sSub>
                      <m:sSubPr>
                        <m:ctrlPr>
                          <a:rPr lang="fr-FR" sz="2800" b="1" i="1" smtClean="0">
                            <a:solidFill>
                              <a:srgbClr val="C00000"/>
                            </a:solidFill>
                            <a:latin typeface="Cambria Math"/>
                          </a:rPr>
                        </m:ctrlPr>
                      </m:sSubPr>
                      <m:e>
                        <m:r>
                          <a:rPr lang="fr-FR" sz="2800" b="1" i="1" smtClean="0">
                            <a:solidFill>
                              <a:srgbClr val="C00000"/>
                            </a:solidFill>
                            <a:latin typeface="Cambria Math"/>
                          </a:rPr>
                          <m:t>𝑶</m:t>
                        </m:r>
                      </m:e>
                      <m:sub>
                        <m:r>
                          <a:rPr lang="fr-FR" sz="2800" b="1" i="1" smtClean="0">
                            <a:solidFill>
                              <a:srgbClr val="C00000"/>
                            </a:solidFill>
                            <a:latin typeface="Cambria Math"/>
                          </a:rPr>
                          <m:t>𝟒</m:t>
                        </m:r>
                        <m:r>
                          <a:rPr lang="fr-FR" sz="2800" b="1" i="1" smtClean="0">
                            <a:solidFill>
                              <a:srgbClr val="C00000"/>
                            </a:solidFill>
                            <a:latin typeface="Cambria Math"/>
                          </a:rPr>
                          <m:t> </m:t>
                        </m:r>
                      </m:sub>
                    </m:sSub>
                  </m:oMath>
                </a14:m>
                <a:r>
                  <a:rPr lang="fr-FR" sz="2800" b="1" dirty="0" smtClean="0">
                    <a:solidFill>
                      <a:srgbClr val="C00000"/>
                    </a:solidFill>
                  </a:rPr>
                  <a:t> </a:t>
                </a:r>
                <a14:m>
                  <m:oMath xmlns:m="http://schemas.openxmlformats.org/officeDocument/2006/math">
                    <m:r>
                      <a:rPr lang="fr-FR" sz="2800" b="1" i="1" dirty="0" smtClean="0">
                        <a:solidFill>
                          <a:srgbClr val="C00000"/>
                        </a:solidFill>
                        <a:latin typeface="Cambria Math"/>
                        <a:ea typeface="Cambria Math"/>
                      </a:rPr>
                      <m:t>+</m:t>
                    </m:r>
                  </m:oMath>
                </a14:m>
                <a:r>
                  <a:rPr lang="fr-FR" sz="2800" b="1" dirty="0" smtClean="0">
                    <a:solidFill>
                      <a:srgbClr val="C00000"/>
                    </a:solidFill>
                  </a:rPr>
                  <a:t>HS</a:t>
                </a:r>
                <a14:m>
                  <m:oMath xmlns:m="http://schemas.openxmlformats.org/officeDocument/2006/math">
                    <m:sSubSup>
                      <m:sSubSupPr>
                        <m:ctrlPr>
                          <a:rPr lang="fr-FR" sz="2800" b="1" i="1" dirty="0" smtClean="0">
                            <a:solidFill>
                              <a:srgbClr val="C00000"/>
                            </a:solidFill>
                            <a:latin typeface="Cambria Math"/>
                          </a:rPr>
                        </m:ctrlPr>
                      </m:sSubSupPr>
                      <m:e>
                        <m:r>
                          <a:rPr lang="fr-FR" sz="2800" b="1" i="1" dirty="0" smtClean="0">
                            <a:solidFill>
                              <a:srgbClr val="C00000"/>
                            </a:solidFill>
                            <a:latin typeface="Cambria Math"/>
                          </a:rPr>
                          <m:t>𝑶</m:t>
                        </m:r>
                      </m:e>
                      <m:sub>
                        <m:r>
                          <a:rPr lang="fr-FR" sz="2800" b="1" i="1" dirty="0" smtClean="0">
                            <a:solidFill>
                              <a:srgbClr val="C00000"/>
                            </a:solidFill>
                            <a:latin typeface="Cambria Math"/>
                          </a:rPr>
                          <m:t>𝟒</m:t>
                        </m:r>
                      </m:sub>
                      <m:sup/>
                    </m:sSubSup>
                  </m:oMath>
                </a14:m>
                <a:r>
                  <a:rPr lang="fr-FR" sz="2800" b="1" dirty="0" smtClean="0">
                    <a:solidFill>
                      <a:srgbClr val="C00000"/>
                    </a:solidFill>
                  </a:rPr>
                  <a:t> </a:t>
                </a:r>
                <a14:m>
                  <m:oMath xmlns:m="http://schemas.openxmlformats.org/officeDocument/2006/math">
                    <m:r>
                      <a:rPr lang="fr-FR" sz="2800" b="1" i="1" dirty="0" smtClean="0">
                        <a:solidFill>
                          <a:srgbClr val="C00000"/>
                        </a:solidFill>
                        <a:latin typeface="Cambria Math"/>
                        <a:ea typeface="Cambria Math"/>
                      </a:rPr>
                      <m:t>+</m:t>
                    </m:r>
                    <m:r>
                      <a:rPr lang="fr-FR" sz="2800" b="1" i="1" dirty="0" smtClean="0">
                        <a:solidFill>
                          <a:srgbClr val="C00000"/>
                        </a:solidFill>
                        <a:latin typeface="Cambria Math"/>
                        <a:ea typeface="Cambria Math"/>
                      </a:rPr>
                      <m:t>𝟑</m:t>
                    </m:r>
                    <m:sSub>
                      <m:sSubPr>
                        <m:ctrlPr>
                          <a:rPr lang="fr-FR" sz="2800" b="1" i="1" dirty="0" smtClean="0">
                            <a:solidFill>
                              <a:srgbClr val="C00000"/>
                            </a:solidFill>
                            <a:latin typeface="Cambria Math"/>
                            <a:ea typeface="Cambria Math"/>
                          </a:rPr>
                        </m:ctrlPr>
                      </m:sSubPr>
                      <m:e>
                        <m:r>
                          <a:rPr lang="fr-FR" sz="2800" b="1" i="1" dirty="0" smtClean="0">
                            <a:solidFill>
                              <a:srgbClr val="C00000"/>
                            </a:solidFill>
                            <a:latin typeface="Cambria Math"/>
                            <a:ea typeface="Cambria Math"/>
                          </a:rPr>
                          <m:t>𝑯</m:t>
                        </m:r>
                      </m:e>
                      <m:sub>
                        <m:r>
                          <a:rPr lang="fr-FR" sz="2800" b="1" i="1" dirty="0" smtClean="0">
                            <a:solidFill>
                              <a:srgbClr val="C00000"/>
                            </a:solidFill>
                            <a:latin typeface="Cambria Math"/>
                            <a:ea typeface="Cambria Math"/>
                          </a:rPr>
                          <m:t>𝟑</m:t>
                        </m:r>
                        <m:r>
                          <a:rPr lang="fr-FR" sz="2800" b="1" i="1" dirty="0" smtClean="0">
                            <a:solidFill>
                              <a:srgbClr val="C00000"/>
                            </a:solidFill>
                            <a:latin typeface="Cambria Math"/>
                            <a:ea typeface="Cambria Math"/>
                          </a:rPr>
                          <m:t> </m:t>
                        </m:r>
                      </m:sub>
                    </m:sSub>
                    <m:sSup>
                      <m:sSupPr>
                        <m:ctrlPr>
                          <a:rPr lang="fr-FR" sz="2800" b="1" i="1" dirty="0" smtClean="0">
                            <a:solidFill>
                              <a:srgbClr val="C00000"/>
                            </a:solidFill>
                            <a:latin typeface="Cambria Math"/>
                          </a:rPr>
                        </m:ctrlPr>
                      </m:sSupPr>
                      <m:e>
                        <m:r>
                          <a:rPr lang="fr-FR" sz="2800" b="1" i="1" dirty="0" smtClean="0">
                            <a:solidFill>
                              <a:srgbClr val="C00000"/>
                            </a:solidFill>
                            <a:latin typeface="Cambria Math"/>
                          </a:rPr>
                          <m:t>𝑶</m:t>
                        </m:r>
                      </m:e>
                      <m:sup>
                        <m:r>
                          <a:rPr lang="fr-FR" sz="2800" b="1" i="1" dirty="0" smtClean="0">
                            <a:solidFill>
                              <a:srgbClr val="C00000"/>
                            </a:solidFill>
                            <a:latin typeface="Cambria Math"/>
                            <a:ea typeface="Cambria Math"/>
                          </a:rPr>
                          <m:t>+</m:t>
                        </m:r>
                      </m:sup>
                    </m:sSup>
                  </m:oMath>
                </a14:m>
                <a:r>
                  <a:rPr lang="fr-FR" sz="2800" b="1" dirty="0" smtClean="0">
                    <a:solidFill>
                      <a:srgbClr val="C00000"/>
                    </a:solidFill>
                  </a:rPr>
                  <a:t> </a:t>
                </a:r>
                <a14:m>
                  <m:oMath xmlns:m="http://schemas.openxmlformats.org/officeDocument/2006/math">
                    <m:r>
                      <a:rPr lang="fr-FR" sz="2800" b="1" i="1" dirty="0" smtClean="0">
                        <a:solidFill>
                          <a:srgbClr val="C00000"/>
                        </a:solidFill>
                        <a:latin typeface="Cambria Math"/>
                        <a:ea typeface="Cambria Math"/>
                      </a:rPr>
                      <m:t>+</m:t>
                    </m:r>
                    <m:r>
                      <a:rPr lang="fr-FR" sz="2800" b="1" i="1" dirty="0" smtClean="0">
                        <a:solidFill>
                          <a:srgbClr val="C00000"/>
                        </a:solidFill>
                        <a:latin typeface="Cambria Math"/>
                        <a:ea typeface="Cambria Math"/>
                      </a:rPr>
                      <m:t>𝟐</m:t>
                    </m:r>
                    <m:r>
                      <a:rPr lang="fr-FR" sz="2800" b="1" i="1" dirty="0" smtClean="0">
                        <a:solidFill>
                          <a:srgbClr val="C00000"/>
                        </a:solidFill>
                        <a:latin typeface="Cambria Math"/>
                        <a:ea typeface="Cambria Math"/>
                      </a:rPr>
                      <m:t>é→</m:t>
                    </m:r>
                    <m:r>
                      <a:rPr lang="fr-FR" sz="2800" b="1" i="1" dirty="0" smtClean="0">
                        <a:solidFill>
                          <a:srgbClr val="C00000"/>
                        </a:solidFill>
                        <a:latin typeface="Cambria Math"/>
                        <a:ea typeface="Cambria Math"/>
                      </a:rPr>
                      <m:t>𝑷𝒃𝑺</m:t>
                    </m:r>
                    <m:sSub>
                      <m:sSubPr>
                        <m:ctrlPr>
                          <a:rPr lang="fr-FR" sz="2800" b="1" i="1" dirty="0" smtClean="0">
                            <a:solidFill>
                              <a:srgbClr val="C00000"/>
                            </a:solidFill>
                            <a:latin typeface="Cambria Math"/>
                            <a:ea typeface="Cambria Math"/>
                          </a:rPr>
                        </m:ctrlPr>
                      </m:sSubPr>
                      <m:e>
                        <m:r>
                          <a:rPr lang="fr-FR" sz="2800" b="1" i="1" dirty="0" smtClean="0">
                            <a:solidFill>
                              <a:srgbClr val="C00000"/>
                            </a:solidFill>
                            <a:latin typeface="Cambria Math"/>
                            <a:ea typeface="Cambria Math"/>
                          </a:rPr>
                          <m:t>𝑶</m:t>
                        </m:r>
                      </m:e>
                      <m:sub>
                        <m:r>
                          <a:rPr lang="fr-FR" sz="2800" b="1" i="1" dirty="0" smtClean="0">
                            <a:solidFill>
                              <a:srgbClr val="C00000"/>
                            </a:solidFill>
                            <a:latin typeface="Cambria Math"/>
                            <a:ea typeface="Cambria Math"/>
                          </a:rPr>
                          <m:t>𝟒</m:t>
                        </m:r>
                      </m:sub>
                    </m:sSub>
                  </m:oMath>
                </a14:m>
                <a:r>
                  <a:rPr lang="fr-FR" sz="2800" b="1" dirty="0" smtClean="0">
                    <a:solidFill>
                      <a:srgbClr val="C00000"/>
                    </a:solidFill>
                  </a:rPr>
                  <a:t>  </a:t>
                </a:r>
                <a14:m>
                  <m:oMath xmlns:m="http://schemas.openxmlformats.org/officeDocument/2006/math">
                    <m:r>
                      <a:rPr lang="fr-FR" sz="2800" b="1" i="1" dirty="0" smtClean="0">
                        <a:solidFill>
                          <a:srgbClr val="C00000"/>
                        </a:solidFill>
                        <a:latin typeface="Cambria Math"/>
                        <a:ea typeface="Cambria Math"/>
                      </a:rPr>
                      <m:t>+</m:t>
                    </m:r>
                    <m:r>
                      <a:rPr lang="fr-FR" sz="2800" b="1" i="1" dirty="0" smtClean="0">
                        <a:solidFill>
                          <a:srgbClr val="C00000"/>
                        </a:solidFill>
                        <a:latin typeface="Cambria Math"/>
                        <a:ea typeface="Cambria Math"/>
                      </a:rPr>
                      <m:t>𝟓</m:t>
                    </m:r>
                  </m:oMath>
                </a14:m>
                <a:r>
                  <a:rPr lang="fr-FR" sz="2800" b="1" dirty="0" smtClean="0">
                    <a:solidFill>
                      <a:srgbClr val="C00000"/>
                    </a:solidFill>
                  </a:rPr>
                  <a:t> </a:t>
                </a:r>
                <a14:m>
                  <m:oMath xmlns:m="http://schemas.openxmlformats.org/officeDocument/2006/math">
                    <m:sSub>
                      <m:sSubPr>
                        <m:ctrlPr>
                          <a:rPr lang="fr-FR" sz="2800" b="1" i="1" dirty="0" smtClean="0">
                            <a:solidFill>
                              <a:srgbClr val="C00000"/>
                            </a:solidFill>
                            <a:latin typeface="Cambria Math"/>
                          </a:rPr>
                        </m:ctrlPr>
                      </m:sSubPr>
                      <m:e>
                        <m:r>
                          <a:rPr lang="fr-FR" sz="2800" b="1" i="1" dirty="0" smtClean="0">
                            <a:solidFill>
                              <a:srgbClr val="C00000"/>
                            </a:solidFill>
                            <a:latin typeface="Cambria Math"/>
                          </a:rPr>
                          <m:t>𝑯</m:t>
                        </m:r>
                      </m:e>
                      <m:sub>
                        <m:r>
                          <a:rPr lang="fr-FR" sz="2800" b="1" i="1" dirty="0" smtClean="0">
                            <a:solidFill>
                              <a:srgbClr val="C00000"/>
                            </a:solidFill>
                            <a:latin typeface="Cambria Math"/>
                          </a:rPr>
                          <m:t>𝟐</m:t>
                        </m:r>
                      </m:sub>
                    </m:sSub>
                  </m:oMath>
                </a14:m>
                <a:r>
                  <a:rPr lang="fr-FR" sz="2800" b="1" dirty="0" smtClean="0">
                    <a:solidFill>
                      <a:srgbClr val="C00000"/>
                    </a:solidFill>
                  </a:rPr>
                  <a:t> O</a:t>
                </a:r>
                <a:endParaRPr lang="fr-FR" sz="2800" b="1" dirty="0">
                  <a:solidFill>
                    <a:srgbClr val="C00000"/>
                  </a:solidFill>
                </a:endParaRPr>
              </a:p>
            </p:txBody>
          </p:sp>
        </mc:Choice>
        <mc:Fallback xmlns="">
          <p:sp>
            <p:nvSpPr>
              <p:cNvPr id="12" name="ZoneTexte 11"/>
              <p:cNvSpPr txBox="1">
                <a:spLocks noRot="1" noChangeAspect="1" noMove="1" noResize="1" noEditPoints="1" noAdjustHandles="1" noChangeArrowheads="1" noChangeShapeType="1" noTextEdit="1"/>
              </p:cNvSpPr>
              <p:nvPr/>
            </p:nvSpPr>
            <p:spPr>
              <a:xfrm>
                <a:off x="107503" y="4002027"/>
                <a:ext cx="8298667" cy="523220"/>
              </a:xfrm>
              <a:prstGeom prst="rect">
                <a:avLst/>
              </a:prstGeom>
              <a:blipFill rotWithShape="1">
                <a:blip r:embed="rId6"/>
                <a:stretch>
                  <a:fillRect t="-11765" b="-31765"/>
                </a:stretch>
              </a:blipFill>
            </p:spPr>
            <p:txBody>
              <a:bodyPr/>
              <a:lstStyle/>
              <a:p>
                <a:r>
                  <a:rPr lang="fr-FR">
                    <a:noFill/>
                  </a:rPr>
                  <a:t> </a:t>
                </a:r>
              </a:p>
            </p:txBody>
          </p:sp>
        </mc:Fallback>
      </mc:AlternateContent>
      <p:sp>
        <p:nvSpPr>
          <p:cNvPr id="14" name="Rectangle 13"/>
          <p:cNvSpPr/>
          <p:nvPr/>
        </p:nvSpPr>
        <p:spPr>
          <a:xfrm>
            <a:off x="8786867" y="5075638"/>
            <a:ext cx="2088232" cy="5011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mc:AlternateContent xmlns:mc="http://schemas.openxmlformats.org/markup-compatibility/2006" xmlns:a14="http://schemas.microsoft.com/office/drawing/2010/main">
        <mc:Choice Requires="a14">
          <p:sp>
            <p:nvSpPr>
              <p:cNvPr id="15" name="ZoneTexte 14"/>
              <p:cNvSpPr txBox="1"/>
              <p:nvPr/>
            </p:nvSpPr>
            <p:spPr>
              <a:xfrm>
                <a:off x="482535" y="5093220"/>
                <a:ext cx="5010115" cy="712631"/>
              </a:xfrm>
              <a:prstGeom prst="rect">
                <a:avLst/>
              </a:prstGeom>
              <a:noFill/>
            </p:spPr>
            <p:txBody>
              <a:bodyPr wrap="square" rtlCol="0">
                <a:spAutoFit/>
              </a:bodyPr>
              <a:lstStyle/>
              <a:p>
                <a:r>
                  <a:rPr lang="fr-FR" sz="2800" b="1" dirty="0" smtClean="0">
                    <a:solidFill>
                      <a:srgbClr val="C00000"/>
                    </a:solidFill>
                  </a:rPr>
                  <a:t>3</a:t>
                </a:r>
                <a14:m>
                  <m:oMath xmlns:m="http://schemas.openxmlformats.org/officeDocument/2006/math">
                    <m:sSub>
                      <m:sSubPr>
                        <m:ctrlPr>
                          <a:rPr lang="fr-FR" sz="2800" b="1" i="1" smtClean="0">
                            <a:solidFill>
                              <a:srgbClr val="C00000"/>
                            </a:solidFill>
                            <a:latin typeface="Cambria Math"/>
                          </a:rPr>
                        </m:ctrlPr>
                      </m:sSubPr>
                      <m:e>
                        <m:r>
                          <a:rPr lang="fr-FR" sz="2800" b="1" i="1" smtClean="0">
                            <a:solidFill>
                              <a:srgbClr val="C00000"/>
                            </a:solidFill>
                            <a:latin typeface="Cambria Math"/>
                          </a:rPr>
                          <m:t>𝑯</m:t>
                        </m:r>
                      </m:e>
                      <m:sub>
                        <m:r>
                          <a:rPr lang="fr-FR" sz="2800" b="1" i="1" smtClean="0">
                            <a:solidFill>
                              <a:srgbClr val="C00000"/>
                            </a:solidFill>
                            <a:latin typeface="Cambria Math"/>
                          </a:rPr>
                          <m:t>𝟐</m:t>
                        </m:r>
                      </m:sub>
                    </m:sSub>
                  </m:oMath>
                </a14:m>
                <a:r>
                  <a:rPr lang="fr-FR" sz="2800" b="1" dirty="0" smtClean="0">
                    <a:solidFill>
                      <a:srgbClr val="C00000"/>
                    </a:solidFill>
                  </a:rPr>
                  <a:t> O</a:t>
                </a:r>
                <a14:m>
                  <m:oMath xmlns:m="http://schemas.openxmlformats.org/officeDocument/2006/math">
                    <m:r>
                      <a:rPr lang="fr-FR" sz="2800" b="1" i="1" dirty="0" smtClean="0">
                        <a:solidFill>
                          <a:srgbClr val="C00000"/>
                        </a:solidFill>
                        <a:latin typeface="Cambria Math"/>
                        <a:ea typeface="Cambria Math"/>
                      </a:rPr>
                      <m:t>→</m:t>
                    </m:r>
                  </m:oMath>
                </a14:m>
                <a:r>
                  <a:rPr lang="fr-FR" sz="2800" b="1" dirty="0" smtClean="0">
                    <a:solidFill>
                      <a:srgbClr val="C00000"/>
                    </a:solidFill>
                  </a:rPr>
                  <a:t> </a:t>
                </a:r>
                <a14:m>
                  <m:oMath xmlns:m="http://schemas.openxmlformats.org/officeDocument/2006/math">
                    <m:f>
                      <m:fPr>
                        <m:ctrlPr>
                          <a:rPr lang="fr-FR" sz="2800" b="1" i="1" dirty="0" smtClean="0">
                            <a:solidFill>
                              <a:srgbClr val="C00000"/>
                            </a:solidFill>
                            <a:latin typeface="Cambria Math"/>
                          </a:rPr>
                        </m:ctrlPr>
                      </m:fPr>
                      <m:num>
                        <m:r>
                          <a:rPr lang="fr-FR" sz="2800" b="1" i="1" dirty="0" smtClean="0">
                            <a:solidFill>
                              <a:srgbClr val="C00000"/>
                            </a:solidFill>
                            <a:latin typeface="Cambria Math"/>
                          </a:rPr>
                          <m:t>𝟏</m:t>
                        </m:r>
                      </m:num>
                      <m:den>
                        <m:r>
                          <a:rPr lang="fr-FR" sz="2800" b="1" i="1" dirty="0" smtClean="0">
                            <a:solidFill>
                              <a:srgbClr val="C00000"/>
                            </a:solidFill>
                            <a:latin typeface="Cambria Math"/>
                          </a:rPr>
                          <m:t>𝟐</m:t>
                        </m:r>
                      </m:den>
                    </m:f>
                  </m:oMath>
                </a14:m>
                <a:r>
                  <a:rPr lang="fr-FR" sz="2800" b="1" dirty="0" smtClean="0">
                    <a:solidFill>
                      <a:srgbClr val="C00000"/>
                    </a:solidFill>
                  </a:rPr>
                  <a:t> </a:t>
                </a:r>
                <a14:m>
                  <m:oMath xmlns:m="http://schemas.openxmlformats.org/officeDocument/2006/math">
                    <m:sSub>
                      <m:sSubPr>
                        <m:ctrlPr>
                          <a:rPr lang="fr-FR" sz="2800" b="1" i="1" dirty="0" smtClean="0">
                            <a:solidFill>
                              <a:srgbClr val="C00000"/>
                            </a:solidFill>
                            <a:latin typeface="Cambria Math"/>
                          </a:rPr>
                        </m:ctrlPr>
                      </m:sSubPr>
                      <m:e>
                        <m:r>
                          <a:rPr lang="fr-FR" sz="2800" b="1" i="1" dirty="0" smtClean="0">
                            <a:solidFill>
                              <a:srgbClr val="C00000"/>
                            </a:solidFill>
                            <a:latin typeface="Cambria Math"/>
                          </a:rPr>
                          <m:t>𝑶</m:t>
                        </m:r>
                      </m:e>
                      <m:sub>
                        <m:r>
                          <a:rPr lang="fr-FR" sz="2800" b="1" i="1" dirty="0" smtClean="0">
                            <a:solidFill>
                              <a:srgbClr val="C00000"/>
                            </a:solidFill>
                            <a:latin typeface="Cambria Math"/>
                          </a:rPr>
                          <m:t>𝟐</m:t>
                        </m:r>
                      </m:sub>
                    </m:sSub>
                  </m:oMath>
                </a14:m>
                <a:r>
                  <a:rPr lang="fr-FR" sz="2800" b="1" dirty="0" smtClean="0">
                    <a:solidFill>
                      <a:srgbClr val="C00000"/>
                    </a:solidFill>
                  </a:rPr>
                  <a:t> </a:t>
                </a:r>
                <a14:m>
                  <m:oMath xmlns:m="http://schemas.openxmlformats.org/officeDocument/2006/math">
                    <m:r>
                      <a:rPr lang="fr-FR" sz="2800" b="1" i="1" dirty="0" smtClean="0">
                        <a:solidFill>
                          <a:srgbClr val="C00000"/>
                        </a:solidFill>
                        <a:latin typeface="Cambria Math"/>
                        <a:ea typeface="Cambria Math"/>
                      </a:rPr>
                      <m:t>+</m:t>
                    </m:r>
                    <m:r>
                      <a:rPr lang="fr-FR" sz="2800" b="1" i="1" dirty="0" smtClean="0">
                        <a:solidFill>
                          <a:srgbClr val="C00000"/>
                        </a:solidFill>
                        <a:latin typeface="Cambria Math"/>
                        <a:ea typeface="Cambria Math"/>
                      </a:rPr>
                      <m:t>𝟐</m:t>
                    </m:r>
                    <m:sSub>
                      <m:sSubPr>
                        <m:ctrlPr>
                          <a:rPr lang="fr-FR" sz="2800" b="1" i="1" dirty="0" smtClean="0">
                            <a:solidFill>
                              <a:srgbClr val="C00000"/>
                            </a:solidFill>
                            <a:latin typeface="Cambria Math"/>
                            <a:ea typeface="Cambria Math"/>
                          </a:rPr>
                        </m:ctrlPr>
                      </m:sSubPr>
                      <m:e>
                        <m:r>
                          <a:rPr lang="fr-FR" sz="2800" b="1" i="1" dirty="0" smtClean="0">
                            <a:solidFill>
                              <a:srgbClr val="C00000"/>
                            </a:solidFill>
                            <a:latin typeface="Cambria Math"/>
                            <a:ea typeface="Cambria Math"/>
                          </a:rPr>
                          <m:t>𝑯</m:t>
                        </m:r>
                      </m:e>
                      <m:sub>
                        <m:r>
                          <a:rPr lang="fr-FR" sz="2800" b="1" i="1" dirty="0" smtClean="0">
                            <a:solidFill>
                              <a:srgbClr val="C00000"/>
                            </a:solidFill>
                            <a:latin typeface="Cambria Math"/>
                            <a:ea typeface="Cambria Math"/>
                          </a:rPr>
                          <m:t>𝟐</m:t>
                        </m:r>
                      </m:sub>
                    </m:sSub>
                  </m:oMath>
                </a14:m>
                <a:r>
                  <a:rPr lang="fr-FR" sz="2800" b="1" dirty="0" smtClean="0">
                    <a:solidFill>
                      <a:srgbClr val="C00000"/>
                    </a:solidFill>
                  </a:rPr>
                  <a:t> </a:t>
                </a:r>
                <a14:m>
                  <m:oMath xmlns:m="http://schemas.openxmlformats.org/officeDocument/2006/math">
                    <m:sSup>
                      <m:sSupPr>
                        <m:ctrlPr>
                          <a:rPr lang="fr-FR" sz="2800" b="1" i="1" dirty="0" smtClean="0">
                            <a:solidFill>
                              <a:srgbClr val="C00000"/>
                            </a:solidFill>
                            <a:latin typeface="Cambria Math"/>
                          </a:rPr>
                        </m:ctrlPr>
                      </m:sSupPr>
                      <m:e>
                        <m:r>
                          <a:rPr lang="fr-FR" sz="2800" b="1" i="1" dirty="0" smtClean="0">
                            <a:solidFill>
                              <a:srgbClr val="C00000"/>
                            </a:solidFill>
                            <a:latin typeface="Cambria Math"/>
                          </a:rPr>
                          <m:t>𝑶</m:t>
                        </m:r>
                      </m:e>
                      <m:sup>
                        <m:r>
                          <a:rPr lang="fr-FR" sz="2800" b="1" i="1" dirty="0" smtClean="0">
                            <a:solidFill>
                              <a:srgbClr val="C00000"/>
                            </a:solidFill>
                            <a:latin typeface="Cambria Math"/>
                            <a:ea typeface="Cambria Math"/>
                          </a:rPr>
                          <m:t>+</m:t>
                        </m:r>
                      </m:sup>
                    </m:sSup>
                  </m:oMath>
                </a14:m>
                <a:r>
                  <a:rPr lang="fr-FR" sz="2800" b="1" dirty="0" smtClean="0">
                    <a:solidFill>
                      <a:srgbClr val="C00000"/>
                    </a:solidFill>
                  </a:rPr>
                  <a:t> </a:t>
                </a:r>
                <a14:m>
                  <m:oMath xmlns:m="http://schemas.openxmlformats.org/officeDocument/2006/math">
                    <m:r>
                      <a:rPr lang="fr-FR" sz="2800" b="1" i="1" dirty="0" smtClean="0">
                        <a:solidFill>
                          <a:srgbClr val="C00000"/>
                        </a:solidFill>
                        <a:latin typeface="Cambria Math"/>
                        <a:ea typeface="Cambria Math"/>
                      </a:rPr>
                      <m:t>+</m:t>
                    </m:r>
                    <m:r>
                      <a:rPr lang="fr-FR" sz="2800" b="1" i="1" dirty="0" smtClean="0">
                        <a:solidFill>
                          <a:srgbClr val="C00000"/>
                        </a:solidFill>
                        <a:latin typeface="Cambria Math"/>
                        <a:ea typeface="Cambria Math"/>
                      </a:rPr>
                      <m:t>𝟐</m:t>
                    </m:r>
                    <m:r>
                      <a:rPr lang="fr-FR" sz="2800" b="1" i="1" dirty="0" smtClean="0">
                        <a:solidFill>
                          <a:srgbClr val="C00000"/>
                        </a:solidFill>
                        <a:latin typeface="Cambria Math"/>
                        <a:ea typeface="Cambria Math"/>
                      </a:rPr>
                      <m:t>é</m:t>
                    </m:r>
                  </m:oMath>
                </a14:m>
                <a:endParaRPr lang="fr-FR" sz="2800" b="1" dirty="0">
                  <a:solidFill>
                    <a:srgbClr val="C00000"/>
                  </a:solidFill>
                </a:endParaRPr>
              </a:p>
            </p:txBody>
          </p:sp>
        </mc:Choice>
        <mc:Fallback xmlns="">
          <p:sp>
            <p:nvSpPr>
              <p:cNvPr id="15" name="ZoneTexte 14"/>
              <p:cNvSpPr txBox="1">
                <a:spLocks noRot="1" noChangeAspect="1" noMove="1" noResize="1" noEditPoints="1" noAdjustHandles="1" noChangeArrowheads="1" noChangeShapeType="1" noTextEdit="1"/>
              </p:cNvSpPr>
              <p:nvPr/>
            </p:nvSpPr>
            <p:spPr>
              <a:xfrm>
                <a:off x="482535" y="5093220"/>
                <a:ext cx="5010115" cy="712631"/>
              </a:xfrm>
              <a:prstGeom prst="rect">
                <a:avLst/>
              </a:prstGeom>
              <a:blipFill rotWithShape="1">
                <a:blip r:embed="rId7"/>
                <a:stretch>
                  <a:fillRect l="-2433" b="-10345"/>
                </a:stretch>
              </a:blipFill>
            </p:spPr>
            <p:txBody>
              <a:bodyPr/>
              <a:lstStyle/>
              <a:p>
                <a:r>
                  <a:rPr lang="fr-FR">
                    <a:noFill/>
                  </a:rPr>
                  <a:t> </a:t>
                </a:r>
              </a:p>
            </p:txBody>
          </p:sp>
        </mc:Fallback>
      </mc:AlternateContent>
      <p:sp>
        <p:nvSpPr>
          <p:cNvPr id="17" name="Rectangle 16"/>
          <p:cNvSpPr/>
          <p:nvPr/>
        </p:nvSpPr>
        <p:spPr>
          <a:xfrm>
            <a:off x="6335115" y="5140973"/>
            <a:ext cx="2031677" cy="7120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latin typeface="Times New Roman" pitchFamily="18" charset="0"/>
                <a:cs typeface="Times New Roman" pitchFamily="18" charset="0"/>
              </a:rPr>
              <a:t>Equation 5</a:t>
            </a:r>
            <a:endParaRPr lang="fr-FR" sz="2400" dirty="0">
              <a:solidFill>
                <a:schemeClr val="tx1"/>
              </a:solidFill>
              <a:latin typeface="Times New Roman" pitchFamily="18" charset="0"/>
              <a:cs typeface="Times New Roman" pitchFamily="18" charset="0"/>
            </a:endParaRPr>
          </a:p>
        </p:txBody>
      </p:sp>
      <p:sp>
        <p:nvSpPr>
          <p:cNvPr id="2" name="Rectangle 1"/>
          <p:cNvSpPr/>
          <p:nvPr/>
        </p:nvSpPr>
        <p:spPr>
          <a:xfrm>
            <a:off x="6669786" y="4591276"/>
            <a:ext cx="2117081" cy="461665"/>
          </a:xfrm>
          <a:prstGeom prst="rect">
            <a:avLst/>
          </a:prstGeom>
        </p:spPr>
        <p:txBody>
          <a:bodyPr wrap="square">
            <a:spAutoFit/>
          </a:bodyPr>
          <a:lstStyle/>
          <a:p>
            <a:r>
              <a:rPr lang="fr-FR" sz="2400" dirty="0">
                <a:latin typeface="Times New Roman" pitchFamily="18" charset="0"/>
                <a:cs typeface="Times New Roman" pitchFamily="18" charset="0"/>
              </a:rPr>
              <a:t>Equation </a:t>
            </a:r>
            <a:r>
              <a:rPr lang="fr-FR" sz="2400" dirty="0" smtClean="0">
                <a:latin typeface="Times New Roman" pitchFamily="18" charset="0"/>
                <a:cs typeface="Times New Roman" pitchFamily="18" charset="0"/>
              </a:rPr>
              <a:t>4</a:t>
            </a:r>
            <a:endParaRPr lang="fr-FR"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Image associée"/>
          <p:cNvPicPr>
            <a:picLocks noChangeAspect="1" noChangeArrowheads="1"/>
          </p:cNvPicPr>
          <p:nvPr/>
        </p:nvPicPr>
        <p:blipFill>
          <a:blip r:embed="rId2"/>
          <a:srcRect/>
          <a:stretch>
            <a:fillRect/>
          </a:stretch>
        </p:blipFill>
        <p:spPr bwMode="auto">
          <a:xfrm>
            <a:off x="3714750" y="-214313"/>
            <a:ext cx="1785938" cy="1571626"/>
          </a:xfrm>
          <a:prstGeom prst="rect">
            <a:avLst/>
          </a:prstGeom>
          <a:noFill/>
          <a:ln w="9525">
            <a:noFill/>
            <a:miter lim="800000"/>
            <a:headEnd/>
            <a:tailEnd/>
          </a:ln>
        </p:spPr>
      </p:pic>
      <p:sp>
        <p:nvSpPr>
          <p:cNvPr id="6" name="Rectangle 5"/>
          <p:cNvSpPr/>
          <p:nvPr/>
        </p:nvSpPr>
        <p:spPr bwMode="auto">
          <a:xfrm>
            <a:off x="357158" y="1142984"/>
            <a:ext cx="8215370" cy="707886"/>
          </a:xfrm>
          <a:prstGeom prst="rect">
            <a:avLst/>
          </a:prstGeom>
          <a:ln w="9525" cap="flat" cmpd="sng" algn="ctr">
            <a:solidFill>
              <a:schemeClr val="tx1"/>
            </a:solidFill>
            <a:prstDash val="solid"/>
            <a:round/>
            <a:headEnd type="none" w="med" len="med"/>
            <a:tailEnd type="none" w="med" len="med"/>
          </a:ln>
          <a:effectLst>
            <a:glow rad="101600">
              <a:schemeClr val="accent1">
                <a:satMod val="175000"/>
                <a:alpha val="40000"/>
              </a:schemeClr>
            </a:glow>
          </a:effectLst>
        </p:spPr>
        <p:style>
          <a:lnRef idx="0">
            <a:scrgbClr r="0" g="0" b="0"/>
          </a:lnRef>
          <a:fillRef idx="1002">
            <a:schemeClr val="lt2"/>
          </a:fillRef>
          <a:effectRef idx="0">
            <a:scrgbClr r="0" g="0" b="0"/>
          </a:effectRef>
          <a:fontRef idx="major"/>
        </p:style>
        <p:txBody>
          <a:bodyPr>
            <a:spAutoFit/>
          </a:bodyPr>
          <a:lstStyle/>
          <a:p>
            <a:pPr algn="ctr">
              <a:defRPr/>
            </a:pPr>
            <a:r>
              <a:rPr lang="fr-FR" sz="4000" b="1" dirty="0">
                <a:solidFill>
                  <a:srgbClr val="C00000"/>
                </a:solidFill>
                <a:latin typeface="Times New Roman" pitchFamily="18" charset="0"/>
                <a:cs typeface="Times New Roman" pitchFamily="18" charset="0"/>
              </a:rPr>
              <a:t>Caractéristiques des batteries</a:t>
            </a:r>
          </a:p>
        </p:txBody>
      </p:sp>
      <p:graphicFrame>
        <p:nvGraphicFramePr>
          <p:cNvPr id="7" name="Diagramme 6"/>
          <p:cNvGraphicFramePr/>
          <p:nvPr>
            <p:extLst>
              <p:ext uri="{D42A27DB-BD31-4B8C-83A1-F6EECF244321}">
                <p14:modId xmlns:p14="http://schemas.microsoft.com/office/powerpoint/2010/main" val="1361831394"/>
              </p:ext>
            </p:extLst>
          </p:nvPr>
        </p:nvGraphicFramePr>
        <p:xfrm>
          <a:off x="888004" y="1988840"/>
          <a:ext cx="7572428" cy="45005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Sillage">
  <a:themeElements>
    <a:clrScheme name="Sillage">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illage">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illage">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839</TotalTime>
  <Words>903</Words>
  <Application>Microsoft Office PowerPoint</Application>
  <PresentationFormat>Affichage à l'écran (4:3)</PresentationFormat>
  <Paragraphs>142</Paragraphs>
  <Slides>28</Slides>
  <Notes>3</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28</vt:i4>
      </vt:variant>
    </vt:vector>
  </HeadingPairs>
  <TitlesOfParts>
    <vt:vector size="30" baseType="lpstr">
      <vt:lpstr>Sillage</vt:lpstr>
      <vt:lpstr>Graph</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H_AMmouche</dc:creator>
  <cp:lastModifiedBy>NASA</cp:lastModifiedBy>
  <cp:revision>104</cp:revision>
  <dcterms:created xsi:type="dcterms:W3CDTF">2018-06-25T12:00:14Z</dcterms:created>
  <dcterms:modified xsi:type="dcterms:W3CDTF">2018-06-30T08:55:54Z</dcterms:modified>
</cp:coreProperties>
</file>