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99" r:id="rId2"/>
    <p:sldId id="296" r:id="rId3"/>
    <p:sldId id="297" r:id="rId4"/>
    <p:sldId id="261" r:id="rId5"/>
    <p:sldId id="257" r:id="rId6"/>
    <p:sldId id="287" r:id="rId7"/>
    <p:sldId id="260" r:id="rId8"/>
    <p:sldId id="298" r:id="rId9"/>
    <p:sldId id="294" r:id="rId10"/>
    <p:sldId id="262" r:id="rId11"/>
    <p:sldId id="292" r:id="rId12"/>
    <p:sldId id="301" r:id="rId13"/>
    <p:sldId id="300" r:id="rId14"/>
    <p:sldId id="272" r:id="rId15"/>
    <p:sldId id="273" r:id="rId16"/>
    <p:sldId id="271" r:id="rId17"/>
    <p:sldId id="274" r:id="rId18"/>
    <p:sldId id="275" r:id="rId19"/>
    <p:sldId id="277" r:id="rId20"/>
    <p:sldId id="278" r:id="rId21"/>
    <p:sldId id="279" r:id="rId22"/>
    <p:sldId id="280" r:id="rId23"/>
    <p:sldId id="281" r:id="rId24"/>
    <p:sldId id="282" r:id="rId25"/>
    <p:sldId id="283" r:id="rId26"/>
    <p:sldId id="286" r:id="rId27"/>
    <p:sldId id="285" r:id="rId2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42" autoAdjust="0"/>
    <p:restoredTop sz="83275" autoAdjust="0"/>
  </p:normalViewPr>
  <p:slideViewPr>
    <p:cSldViewPr>
      <p:cViewPr>
        <p:scale>
          <a:sx n="75" d="100"/>
          <a:sy n="75" d="100"/>
        </p:scale>
        <p:origin x="-372" y="2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8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CFD0B7-4B55-4274-BC98-1A1C5E6B8BC8}" type="doc">
      <dgm:prSet loTypeId="urn:microsoft.com/office/officeart/2005/8/layout/lProcess2" loCatId="relationship" qsTypeId="urn:microsoft.com/office/officeart/2005/8/quickstyle/3d1" qsCatId="3D" csTypeId="urn:microsoft.com/office/officeart/2005/8/colors/colorful5" csCatId="colorful" phldr="1"/>
      <dgm:spPr/>
      <dgm:t>
        <a:bodyPr/>
        <a:lstStyle/>
        <a:p>
          <a:endParaRPr lang="fr-FR"/>
        </a:p>
      </dgm:t>
    </dgm:pt>
    <dgm:pt modelId="{4C9A4926-8A0C-4B50-A94A-3F6CAD0D37D2}">
      <dgm:prSet phldrT="[Texte]"/>
      <dgm:spPr/>
      <dgm:t>
        <a:bodyPr/>
        <a:lstStyle/>
        <a:p>
          <a:r>
            <a:rPr lang="fr-FR" b="1" dirty="0" smtClean="0">
              <a:solidFill>
                <a:schemeClr val="tx1"/>
              </a:solidFill>
              <a:latin typeface="Garamond" pitchFamily="18" charset="0"/>
            </a:rPr>
            <a:t>Métriques</a:t>
          </a:r>
        </a:p>
        <a:p>
          <a:r>
            <a:rPr lang="fr-FR" b="1" dirty="0" smtClean="0">
              <a:solidFill>
                <a:schemeClr val="tx1"/>
              </a:solidFill>
              <a:latin typeface="Garamond" pitchFamily="18" charset="0"/>
            </a:rPr>
            <a:t>QoS</a:t>
          </a:r>
          <a:endParaRPr lang="fr-FR" b="1" dirty="0">
            <a:solidFill>
              <a:schemeClr val="tx1"/>
            </a:solidFill>
            <a:latin typeface="Garamond" pitchFamily="18" charset="0"/>
          </a:endParaRPr>
        </a:p>
      </dgm:t>
    </dgm:pt>
    <dgm:pt modelId="{E748AAA8-BB08-476B-944C-C56164D36B6B}" type="parTrans" cxnId="{69253D9F-B5B7-459C-89DD-BB4BD2E24740}">
      <dgm:prSet/>
      <dgm:spPr/>
      <dgm:t>
        <a:bodyPr/>
        <a:lstStyle/>
        <a:p>
          <a:endParaRPr lang="fr-FR"/>
        </a:p>
      </dgm:t>
    </dgm:pt>
    <dgm:pt modelId="{40FF481C-248A-4412-84D3-EEC52B1D14EE}" type="sibTrans" cxnId="{69253D9F-B5B7-459C-89DD-BB4BD2E24740}">
      <dgm:prSet/>
      <dgm:spPr/>
      <dgm:t>
        <a:bodyPr/>
        <a:lstStyle/>
        <a:p>
          <a:endParaRPr lang="fr-FR"/>
        </a:p>
      </dgm:t>
    </dgm:pt>
    <dgm:pt modelId="{D973778B-6320-4F82-A3AC-86E722D11EB8}">
      <dgm:prSet phldrT="[Texte]"/>
      <dgm:spPr/>
      <dgm:t>
        <a:bodyPr/>
        <a:lstStyle/>
        <a:p>
          <a:r>
            <a:rPr lang="fr-FR" b="1" dirty="0" smtClean="0">
              <a:latin typeface="Garamond" pitchFamily="18" charset="0"/>
            </a:rPr>
            <a:t>Délai</a:t>
          </a:r>
          <a:r>
            <a:rPr lang="fr-FR" dirty="0" smtClean="0">
              <a:latin typeface="Garamond" pitchFamily="18" charset="0"/>
            </a:rPr>
            <a:t> </a:t>
          </a:r>
          <a:endParaRPr lang="fr-FR" dirty="0"/>
        </a:p>
      </dgm:t>
    </dgm:pt>
    <dgm:pt modelId="{9CFC4AC9-FDBC-4540-BEC9-AAC5A1D5E9E8}" type="parTrans" cxnId="{3198A57D-A591-4773-AB9B-E77B7232F514}">
      <dgm:prSet/>
      <dgm:spPr/>
      <dgm:t>
        <a:bodyPr/>
        <a:lstStyle/>
        <a:p>
          <a:endParaRPr lang="fr-FR"/>
        </a:p>
      </dgm:t>
    </dgm:pt>
    <dgm:pt modelId="{1DE62C0D-DAEA-4CA4-ABF2-4308ED4F1335}" type="sibTrans" cxnId="{3198A57D-A591-4773-AB9B-E77B7232F514}">
      <dgm:prSet/>
      <dgm:spPr/>
      <dgm:t>
        <a:bodyPr/>
        <a:lstStyle/>
        <a:p>
          <a:endParaRPr lang="fr-FR"/>
        </a:p>
      </dgm:t>
    </dgm:pt>
    <dgm:pt modelId="{70FAD381-11B3-4600-AE61-035601852926}">
      <dgm:prSet phldrT="[Texte]"/>
      <dgm:spPr/>
      <dgm:t>
        <a:bodyPr/>
        <a:lstStyle/>
        <a:p>
          <a:r>
            <a:rPr lang="fr-FR" b="1" dirty="0" smtClean="0">
              <a:latin typeface="Garamond" pitchFamily="18" charset="0"/>
            </a:rPr>
            <a:t>Bande passante (Débit)</a:t>
          </a:r>
          <a:r>
            <a:rPr lang="fr-FR" dirty="0" smtClean="0">
              <a:latin typeface="Garamond" pitchFamily="18" charset="0"/>
            </a:rPr>
            <a:t> </a:t>
          </a:r>
          <a:endParaRPr lang="fr-FR" dirty="0"/>
        </a:p>
      </dgm:t>
    </dgm:pt>
    <dgm:pt modelId="{5A465034-1AA1-4419-864F-962257497A1C}" type="parTrans" cxnId="{585920C7-8012-4A36-9F6A-F5B99163E541}">
      <dgm:prSet/>
      <dgm:spPr/>
      <dgm:t>
        <a:bodyPr/>
        <a:lstStyle/>
        <a:p>
          <a:endParaRPr lang="fr-FR"/>
        </a:p>
      </dgm:t>
    </dgm:pt>
    <dgm:pt modelId="{1C530ABA-9C8D-4810-A452-8A7F9E810E40}" type="sibTrans" cxnId="{585920C7-8012-4A36-9F6A-F5B99163E541}">
      <dgm:prSet/>
      <dgm:spPr/>
      <dgm:t>
        <a:bodyPr/>
        <a:lstStyle/>
        <a:p>
          <a:endParaRPr lang="fr-FR"/>
        </a:p>
      </dgm:t>
    </dgm:pt>
    <dgm:pt modelId="{7A848A3B-05A6-40EF-B841-0A3F4D6144E6}">
      <dgm:prSet phldrT="[Texte]"/>
      <dgm:spPr/>
      <dgm:t>
        <a:bodyPr/>
        <a:lstStyle/>
        <a:p>
          <a:r>
            <a:rPr lang="fr-FR" b="1" dirty="0" smtClean="0">
              <a:latin typeface="Garamond" pitchFamily="18" charset="0"/>
            </a:rPr>
            <a:t>Variance de délai </a:t>
          </a:r>
          <a:endParaRPr lang="fr-FR" dirty="0"/>
        </a:p>
      </dgm:t>
    </dgm:pt>
    <dgm:pt modelId="{C47E16F6-9224-4B73-B5E4-24343AA15841}" type="parTrans" cxnId="{867811FA-24E9-47F6-8068-74847C1A6882}">
      <dgm:prSet/>
      <dgm:spPr/>
      <dgm:t>
        <a:bodyPr/>
        <a:lstStyle/>
        <a:p>
          <a:endParaRPr lang="fr-FR"/>
        </a:p>
      </dgm:t>
    </dgm:pt>
    <dgm:pt modelId="{115B4972-3DB7-4671-A235-A386DBB9190F}" type="sibTrans" cxnId="{867811FA-24E9-47F6-8068-74847C1A6882}">
      <dgm:prSet/>
      <dgm:spPr/>
      <dgm:t>
        <a:bodyPr/>
        <a:lstStyle/>
        <a:p>
          <a:endParaRPr lang="fr-FR"/>
        </a:p>
      </dgm:t>
    </dgm:pt>
    <dgm:pt modelId="{70BB1AE2-E773-4A15-9CF6-93B0321E5FC6}">
      <dgm:prSet phldrT="[Texte]"/>
      <dgm:spPr/>
      <dgm:t>
        <a:bodyPr/>
        <a:lstStyle/>
        <a:p>
          <a:r>
            <a:rPr lang="fr-FR" b="1" dirty="0" smtClean="0">
              <a:latin typeface="Garamond" pitchFamily="18" charset="0"/>
            </a:rPr>
            <a:t>Perte de paquet</a:t>
          </a:r>
          <a:r>
            <a:rPr lang="fr-FR" dirty="0" smtClean="0">
              <a:latin typeface="Garamond" pitchFamily="18" charset="0"/>
            </a:rPr>
            <a:t> </a:t>
          </a:r>
          <a:endParaRPr lang="fr-FR" dirty="0"/>
        </a:p>
      </dgm:t>
    </dgm:pt>
    <dgm:pt modelId="{27AB994A-6DDB-4355-9D1B-EE0A497569A0}" type="parTrans" cxnId="{D53F3D41-059D-4A51-B2B5-99A9960660FE}">
      <dgm:prSet/>
      <dgm:spPr/>
      <dgm:t>
        <a:bodyPr/>
        <a:lstStyle/>
        <a:p>
          <a:endParaRPr lang="fr-FR"/>
        </a:p>
      </dgm:t>
    </dgm:pt>
    <dgm:pt modelId="{477CE308-A138-4261-9BFE-1D3CCDCB6822}" type="sibTrans" cxnId="{D53F3D41-059D-4A51-B2B5-99A9960660FE}">
      <dgm:prSet/>
      <dgm:spPr/>
      <dgm:t>
        <a:bodyPr/>
        <a:lstStyle/>
        <a:p>
          <a:endParaRPr lang="fr-FR"/>
        </a:p>
      </dgm:t>
    </dgm:pt>
    <dgm:pt modelId="{6DE9C6CE-0D52-43CE-A35F-7A7EFF386095}" type="pres">
      <dgm:prSet presAssocID="{67CFD0B7-4B55-4274-BC98-1A1C5E6B8BC8}" presName="theList" presStyleCnt="0">
        <dgm:presLayoutVars>
          <dgm:dir/>
          <dgm:animLvl val="lvl"/>
          <dgm:resizeHandles val="exact"/>
        </dgm:presLayoutVars>
      </dgm:prSet>
      <dgm:spPr/>
      <dgm:t>
        <a:bodyPr/>
        <a:lstStyle/>
        <a:p>
          <a:endParaRPr lang="fr-FR"/>
        </a:p>
      </dgm:t>
    </dgm:pt>
    <dgm:pt modelId="{F0FDAD8F-7473-4DE5-8216-5D4BDD7F6090}" type="pres">
      <dgm:prSet presAssocID="{4C9A4926-8A0C-4B50-A94A-3F6CAD0D37D2}" presName="compNode" presStyleCnt="0"/>
      <dgm:spPr/>
      <dgm:t>
        <a:bodyPr/>
        <a:lstStyle/>
        <a:p>
          <a:endParaRPr lang="fr-FR"/>
        </a:p>
      </dgm:t>
    </dgm:pt>
    <dgm:pt modelId="{3517C47B-1E0F-4877-81FB-CF8DDA350EA1}" type="pres">
      <dgm:prSet presAssocID="{4C9A4926-8A0C-4B50-A94A-3F6CAD0D37D2}" presName="aNode" presStyleLbl="bgShp" presStyleIdx="0" presStyleCnt="1" custLinFactNeighborX="-46479" custLinFactNeighborY="-15385"/>
      <dgm:spPr/>
      <dgm:t>
        <a:bodyPr/>
        <a:lstStyle/>
        <a:p>
          <a:endParaRPr lang="fr-FR"/>
        </a:p>
      </dgm:t>
    </dgm:pt>
    <dgm:pt modelId="{5EA19FCF-2CFB-4135-9110-68E0009E9279}" type="pres">
      <dgm:prSet presAssocID="{4C9A4926-8A0C-4B50-A94A-3F6CAD0D37D2}" presName="textNode" presStyleLbl="bgShp" presStyleIdx="0" presStyleCnt="1"/>
      <dgm:spPr/>
      <dgm:t>
        <a:bodyPr/>
        <a:lstStyle/>
        <a:p>
          <a:endParaRPr lang="fr-FR"/>
        </a:p>
      </dgm:t>
    </dgm:pt>
    <dgm:pt modelId="{E68F74BC-CDF0-4461-8716-FF4978A2F318}" type="pres">
      <dgm:prSet presAssocID="{4C9A4926-8A0C-4B50-A94A-3F6CAD0D37D2}" presName="compChildNode" presStyleCnt="0"/>
      <dgm:spPr/>
      <dgm:t>
        <a:bodyPr/>
        <a:lstStyle/>
        <a:p>
          <a:endParaRPr lang="fr-FR"/>
        </a:p>
      </dgm:t>
    </dgm:pt>
    <dgm:pt modelId="{CE2AC943-7F82-4B05-9023-9A77934DBAF2}" type="pres">
      <dgm:prSet presAssocID="{4C9A4926-8A0C-4B50-A94A-3F6CAD0D37D2}" presName="theInnerList" presStyleCnt="0"/>
      <dgm:spPr/>
      <dgm:t>
        <a:bodyPr/>
        <a:lstStyle/>
        <a:p>
          <a:endParaRPr lang="fr-FR"/>
        </a:p>
      </dgm:t>
    </dgm:pt>
    <dgm:pt modelId="{D0603963-C9EB-44A1-BE72-58D82E433291}" type="pres">
      <dgm:prSet presAssocID="{D973778B-6320-4F82-A3AC-86E722D11EB8}" presName="childNode" presStyleLbl="node1" presStyleIdx="0" presStyleCnt="4">
        <dgm:presLayoutVars>
          <dgm:bulletEnabled val="1"/>
        </dgm:presLayoutVars>
      </dgm:prSet>
      <dgm:spPr/>
      <dgm:t>
        <a:bodyPr/>
        <a:lstStyle/>
        <a:p>
          <a:endParaRPr lang="fr-FR"/>
        </a:p>
      </dgm:t>
    </dgm:pt>
    <dgm:pt modelId="{24619A62-C55D-4E18-9B42-7D7DA2428C31}" type="pres">
      <dgm:prSet presAssocID="{D973778B-6320-4F82-A3AC-86E722D11EB8}" presName="aSpace2" presStyleCnt="0"/>
      <dgm:spPr/>
      <dgm:t>
        <a:bodyPr/>
        <a:lstStyle/>
        <a:p>
          <a:endParaRPr lang="fr-FR"/>
        </a:p>
      </dgm:t>
    </dgm:pt>
    <dgm:pt modelId="{C8BB228E-E590-4444-B2C4-1E6242D75838}" type="pres">
      <dgm:prSet presAssocID="{70FAD381-11B3-4600-AE61-035601852926}" presName="childNode" presStyleLbl="node1" presStyleIdx="1" presStyleCnt="4">
        <dgm:presLayoutVars>
          <dgm:bulletEnabled val="1"/>
        </dgm:presLayoutVars>
      </dgm:prSet>
      <dgm:spPr/>
      <dgm:t>
        <a:bodyPr/>
        <a:lstStyle/>
        <a:p>
          <a:endParaRPr lang="fr-FR"/>
        </a:p>
      </dgm:t>
    </dgm:pt>
    <dgm:pt modelId="{41F6A4CB-964B-4486-BF07-473C22875DDF}" type="pres">
      <dgm:prSet presAssocID="{70FAD381-11B3-4600-AE61-035601852926}" presName="aSpace2" presStyleCnt="0"/>
      <dgm:spPr/>
      <dgm:t>
        <a:bodyPr/>
        <a:lstStyle/>
        <a:p>
          <a:endParaRPr lang="fr-FR"/>
        </a:p>
      </dgm:t>
    </dgm:pt>
    <dgm:pt modelId="{E7715B8C-1E6E-448D-BD56-27AB8358BB08}" type="pres">
      <dgm:prSet presAssocID="{7A848A3B-05A6-40EF-B841-0A3F4D6144E6}" presName="childNode" presStyleLbl="node1" presStyleIdx="2" presStyleCnt="4">
        <dgm:presLayoutVars>
          <dgm:bulletEnabled val="1"/>
        </dgm:presLayoutVars>
      </dgm:prSet>
      <dgm:spPr/>
      <dgm:t>
        <a:bodyPr/>
        <a:lstStyle/>
        <a:p>
          <a:endParaRPr lang="fr-FR"/>
        </a:p>
      </dgm:t>
    </dgm:pt>
    <dgm:pt modelId="{07ED5EFD-99F6-4648-8D78-2EA8A77D9CAA}" type="pres">
      <dgm:prSet presAssocID="{7A848A3B-05A6-40EF-B841-0A3F4D6144E6}" presName="aSpace2" presStyleCnt="0"/>
      <dgm:spPr/>
      <dgm:t>
        <a:bodyPr/>
        <a:lstStyle/>
        <a:p>
          <a:endParaRPr lang="fr-FR"/>
        </a:p>
      </dgm:t>
    </dgm:pt>
    <dgm:pt modelId="{CFF5A0B5-6C2C-4B06-982E-0181D7CABF38}" type="pres">
      <dgm:prSet presAssocID="{70BB1AE2-E773-4A15-9CF6-93B0321E5FC6}" presName="childNode" presStyleLbl="node1" presStyleIdx="3" presStyleCnt="4">
        <dgm:presLayoutVars>
          <dgm:bulletEnabled val="1"/>
        </dgm:presLayoutVars>
      </dgm:prSet>
      <dgm:spPr/>
      <dgm:t>
        <a:bodyPr/>
        <a:lstStyle/>
        <a:p>
          <a:endParaRPr lang="fr-FR"/>
        </a:p>
      </dgm:t>
    </dgm:pt>
  </dgm:ptLst>
  <dgm:cxnLst>
    <dgm:cxn modelId="{CD6CA484-6E46-449B-BBF9-B4D7A63B8E4F}" type="presOf" srcId="{70FAD381-11B3-4600-AE61-035601852926}" destId="{C8BB228E-E590-4444-B2C4-1E6242D75838}" srcOrd="0" destOrd="0" presId="urn:microsoft.com/office/officeart/2005/8/layout/lProcess2"/>
    <dgm:cxn modelId="{AA62C425-8379-4AB7-A3E7-9EDE3A878536}" type="presOf" srcId="{D973778B-6320-4F82-A3AC-86E722D11EB8}" destId="{D0603963-C9EB-44A1-BE72-58D82E433291}" srcOrd="0" destOrd="0" presId="urn:microsoft.com/office/officeart/2005/8/layout/lProcess2"/>
    <dgm:cxn modelId="{B126C1A9-6CCE-4864-A3F1-FE70D9FA3CB5}" type="presOf" srcId="{70BB1AE2-E773-4A15-9CF6-93B0321E5FC6}" destId="{CFF5A0B5-6C2C-4B06-982E-0181D7CABF38}" srcOrd="0" destOrd="0" presId="urn:microsoft.com/office/officeart/2005/8/layout/lProcess2"/>
    <dgm:cxn modelId="{79806AD6-B7CF-4AD1-9CA4-E802FF33C399}" type="presOf" srcId="{4C9A4926-8A0C-4B50-A94A-3F6CAD0D37D2}" destId="{3517C47B-1E0F-4877-81FB-CF8DDA350EA1}" srcOrd="0" destOrd="0" presId="urn:microsoft.com/office/officeart/2005/8/layout/lProcess2"/>
    <dgm:cxn modelId="{867811FA-24E9-47F6-8068-74847C1A6882}" srcId="{4C9A4926-8A0C-4B50-A94A-3F6CAD0D37D2}" destId="{7A848A3B-05A6-40EF-B841-0A3F4D6144E6}" srcOrd="2" destOrd="0" parTransId="{C47E16F6-9224-4B73-B5E4-24343AA15841}" sibTransId="{115B4972-3DB7-4671-A235-A386DBB9190F}"/>
    <dgm:cxn modelId="{D53F3D41-059D-4A51-B2B5-99A9960660FE}" srcId="{4C9A4926-8A0C-4B50-A94A-3F6CAD0D37D2}" destId="{70BB1AE2-E773-4A15-9CF6-93B0321E5FC6}" srcOrd="3" destOrd="0" parTransId="{27AB994A-6DDB-4355-9D1B-EE0A497569A0}" sibTransId="{477CE308-A138-4261-9BFE-1D3CCDCB6822}"/>
    <dgm:cxn modelId="{49A52BB1-57CF-4537-94CA-891217A5D2DA}" type="presOf" srcId="{4C9A4926-8A0C-4B50-A94A-3F6CAD0D37D2}" destId="{5EA19FCF-2CFB-4135-9110-68E0009E9279}" srcOrd="1" destOrd="0" presId="urn:microsoft.com/office/officeart/2005/8/layout/lProcess2"/>
    <dgm:cxn modelId="{69253D9F-B5B7-459C-89DD-BB4BD2E24740}" srcId="{67CFD0B7-4B55-4274-BC98-1A1C5E6B8BC8}" destId="{4C9A4926-8A0C-4B50-A94A-3F6CAD0D37D2}" srcOrd="0" destOrd="0" parTransId="{E748AAA8-BB08-476B-944C-C56164D36B6B}" sibTransId="{40FF481C-248A-4412-84D3-EEC52B1D14EE}"/>
    <dgm:cxn modelId="{C940A911-E187-4CFF-8D5F-0F9E2EDBC808}" type="presOf" srcId="{67CFD0B7-4B55-4274-BC98-1A1C5E6B8BC8}" destId="{6DE9C6CE-0D52-43CE-A35F-7A7EFF386095}" srcOrd="0" destOrd="0" presId="urn:microsoft.com/office/officeart/2005/8/layout/lProcess2"/>
    <dgm:cxn modelId="{8A3C7433-DC6A-4731-A657-8881259219A0}" type="presOf" srcId="{7A848A3B-05A6-40EF-B841-0A3F4D6144E6}" destId="{E7715B8C-1E6E-448D-BD56-27AB8358BB08}" srcOrd="0" destOrd="0" presId="urn:microsoft.com/office/officeart/2005/8/layout/lProcess2"/>
    <dgm:cxn modelId="{3198A57D-A591-4773-AB9B-E77B7232F514}" srcId="{4C9A4926-8A0C-4B50-A94A-3F6CAD0D37D2}" destId="{D973778B-6320-4F82-A3AC-86E722D11EB8}" srcOrd="0" destOrd="0" parTransId="{9CFC4AC9-FDBC-4540-BEC9-AAC5A1D5E9E8}" sibTransId="{1DE62C0D-DAEA-4CA4-ABF2-4308ED4F1335}"/>
    <dgm:cxn modelId="{585920C7-8012-4A36-9F6A-F5B99163E541}" srcId="{4C9A4926-8A0C-4B50-A94A-3F6CAD0D37D2}" destId="{70FAD381-11B3-4600-AE61-035601852926}" srcOrd="1" destOrd="0" parTransId="{5A465034-1AA1-4419-864F-962257497A1C}" sibTransId="{1C530ABA-9C8D-4810-A452-8A7F9E810E40}"/>
    <dgm:cxn modelId="{E3514574-32A8-4FB0-B03C-25594BBFAD20}" type="presParOf" srcId="{6DE9C6CE-0D52-43CE-A35F-7A7EFF386095}" destId="{F0FDAD8F-7473-4DE5-8216-5D4BDD7F6090}" srcOrd="0" destOrd="0" presId="urn:microsoft.com/office/officeart/2005/8/layout/lProcess2"/>
    <dgm:cxn modelId="{2D27F730-1269-46A4-88E8-9C98738425EB}" type="presParOf" srcId="{F0FDAD8F-7473-4DE5-8216-5D4BDD7F6090}" destId="{3517C47B-1E0F-4877-81FB-CF8DDA350EA1}" srcOrd="0" destOrd="0" presId="urn:microsoft.com/office/officeart/2005/8/layout/lProcess2"/>
    <dgm:cxn modelId="{E468F2C4-EC99-44E8-B995-A84F8E2C67E7}" type="presParOf" srcId="{F0FDAD8F-7473-4DE5-8216-5D4BDD7F6090}" destId="{5EA19FCF-2CFB-4135-9110-68E0009E9279}" srcOrd="1" destOrd="0" presId="urn:microsoft.com/office/officeart/2005/8/layout/lProcess2"/>
    <dgm:cxn modelId="{CED20B84-912F-45B0-97DF-1E470A5EA5BB}" type="presParOf" srcId="{F0FDAD8F-7473-4DE5-8216-5D4BDD7F6090}" destId="{E68F74BC-CDF0-4461-8716-FF4978A2F318}" srcOrd="2" destOrd="0" presId="urn:microsoft.com/office/officeart/2005/8/layout/lProcess2"/>
    <dgm:cxn modelId="{816AB858-7F29-4B1E-9B19-E320D6F1E2A2}" type="presParOf" srcId="{E68F74BC-CDF0-4461-8716-FF4978A2F318}" destId="{CE2AC943-7F82-4B05-9023-9A77934DBAF2}" srcOrd="0" destOrd="0" presId="urn:microsoft.com/office/officeart/2005/8/layout/lProcess2"/>
    <dgm:cxn modelId="{209D6555-1DFC-44EC-AF75-C003A670A114}" type="presParOf" srcId="{CE2AC943-7F82-4B05-9023-9A77934DBAF2}" destId="{D0603963-C9EB-44A1-BE72-58D82E433291}" srcOrd="0" destOrd="0" presId="urn:microsoft.com/office/officeart/2005/8/layout/lProcess2"/>
    <dgm:cxn modelId="{D5C474D1-52FE-460E-9490-3B406D14D621}" type="presParOf" srcId="{CE2AC943-7F82-4B05-9023-9A77934DBAF2}" destId="{24619A62-C55D-4E18-9B42-7D7DA2428C31}" srcOrd="1" destOrd="0" presId="urn:microsoft.com/office/officeart/2005/8/layout/lProcess2"/>
    <dgm:cxn modelId="{B1677E24-7DEF-40EA-834E-024C17879281}" type="presParOf" srcId="{CE2AC943-7F82-4B05-9023-9A77934DBAF2}" destId="{C8BB228E-E590-4444-B2C4-1E6242D75838}" srcOrd="2" destOrd="0" presId="urn:microsoft.com/office/officeart/2005/8/layout/lProcess2"/>
    <dgm:cxn modelId="{C11C22B6-23F7-4B2E-9D01-64BBC3D480E6}" type="presParOf" srcId="{CE2AC943-7F82-4B05-9023-9A77934DBAF2}" destId="{41F6A4CB-964B-4486-BF07-473C22875DDF}" srcOrd="3" destOrd="0" presId="urn:microsoft.com/office/officeart/2005/8/layout/lProcess2"/>
    <dgm:cxn modelId="{38C9FCAA-4147-45DF-91C8-3CE8B0C06067}" type="presParOf" srcId="{CE2AC943-7F82-4B05-9023-9A77934DBAF2}" destId="{E7715B8C-1E6E-448D-BD56-27AB8358BB08}" srcOrd="4" destOrd="0" presId="urn:microsoft.com/office/officeart/2005/8/layout/lProcess2"/>
    <dgm:cxn modelId="{03443361-5BC2-46DB-916B-CDCBDDDDE64B}" type="presParOf" srcId="{CE2AC943-7F82-4B05-9023-9A77934DBAF2}" destId="{07ED5EFD-99F6-4648-8D78-2EA8A77D9CAA}" srcOrd="5" destOrd="0" presId="urn:microsoft.com/office/officeart/2005/8/layout/lProcess2"/>
    <dgm:cxn modelId="{AFDCC81E-7F0E-42A6-AC8D-C5EE024A853E}" type="presParOf" srcId="{CE2AC943-7F82-4B05-9023-9A77934DBAF2}" destId="{CFF5A0B5-6C2C-4B06-982E-0181D7CABF38}" srcOrd="6" destOrd="0" presId="urn:microsoft.com/office/officeart/2005/8/layout/lProcess2"/>
  </dgm:cxnLst>
  <dgm:bg/>
  <dgm:whole/>
</dgm:dataModel>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FAB09C-407A-475E-B004-22BE5FA45C29}" type="datetimeFigureOut">
              <a:rPr lang="fr-FR" smtClean="0"/>
              <a:pPr/>
              <a:t>11/07/2010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DA1A37-50EE-4FCE-A663-73A3101A62E8}"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Char char="-"/>
              <a:tabLst/>
              <a:defRPr/>
            </a:pPr>
            <a:r>
              <a:rPr lang="fr-FR" sz="1200" i="0" dirty="0" smtClean="0">
                <a:latin typeface="Times New Roman" pitchFamily="18" charset="0"/>
                <a:cs typeface="Times New Roman" pitchFamily="18" charset="0"/>
              </a:rPr>
              <a:t>Explication de procédure</a:t>
            </a:r>
          </a:p>
          <a:p>
            <a:pPr marL="0" marR="0" indent="0" algn="l" defTabSz="914400" rtl="0" eaLnBrk="1" fontAlgn="auto" latinLnBrk="0" hangingPunct="1">
              <a:lnSpc>
                <a:spcPct val="100000"/>
              </a:lnSpc>
              <a:spcBef>
                <a:spcPts val="0"/>
              </a:spcBef>
              <a:spcAft>
                <a:spcPts val="0"/>
              </a:spcAft>
              <a:buClrTx/>
              <a:buSzTx/>
              <a:buFontTx/>
              <a:buChar char="-"/>
              <a:tabLst/>
              <a:defRPr/>
            </a:pPr>
            <a:r>
              <a:rPr lang="fr-FR" sz="1200" kern="1200" dirty="0" smtClean="0">
                <a:solidFill>
                  <a:schemeClr val="tx1"/>
                </a:solidFill>
                <a:latin typeface="+mn-lt"/>
                <a:ea typeface="+mn-ea"/>
                <a:cs typeface="+mn-cs"/>
              </a:rPr>
              <a:t>Dans le</a:t>
            </a:r>
            <a:r>
              <a:rPr lang="fr-FR" sz="1200" kern="1200" baseline="0" dirty="0" smtClean="0">
                <a:solidFill>
                  <a:schemeClr val="tx1"/>
                </a:solidFill>
                <a:latin typeface="+mn-lt"/>
                <a:ea typeface="+mn-ea"/>
                <a:cs typeface="+mn-cs"/>
              </a:rPr>
              <a:t> protocole AODV</a:t>
            </a:r>
            <a:r>
              <a:rPr lang="fr-FR" sz="1200" kern="1200" dirty="0" smtClean="0">
                <a:solidFill>
                  <a:schemeClr val="tx1"/>
                </a:solidFill>
                <a:latin typeface="+mn-lt"/>
                <a:ea typeface="+mn-ea"/>
                <a:cs typeface="+mn-cs"/>
              </a:rPr>
              <a:t>, l’établissement d’itinéraire se fait sur demande. Chaque nœud demandeur lance une requête de recherche d’itinéraire par la diffusion du message RREQ (route </a:t>
            </a:r>
            <a:r>
              <a:rPr lang="fr-FR" sz="1200" kern="1200" dirty="0" err="1" smtClean="0">
                <a:solidFill>
                  <a:schemeClr val="tx1"/>
                </a:solidFill>
                <a:latin typeface="+mn-lt"/>
                <a:ea typeface="+mn-ea"/>
                <a:cs typeface="+mn-cs"/>
              </a:rPr>
              <a:t>request</a:t>
            </a:r>
            <a:r>
              <a:rPr lang="fr-FR" sz="1200" kern="1200" dirty="0" smtClean="0">
                <a:solidFill>
                  <a:schemeClr val="tx1"/>
                </a:solidFill>
                <a:latin typeface="+mn-lt"/>
                <a:ea typeface="+mn-ea"/>
                <a:cs typeface="+mn-cs"/>
              </a:rPr>
              <a:t>) à ses voisins.</a:t>
            </a:r>
            <a:endParaRPr lang="fr-FR" sz="1200" i="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i="0" dirty="0" smtClean="0">
                <a:latin typeface="Times New Roman" pitchFamily="18" charset="0"/>
                <a:cs typeface="Times New Roman" pitchFamily="18" charset="0"/>
              </a:rPr>
              <a:t>-Le protocole de routage AODV fait un choix entre les itinéraires en termes de  Hop Count (minimum), donc le nombre des nœuds intermédiaire entre la source et la destination (ou le nombre de saut) est le plus minimum.</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latin typeface="+mn-lt"/>
              <a:ea typeface="+mn-ea"/>
              <a:cs typeface="+mn-cs"/>
            </a:endParaRPr>
          </a:p>
          <a:p>
            <a:r>
              <a:rPr lang="fr-FR" dirty="0" smtClean="0"/>
              <a:t> la route qui à la valeur minimale</a:t>
            </a:r>
            <a:r>
              <a:rPr lang="fr-FR" baseline="0" dirty="0" smtClean="0"/>
              <a:t> de hop count est choisie</a:t>
            </a:r>
            <a:r>
              <a:rPr lang="fr-FR" sz="1200" kern="1200" dirty="0" smtClean="0">
                <a:solidFill>
                  <a:schemeClr val="tx1"/>
                </a:solidFill>
                <a:latin typeface="+mn-lt"/>
                <a:ea typeface="+mn-ea"/>
                <a:cs typeface="+mn-cs"/>
              </a:rPr>
              <a:t> </a:t>
            </a:r>
            <a:r>
              <a:rPr lang="fr-FR" dirty="0" smtClean="0"/>
              <a:t>. Est choisie</a:t>
            </a:r>
            <a:endParaRPr lang="fr-FR" sz="1200" i="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i="0" dirty="0" smtClean="0">
                <a:latin typeface="Times New Roman" pitchFamily="18" charset="0"/>
                <a:cs typeface="Times New Roman" pitchFamily="18" charset="0"/>
              </a:rPr>
              <a:t> C’est un choix très importent mais ce n’est pas le meilleure pour choisi des liens stables</a:t>
            </a:r>
            <a:r>
              <a:rPr lang="fr-FR" sz="1200" i="0" baseline="0" dirty="0" smtClean="0">
                <a:latin typeface="Times New Roman" pitchFamily="18" charset="0"/>
                <a:cs typeface="Times New Roman" pitchFamily="18" charset="0"/>
              </a:rPr>
              <a:t> et durables</a:t>
            </a:r>
            <a:r>
              <a:rPr lang="fr-FR" sz="1200" i="0" dirty="0" smtClean="0">
                <a:latin typeface="Times New Roman" pitchFamily="18" charset="0"/>
                <a:cs typeface="Times New Roman" pitchFamily="18" charset="0"/>
              </a:rPr>
              <a:t>.</a:t>
            </a:r>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12</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La  surface  de propagation du signal est divisée dans notre proposition en zone Z1, </a:t>
            </a:r>
          </a:p>
          <a:p>
            <a:r>
              <a:rPr lang="fr-FR" sz="1200" kern="1200" dirty="0" smtClean="0">
                <a:solidFill>
                  <a:schemeClr val="tx1"/>
                </a:solidFill>
                <a:latin typeface="+mn-lt"/>
                <a:ea typeface="+mn-ea"/>
                <a:cs typeface="+mn-cs"/>
              </a:rPr>
              <a:t>Z2,…, Zn (Figure IV.1). Chaque zone Zi est délimitée par </a:t>
            </a:r>
            <a:r>
              <a:rPr lang="fr-FR" sz="1200" kern="1200" dirty="0" err="1" smtClean="0">
                <a:solidFill>
                  <a:schemeClr val="tx1"/>
                </a:solidFill>
                <a:latin typeface="+mn-lt"/>
                <a:ea typeface="+mn-ea"/>
                <a:cs typeface="+mn-cs"/>
              </a:rPr>
              <a:t>l‟intervalle</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Pmin</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Pmax</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Pmin</a:t>
            </a:r>
            <a:r>
              <a:rPr lang="fr-FR" sz="1200" kern="1200" dirty="0" smtClean="0">
                <a:solidFill>
                  <a:schemeClr val="tx1"/>
                </a:solidFill>
                <a:latin typeface="+mn-lt"/>
                <a:ea typeface="+mn-ea"/>
                <a:cs typeface="+mn-cs"/>
              </a:rPr>
              <a:t> et </a:t>
            </a:r>
          </a:p>
          <a:p>
            <a:r>
              <a:rPr lang="fr-FR" sz="1200" kern="1200" dirty="0" err="1" smtClean="0">
                <a:solidFill>
                  <a:schemeClr val="tx1"/>
                </a:solidFill>
                <a:latin typeface="+mn-lt"/>
                <a:ea typeface="+mn-ea"/>
                <a:cs typeface="+mn-cs"/>
              </a:rPr>
              <a:t>Pmax</a:t>
            </a:r>
            <a:r>
              <a:rPr lang="fr-FR" sz="1200" kern="1200" dirty="0" smtClean="0">
                <a:solidFill>
                  <a:schemeClr val="tx1"/>
                </a:solidFill>
                <a:latin typeface="+mn-lt"/>
                <a:ea typeface="+mn-ea"/>
                <a:cs typeface="+mn-cs"/>
              </a:rPr>
              <a:t> qui sont des puissances de réception de signal (</a:t>
            </a:r>
            <a:r>
              <a:rPr lang="fr-FR" sz="1200" kern="1200" dirty="0" err="1" smtClean="0">
                <a:solidFill>
                  <a:schemeClr val="tx1"/>
                </a:solidFill>
                <a:latin typeface="+mn-lt"/>
                <a:ea typeface="+mn-ea"/>
                <a:cs typeface="+mn-cs"/>
              </a:rPr>
              <a:t>Pmin</a:t>
            </a:r>
            <a:r>
              <a:rPr lang="fr-FR" sz="1200" kern="1200" dirty="0" smtClean="0">
                <a:solidFill>
                  <a:schemeClr val="tx1"/>
                </a:solidFill>
                <a:latin typeface="+mn-lt"/>
                <a:ea typeface="+mn-ea"/>
                <a:cs typeface="+mn-cs"/>
              </a:rPr>
              <a:t>&lt;&lt; </a:t>
            </a:r>
            <a:r>
              <a:rPr lang="fr-FR" sz="1200" kern="1200" dirty="0" err="1" smtClean="0">
                <a:solidFill>
                  <a:schemeClr val="tx1"/>
                </a:solidFill>
                <a:latin typeface="+mn-lt"/>
                <a:ea typeface="+mn-ea"/>
                <a:cs typeface="+mn-cs"/>
              </a:rPr>
              <a:t>Pmax</a:t>
            </a:r>
            <a:r>
              <a:rPr lang="fr-FR" sz="1200" kern="1200" dirty="0" smtClean="0">
                <a:solidFill>
                  <a:schemeClr val="tx1"/>
                </a:solidFill>
                <a:latin typeface="+mn-lt"/>
                <a:ea typeface="+mn-ea"/>
                <a:cs typeface="+mn-cs"/>
              </a:rPr>
              <a:t>). </a:t>
            </a:r>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14</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latin typeface="Times New Roman" pitchFamily="18" charset="0"/>
                <a:cs typeface="Times New Roman" pitchFamily="18" charset="0"/>
              </a:rPr>
              <a:t>- Pour permettant à AODV le choix d’un itinéraire stable, de longue durée de vie, il va falloir impérativement changer les mécanismes de choix de  AODV. Nous  proposant une  idée pour choisir les itinéraires qui restant en état cohérente, pendant une duré très long.</a:t>
            </a:r>
          </a:p>
          <a:p>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15</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nous avons ajouté dans le paquet de demande d‘ itinéraire RREQ un nouveau champ </a:t>
            </a:r>
            <a:r>
              <a:rPr lang="fr-FR" sz="1200" b="1" dirty="0" err="1" smtClean="0">
                <a:latin typeface="Garamond" pitchFamily="18" charset="0"/>
              </a:rPr>
              <a:t>FS_Minimale</a:t>
            </a:r>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16</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Même chose avec le paquet</a:t>
            </a:r>
            <a:r>
              <a:rPr lang="fr-FR" baseline="0" dirty="0" smtClean="0"/>
              <a:t> de réponse RREP </a:t>
            </a:r>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17</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*Dans notre proposition, l’établissement d’itinéraire se fait sur demande. Chaque nœud demandeur lance une recherche d’itinéraire par la diffusion du message RREQ à ses voisins.</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 *L’état d’un lien est représenté par  sa valeur du FS. Si la valeur du FS est égale à 0, le paquet RREQ est détruit sans aucun traitement (exemple:</a:t>
            </a:r>
            <a:r>
              <a:rPr lang="fr-FR" sz="1200" kern="1200" baseline="0" dirty="0" smtClean="0">
                <a:solidFill>
                  <a:schemeClr val="tx1"/>
                </a:solidFill>
                <a:latin typeface="+mn-lt"/>
                <a:ea typeface="+mn-ea"/>
                <a:cs typeface="+mn-cs"/>
              </a:rPr>
              <a:t> nœud 5</a:t>
            </a:r>
            <a:r>
              <a:rPr lang="fr-FR" sz="1200" kern="120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*dans le cas ou le nœud intermédiaire n’a pas  d’itinéraire vers la destination, il enregistre le chemin inverse vers la source et mis à jour la valeur du champ </a:t>
            </a:r>
            <a:r>
              <a:rPr lang="fr-FR" sz="1200" kern="1200" dirty="0" err="1" smtClean="0">
                <a:solidFill>
                  <a:schemeClr val="tx1"/>
                </a:solidFill>
                <a:latin typeface="+mn-lt"/>
                <a:ea typeface="+mn-ea"/>
                <a:cs typeface="+mn-cs"/>
              </a:rPr>
              <a:t>FS_Minimale</a:t>
            </a:r>
            <a:r>
              <a:rPr lang="fr-FR" sz="1200" kern="1200" dirty="0" smtClean="0">
                <a:solidFill>
                  <a:schemeClr val="tx1"/>
                </a:solidFill>
                <a:latin typeface="+mn-lt"/>
                <a:ea typeface="+mn-ea"/>
                <a:cs typeface="+mn-cs"/>
              </a:rPr>
              <a:t> par la valeur minimale entre la valeur enregistrer dans ce champ et l’autre qui se trouve dans sa table de routage est  rediffusé Le paquet RREQ </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*Si le paquet RREQ atteindre la destination ; cette dernière  extrait  le contenu  du champ </a:t>
            </a:r>
            <a:r>
              <a:rPr lang="fr-FR" sz="1200" b="1" kern="1200" dirty="0" err="1" smtClean="0">
                <a:solidFill>
                  <a:schemeClr val="tx1"/>
                </a:solidFill>
                <a:latin typeface="+mn-lt"/>
                <a:ea typeface="+mn-ea"/>
                <a:cs typeface="+mn-cs"/>
              </a:rPr>
              <a:t>FS_Minimale</a:t>
            </a:r>
            <a:r>
              <a:rPr lang="fr-FR" sz="1200" kern="1200" dirty="0" smtClean="0">
                <a:solidFill>
                  <a:schemeClr val="tx1"/>
                </a:solidFill>
                <a:latin typeface="+mn-lt"/>
                <a:ea typeface="+mn-ea"/>
                <a:cs typeface="+mn-cs"/>
              </a:rPr>
              <a:t>  qui est la valeur minimale de FS de l’itinéraire. Elle  l’insère dans le paquet RREP et elle l’envoie à la source. </a:t>
            </a:r>
          </a:p>
          <a:p>
            <a:r>
              <a:rPr lang="fr-FR" dirty="0" smtClean="0"/>
              <a:t>*Après la réception des paquets </a:t>
            </a:r>
            <a:r>
              <a:rPr lang="fr-FR" dirty="0" err="1" smtClean="0"/>
              <a:t>RREPs</a:t>
            </a:r>
            <a:r>
              <a:rPr lang="fr-FR" dirty="0" smtClean="0"/>
              <a:t> par la source la route qui à la valeur maximum de </a:t>
            </a:r>
            <a:r>
              <a:rPr lang="fr-FR" sz="1200" b="1" kern="1200" dirty="0" err="1" smtClean="0">
                <a:solidFill>
                  <a:schemeClr val="tx1"/>
                </a:solidFill>
                <a:latin typeface="+mn-lt"/>
                <a:ea typeface="+mn-ea"/>
                <a:cs typeface="+mn-cs"/>
              </a:rPr>
              <a:t>FS_Minimale</a:t>
            </a:r>
            <a:r>
              <a:rPr lang="fr-FR" sz="1200" kern="1200" dirty="0" smtClean="0">
                <a:solidFill>
                  <a:schemeClr val="tx1"/>
                </a:solidFill>
                <a:latin typeface="+mn-lt"/>
                <a:ea typeface="+mn-ea"/>
                <a:cs typeface="+mn-cs"/>
              </a:rPr>
              <a:t> </a:t>
            </a:r>
            <a:r>
              <a:rPr lang="fr-FR" dirty="0" smtClean="0"/>
              <a:t>. Est choisie </a:t>
            </a:r>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18</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19</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*L’objet prédéfini d’OPNET ou le nœud dont lequel nous avons modifié sa couche réseau est le « Manet Station » . </a:t>
            </a:r>
          </a:p>
          <a:p>
            <a:r>
              <a:rPr lang="fr-FR" sz="1200" kern="1200" dirty="0" smtClean="0">
                <a:solidFill>
                  <a:schemeClr val="tx1"/>
                </a:solidFill>
                <a:latin typeface="+mn-lt"/>
                <a:ea typeface="+mn-ea"/>
                <a:cs typeface="+mn-cs"/>
              </a:rPr>
              <a:t>*Le modèle processus de notre proposition, est présenté sous forme de diagramme d'état-transition contenant deux états</a:t>
            </a:r>
          </a:p>
          <a:p>
            <a:r>
              <a:rPr lang="fr-FR" sz="1200" b="1" kern="1200" dirty="0" smtClean="0">
                <a:solidFill>
                  <a:schemeClr val="tx1"/>
                </a:solidFill>
                <a:latin typeface="+mn-lt"/>
                <a:ea typeface="+mn-ea"/>
                <a:cs typeface="+mn-cs"/>
              </a:rPr>
              <a:t>Etat </a:t>
            </a:r>
            <a:r>
              <a:rPr lang="fr-FR" sz="1200" b="1" kern="1200" dirty="0" err="1" smtClean="0">
                <a:solidFill>
                  <a:schemeClr val="tx1"/>
                </a:solidFill>
                <a:latin typeface="+mn-lt"/>
                <a:ea typeface="+mn-ea"/>
                <a:cs typeface="+mn-cs"/>
              </a:rPr>
              <a:t>Init</a:t>
            </a:r>
            <a:r>
              <a:rPr lang="fr-FR" sz="1200" kern="1200" dirty="0" smtClean="0">
                <a:solidFill>
                  <a:schemeClr val="tx1"/>
                </a:solidFill>
                <a:latin typeface="+mn-lt"/>
                <a:ea typeface="+mn-ea"/>
                <a:cs typeface="+mn-cs"/>
              </a:rPr>
              <a:t> : Pour initialiser l’état et les paramètres (valeurs des variables) du nœud </a:t>
            </a:r>
          </a:p>
          <a:p>
            <a:r>
              <a:rPr lang="fr-FR" sz="1200" b="1" kern="1200" dirty="0" smtClean="0">
                <a:solidFill>
                  <a:schemeClr val="tx1"/>
                </a:solidFill>
                <a:latin typeface="+mn-lt"/>
                <a:ea typeface="+mn-ea"/>
                <a:cs typeface="+mn-cs"/>
              </a:rPr>
              <a:t>Etat </a:t>
            </a:r>
            <a:r>
              <a:rPr lang="fr-FR" sz="1200" b="1" kern="1200" dirty="0" err="1" smtClean="0">
                <a:solidFill>
                  <a:schemeClr val="tx1"/>
                </a:solidFill>
                <a:latin typeface="+mn-lt"/>
                <a:ea typeface="+mn-ea"/>
                <a:cs typeface="+mn-cs"/>
              </a:rPr>
              <a:t>wait</a:t>
            </a:r>
            <a:r>
              <a:rPr lang="fr-FR" sz="1200" kern="1200" dirty="0" smtClean="0">
                <a:solidFill>
                  <a:schemeClr val="tx1"/>
                </a:solidFill>
                <a:latin typeface="+mn-lt"/>
                <a:ea typeface="+mn-ea"/>
                <a:cs typeface="+mn-cs"/>
              </a:rPr>
              <a:t> : Cet état contient deux transitions vers lui-même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PACKET_ARRIVAL : la condition pour exécuter cette transition est l’arrivée d’un paquet de données ou de contrôle. L’exécution de cette transition fait appel à la fonction </a:t>
            </a:r>
            <a:r>
              <a:rPr lang="fr-FR" sz="1200" kern="1200" dirty="0" err="1" smtClean="0">
                <a:solidFill>
                  <a:schemeClr val="tx1"/>
                </a:solidFill>
                <a:latin typeface="+mn-lt"/>
                <a:ea typeface="+mn-ea"/>
                <a:cs typeface="+mn-cs"/>
              </a:rPr>
              <a:t>My_Proposition_Packet_Arrival</a:t>
            </a:r>
            <a:r>
              <a:rPr lang="fr-FR" sz="1200" kern="1200" dirty="0" smtClean="0">
                <a:solidFill>
                  <a:schemeClr val="tx1"/>
                </a:solidFill>
                <a:latin typeface="+mn-lt"/>
                <a:ea typeface="+mn-ea"/>
                <a:cs typeface="+mn-cs"/>
              </a:rPr>
              <a:t> () que nous avons défini pour traiter le paquet reçu. </a:t>
            </a:r>
          </a:p>
          <a:p>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20</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21</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Char char="-"/>
              <a:tabLst/>
              <a:defRPr/>
            </a:pPr>
            <a:r>
              <a:rPr lang="fr-FR" sz="1200" dirty="0" smtClean="0">
                <a:latin typeface="Times New Roman" pitchFamily="18" charset="0"/>
                <a:cs typeface="Times New Roman" pitchFamily="18" charset="0"/>
              </a:rPr>
              <a:t>Explication</a:t>
            </a:r>
            <a:r>
              <a:rPr lang="fr-FR" sz="1200" baseline="0" dirty="0" smtClean="0">
                <a:latin typeface="Times New Roman" pitchFamily="18" charset="0"/>
                <a:cs typeface="Times New Roman" pitchFamily="18" charset="0"/>
              </a:rPr>
              <a:t> des métrique:</a:t>
            </a:r>
          </a:p>
          <a:p>
            <a:pPr marL="457200" marR="0" lvl="1" indent="0" algn="l" defTabSz="914400" rtl="0" eaLnBrk="1" fontAlgn="auto" latinLnBrk="0" hangingPunct="1">
              <a:lnSpc>
                <a:spcPct val="100000"/>
              </a:lnSpc>
              <a:spcBef>
                <a:spcPts val="0"/>
              </a:spcBef>
              <a:spcAft>
                <a:spcPts val="0"/>
              </a:spcAft>
              <a:buClrTx/>
              <a:buSzTx/>
              <a:buFontTx/>
              <a:buChar char="-"/>
              <a:tabLst/>
              <a:defRPr/>
            </a:pPr>
            <a:r>
              <a:rPr lang="fr-FR" sz="1200" dirty="0" smtClean="0">
                <a:latin typeface="Times New Roman" pitchFamily="18" charset="0"/>
                <a:cs typeface="Times New Roman" pitchFamily="18" charset="0"/>
              </a:rPr>
              <a:t> Les résultats de l’évaluation des performances de notre proposition, sont   présentés sous forme de graphes,</a:t>
            </a:r>
            <a:r>
              <a:rPr lang="fr-FR" sz="1200" baseline="0" dirty="0" smtClean="0">
                <a:latin typeface="Times New Roman" pitchFamily="18" charset="0"/>
                <a:cs typeface="Times New Roman" pitchFamily="18" charset="0"/>
              </a:rPr>
              <a:t> fourni par l’OPNET. </a:t>
            </a:r>
          </a:p>
          <a:p>
            <a:pPr marL="457200" marR="0" lvl="1" indent="0" algn="l" defTabSz="914400" rtl="0" eaLnBrk="1" fontAlgn="auto" latinLnBrk="0" hangingPunct="1">
              <a:lnSpc>
                <a:spcPct val="100000"/>
              </a:lnSpc>
              <a:spcBef>
                <a:spcPts val="0"/>
              </a:spcBef>
              <a:spcAft>
                <a:spcPts val="0"/>
              </a:spcAft>
              <a:buClrTx/>
              <a:buSzTx/>
              <a:buFontTx/>
              <a:buChar char="-"/>
              <a:tabLst/>
              <a:defRPr/>
            </a:pPr>
            <a:r>
              <a:rPr lang="fr-FR" sz="1200" baseline="0" dirty="0" smtClean="0">
                <a:latin typeface="Times New Roman" pitchFamily="18" charset="0"/>
                <a:cs typeface="Times New Roman" pitchFamily="18" charset="0"/>
              </a:rPr>
              <a:t> Nous avons choisies Les métrique suivant:…. </a:t>
            </a:r>
            <a:endParaRPr lang="fr-FR"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latin typeface="Times New Roman" pitchFamily="18" charset="0"/>
                <a:cs typeface="Times New Roman" pitchFamily="18" charset="0"/>
              </a:rPr>
              <a:t>- Une étude comparative de performances du protocole développé avec celles du protocole de routage AODV , est formulée. </a:t>
            </a:r>
          </a:p>
          <a:p>
            <a:endParaRPr lang="en-US" dirty="0" smtClean="0"/>
          </a:p>
          <a:p>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22</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Un</a:t>
            </a:r>
            <a:r>
              <a:rPr lang="fr-FR" sz="1200" kern="1200" baseline="0" dirty="0" smtClean="0">
                <a:solidFill>
                  <a:schemeClr val="tx1"/>
                </a:solidFill>
                <a:latin typeface="+mn-lt"/>
                <a:ea typeface="+mn-ea"/>
                <a:cs typeface="+mn-cs"/>
              </a:rPr>
              <a:t> réseau </a:t>
            </a:r>
            <a:r>
              <a:rPr lang="fr-FR" sz="1200" kern="1200" dirty="0" smtClean="0">
                <a:solidFill>
                  <a:schemeClr val="tx1"/>
                </a:solidFill>
                <a:latin typeface="+mn-lt"/>
                <a:ea typeface="+mn-ea"/>
                <a:cs typeface="+mn-cs"/>
              </a:rPr>
              <a:t>mobile est un</a:t>
            </a:r>
            <a:r>
              <a:rPr lang="fr-FR" sz="1200" kern="1200" baseline="0" dirty="0" smtClean="0">
                <a:solidFill>
                  <a:schemeClr val="tx1"/>
                </a:solidFill>
                <a:latin typeface="+mn-lt"/>
                <a:ea typeface="+mn-ea"/>
                <a:cs typeface="+mn-cs"/>
              </a:rPr>
              <a:t> réseau sans fil</a:t>
            </a:r>
            <a:r>
              <a:rPr lang="fr-FR" sz="1200" kern="1200" dirty="0" smtClean="0">
                <a:solidFill>
                  <a:schemeClr val="tx1"/>
                </a:solidFill>
                <a:latin typeface="+mn-lt"/>
                <a:ea typeface="+mn-ea"/>
                <a:cs typeface="+mn-cs"/>
              </a:rPr>
              <a:t> composé de sites mobiles( les ordinateurs portables, téléphone…..etc.) et qui permet au utilisateurs d'accéder à l'information  indépendamment de leurs positions  géographiques.  Les réseaux mobiles</a:t>
            </a:r>
            <a:endParaRPr lang="fr-FR" sz="1200"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3</a:t>
            </a:fld>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baseline="0" dirty="0" smtClean="0">
                <a:solidFill>
                  <a:schemeClr val="tx1"/>
                </a:solidFill>
                <a:latin typeface="+mn-lt"/>
                <a:ea typeface="+mn-ea"/>
                <a:cs typeface="+mn-cs"/>
              </a:rPr>
              <a:t>La figure illustre le taux de paquet perdu dans le réseau. Nous pouvons</a:t>
            </a:r>
          </a:p>
          <a:p>
            <a:r>
              <a:rPr lang="fr-FR" sz="1200" kern="1200" baseline="0" dirty="0" smtClean="0">
                <a:solidFill>
                  <a:schemeClr val="tx1"/>
                </a:solidFill>
                <a:latin typeface="+mn-lt"/>
                <a:ea typeface="+mn-ea"/>
                <a:cs typeface="+mn-cs"/>
              </a:rPr>
              <a:t>observer, dans ce graphe, que le rapport de paquet perdu dans AODV est plus grand</a:t>
            </a:r>
          </a:p>
          <a:p>
            <a:r>
              <a:rPr lang="fr-FR" sz="1200" kern="1200" baseline="0" dirty="0" smtClean="0">
                <a:solidFill>
                  <a:schemeClr val="tx1"/>
                </a:solidFill>
                <a:latin typeface="+mn-lt"/>
                <a:ea typeface="+mn-ea"/>
                <a:cs typeface="+mn-cs"/>
              </a:rPr>
              <a:t>que dans AODV_FS. Puisque dans notre proposition les itinéraires choisisse  </a:t>
            </a:r>
          </a:p>
          <a:p>
            <a:r>
              <a:rPr lang="fr-FR" sz="1200" kern="1200" baseline="0" dirty="0" smtClean="0">
                <a:solidFill>
                  <a:schemeClr val="tx1"/>
                </a:solidFill>
                <a:latin typeface="+mn-lt"/>
                <a:ea typeface="+mn-ea"/>
                <a:cs typeface="+mn-cs"/>
              </a:rPr>
              <a:t>Sont plus stables et durables. </a:t>
            </a:r>
          </a:p>
          <a:p>
            <a:endParaRPr lang="en-US" dirty="0" smtClean="0"/>
          </a:p>
          <a:p>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23</a:t>
            </a:fld>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dirty="0" smtClean="0"/>
              <a:t>La figure </a:t>
            </a:r>
            <a:r>
              <a:rPr lang="fr-FR" sz="1200" kern="1200" baseline="0" dirty="0" smtClean="0">
                <a:solidFill>
                  <a:schemeClr val="tx1"/>
                </a:solidFill>
                <a:latin typeface="+mn-lt"/>
                <a:ea typeface="+mn-ea"/>
                <a:cs typeface="+mn-cs"/>
              </a:rPr>
              <a:t>illustre le taux de paquet RERR envoi dans le réseau. Nous pouvons</a:t>
            </a:r>
          </a:p>
          <a:p>
            <a:r>
              <a:rPr lang="fr-FR" sz="1200" kern="1200" baseline="0" dirty="0" smtClean="0">
                <a:solidFill>
                  <a:schemeClr val="tx1"/>
                </a:solidFill>
                <a:latin typeface="+mn-lt"/>
                <a:ea typeface="+mn-ea"/>
                <a:cs typeface="+mn-cs"/>
              </a:rPr>
              <a:t>observer, dans ce graphe, clairement que le rapport de livraison des paquets de RERR dans AODV est plus grand que dans AODV_FS. Puisque les itinéraires dans le protocole AODV sont moins stable Par contre dans notre protocole les itinéraires sont stables.</a:t>
            </a:r>
          </a:p>
          <a:p>
            <a:endParaRPr lang="en-US" dirty="0" smtClean="0"/>
          </a:p>
          <a:p>
            <a:r>
              <a:rPr lang="en-US" dirty="0" smtClean="0"/>
              <a:t> </a:t>
            </a:r>
          </a:p>
          <a:p>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24</a:t>
            </a:fld>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La figure illustre le trafic de routage reçu. Nous pouvons observer que notre </a:t>
            </a:r>
          </a:p>
          <a:p>
            <a:r>
              <a:rPr lang="fr-FR" dirty="0" smtClean="0"/>
              <a:t>Protocole présente un très grand trafic reçu par rapport au protocole AODV. Cela est dû au messages hello diffusés régulièrement par les nœuds. </a:t>
            </a:r>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25</a:t>
            </a:fld>
            <a:endParaRPr lang="fr-F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26</a:t>
            </a:fld>
            <a:endParaRPr lang="fr-F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27</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On peut distinguer deux modes de communication dans un réseau sans fil </a:t>
            </a:r>
            <a:r>
              <a:rPr lang="fr-FR" sz="1200" dirty="0" smtClean="0">
                <a:solidFill>
                  <a:srgbClr val="00091A"/>
                </a:solidFill>
                <a:latin typeface="Garamond" pitchFamily="18" charset="0"/>
              </a:rPr>
              <a:t>Avec infrastructure et Sans infrastructure (MANET) , Dans le premier cas, toute transmission de données doit passer par un point fixe   (nommé point d'accès) Dans le deuxième mode de communication, chaque mobile du réseau a la possibilité de communiquer directement avec tous ses voisins Il </a:t>
            </a:r>
            <a:r>
              <a:rPr lang="fr-FR" sz="1200" dirty="0" err="1" smtClean="0">
                <a:solidFill>
                  <a:srgbClr val="00091A"/>
                </a:solidFill>
                <a:latin typeface="Garamond" pitchFamily="18" charset="0"/>
              </a:rPr>
              <a:t>n‟y</a:t>
            </a:r>
            <a:r>
              <a:rPr lang="fr-FR" sz="1200" dirty="0" smtClean="0">
                <a:solidFill>
                  <a:srgbClr val="00091A"/>
                </a:solidFill>
                <a:latin typeface="Garamond" pitchFamily="18" charset="0"/>
              </a:rPr>
              <a:t> a aucune infrastructure fixe</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dirty="0" smtClean="0">
              <a:solidFill>
                <a:srgbClr val="00091A"/>
              </a:solidFill>
              <a:latin typeface="Garamond" pitchFamily="18" charset="0"/>
            </a:endParaRPr>
          </a:p>
          <a:p>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4</a:t>
            </a:fld>
            <a:endParaRPr lang="fr-F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A chaque station de base correspond  une cellule (zone géographiquement limitée) à partir de laquelle des unités mobiles peuvent émettre et recevoir des messages. Alors que les sites fixes sont interconnectés entre eux à travers un réseau de communication filaire</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Dans ce modèle, une unité mobile ne peut être, à un instant donné, directement connectée qu'à une seule station de base. Elle peut communiquer avec les autres sites à travers la station à laquelle elle est directement rattachée. </a:t>
            </a:r>
          </a:p>
          <a:p>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5</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buNone/>
            </a:pPr>
            <a:r>
              <a:rPr lang="fr-FR" dirty="0" smtClean="0">
                <a:latin typeface="Times New Roman" pitchFamily="18" charset="0"/>
                <a:cs typeface="Times New Roman" pitchFamily="18" charset="0"/>
              </a:rPr>
              <a:t>Définition: </a:t>
            </a:r>
          </a:p>
          <a:p>
            <a:pPr>
              <a:buNone/>
            </a:pPr>
            <a:endParaRPr lang="fr-FR" dirty="0" smtClean="0">
              <a:latin typeface="Times New Roman" pitchFamily="18" charset="0"/>
              <a:cs typeface="Times New Roman" pitchFamily="18" charset="0"/>
            </a:endParaRPr>
          </a:p>
          <a:p>
            <a:pPr algn="just">
              <a:buNone/>
            </a:pPr>
            <a:r>
              <a:rPr lang="fr-FR" dirty="0" smtClean="0">
                <a:latin typeface="Times New Roman" pitchFamily="18" charset="0"/>
                <a:cs typeface="Times New Roman" pitchFamily="18" charset="0"/>
              </a:rPr>
              <a:t>        Les réseaux ad hoc sont formés dynamiquement par des stations mobiles (nœuds) qui permettant d’échange de données informatiques sans utiliser d’infrastructure existante, donc les nœuds sont déplacé d’une manière libre et ne requiert l’intervention d’aucun administrateur, que ce soit pour sa configuration ou pour sa gestion. </a:t>
            </a:r>
          </a:p>
          <a:p>
            <a:pPr>
              <a:buNone/>
            </a:pPr>
            <a:endParaRPr lang="fr-FR" dirty="0" smtClean="0"/>
          </a:p>
          <a:p>
            <a:endParaRPr lang="en-US" dirty="0" smtClean="0"/>
          </a:p>
          <a:p>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6</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7</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solidFill>
                  <a:schemeClr val="tx1"/>
                </a:solidFill>
                <a:latin typeface="Garamond" pitchFamily="18" charset="0"/>
              </a:rPr>
              <a:t>Les protocoles de routage dédiés aux réseaux ad hoc peuvent être caractérisés par leur mode de communication( multipoint,</a:t>
            </a:r>
            <a:r>
              <a:rPr lang="fr-FR" sz="1200" baseline="0" dirty="0" smtClean="0">
                <a:solidFill>
                  <a:schemeClr val="tx1"/>
                </a:solidFill>
                <a:latin typeface="Garamond" pitchFamily="18" charset="0"/>
              </a:rPr>
              <a:t> point a pont , diffusion</a:t>
            </a:r>
            <a:r>
              <a:rPr lang="fr-FR" sz="1200" dirty="0" smtClean="0">
                <a:solidFill>
                  <a:schemeClr val="tx1"/>
                </a:solidFill>
                <a:latin typeface="Garamond" pitchFamily="18" charset="0"/>
              </a:rPr>
              <a:t>), leur architecture (plate ou hiérarchique),ainsi par leur catégorie (protocoles proactifs, réactifs ou hybrides).</a:t>
            </a:r>
            <a:endParaRPr lang="fr-FR" sz="1200" dirty="0" smtClean="0">
              <a:solidFill>
                <a:schemeClr val="tx1"/>
              </a:solidFill>
            </a:endParaRPr>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9</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BDA1A37-50EE-4FCE-A663-73A3101A62E8}" type="slidenum">
              <a:rPr lang="fr-FR" smtClean="0"/>
              <a:pPr/>
              <a:t>10</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Dans les réseaux mobiles ad hoc, La topologie du réseau peut changer à tout moment, elle est donc dynamique et imprévisible ce qui fait que la déconnexion des unités soit très fréquente.   </a:t>
            </a:r>
          </a:p>
          <a:p>
            <a:endParaRPr lang="fr-FR" dirty="0"/>
          </a:p>
        </p:txBody>
      </p:sp>
      <p:sp>
        <p:nvSpPr>
          <p:cNvPr id="4" name="Espace réservé du numéro de diapositive 3"/>
          <p:cNvSpPr>
            <a:spLocks noGrp="1"/>
          </p:cNvSpPr>
          <p:nvPr>
            <p:ph type="sldNum" sz="quarter" idx="10"/>
          </p:nvPr>
        </p:nvSpPr>
        <p:spPr/>
        <p:txBody>
          <a:bodyPr/>
          <a:lstStyle/>
          <a:p>
            <a:fld id="{345F2DD4-EC32-494B-BF24-68D1D81EEF5B}" type="slidenum">
              <a:rPr lang="fr-FR" smtClean="0"/>
              <a:pPr/>
              <a:t>11</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4AE468A0-348C-4B55-B213-28FAB767D52C}" type="datetimeFigureOut">
              <a:rPr lang="fr-FR" smtClean="0"/>
              <a:pPr/>
              <a:t>11/07/2010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274ABD-363E-471A-B2B3-D5C8D1CDDCAA}" type="slidenum">
              <a:rPr lang="fr-FR" smtClean="0"/>
              <a:pPr/>
              <a:t>‹N°›</a:t>
            </a:fld>
            <a:endParaRPr lang="fr-FR"/>
          </a:p>
        </p:txBody>
      </p:sp>
    </p:spTree>
  </p:cSld>
  <p:clrMapOvr>
    <a:masterClrMapping/>
  </p:clrMapOvr>
  <p:transition advClick="0" advTm="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AE468A0-348C-4B55-B213-28FAB767D52C}" type="datetimeFigureOut">
              <a:rPr lang="fr-FR" smtClean="0"/>
              <a:pPr/>
              <a:t>11/07/2010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274ABD-363E-471A-B2B3-D5C8D1CDDCAA}" type="slidenum">
              <a:rPr lang="fr-FR" smtClean="0"/>
              <a:pPr/>
              <a:t>‹N°›</a:t>
            </a:fld>
            <a:endParaRPr lang="fr-FR"/>
          </a:p>
        </p:txBody>
      </p:sp>
    </p:spTree>
  </p:cSld>
  <p:clrMapOvr>
    <a:masterClrMapping/>
  </p:clrMapOvr>
  <p:transition advClick="0" advTm="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AE468A0-348C-4B55-B213-28FAB767D52C}" type="datetimeFigureOut">
              <a:rPr lang="fr-FR" smtClean="0"/>
              <a:pPr/>
              <a:t>11/07/2010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274ABD-363E-471A-B2B3-D5C8D1CDDCAA}" type="slidenum">
              <a:rPr lang="fr-FR" smtClean="0"/>
              <a:pPr/>
              <a:t>‹N°›</a:t>
            </a:fld>
            <a:endParaRPr lang="fr-FR"/>
          </a:p>
        </p:txBody>
      </p:sp>
    </p:spTree>
  </p:cSld>
  <p:clrMapOvr>
    <a:masterClrMapping/>
  </p:clrMapOvr>
  <p:transition advClick="0" advTm="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AE468A0-348C-4B55-B213-28FAB767D52C}" type="datetimeFigureOut">
              <a:rPr lang="fr-FR" smtClean="0"/>
              <a:pPr/>
              <a:t>11/07/2010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274ABD-363E-471A-B2B3-D5C8D1CDDCAA}" type="slidenum">
              <a:rPr lang="fr-FR" smtClean="0"/>
              <a:pPr/>
              <a:t>‹N°›</a:t>
            </a:fld>
            <a:endParaRPr lang="fr-FR"/>
          </a:p>
        </p:txBody>
      </p:sp>
    </p:spTree>
  </p:cSld>
  <p:clrMapOvr>
    <a:masterClrMapping/>
  </p:clrMapOvr>
  <p:transition advClick="0" advTm="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4AE468A0-348C-4B55-B213-28FAB767D52C}" type="datetimeFigureOut">
              <a:rPr lang="fr-FR" smtClean="0"/>
              <a:pPr/>
              <a:t>11/07/2010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274ABD-363E-471A-B2B3-D5C8D1CDDCAA}" type="slidenum">
              <a:rPr lang="fr-FR" smtClean="0"/>
              <a:pPr/>
              <a:t>‹N°›</a:t>
            </a:fld>
            <a:endParaRPr lang="fr-FR"/>
          </a:p>
        </p:txBody>
      </p:sp>
    </p:spTree>
  </p:cSld>
  <p:clrMapOvr>
    <a:masterClrMapping/>
  </p:clrMapOvr>
  <p:transition advClick="0" advTm="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AE468A0-348C-4B55-B213-28FAB767D52C}" type="datetimeFigureOut">
              <a:rPr lang="fr-FR" smtClean="0"/>
              <a:pPr/>
              <a:t>11/07/2010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274ABD-363E-471A-B2B3-D5C8D1CDDCAA}" type="slidenum">
              <a:rPr lang="fr-FR" smtClean="0"/>
              <a:pPr/>
              <a:t>‹N°›</a:t>
            </a:fld>
            <a:endParaRPr lang="fr-FR"/>
          </a:p>
        </p:txBody>
      </p:sp>
    </p:spTree>
  </p:cSld>
  <p:clrMapOvr>
    <a:masterClrMapping/>
  </p:clrMapOvr>
  <p:transition advClick="0" advTm="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AE468A0-348C-4B55-B213-28FAB767D52C}" type="datetimeFigureOut">
              <a:rPr lang="fr-FR" smtClean="0"/>
              <a:pPr/>
              <a:t>11/07/2010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274ABD-363E-471A-B2B3-D5C8D1CDDCAA}" type="slidenum">
              <a:rPr lang="fr-FR" smtClean="0"/>
              <a:pPr/>
              <a:t>‹N°›</a:t>
            </a:fld>
            <a:endParaRPr lang="fr-FR"/>
          </a:p>
        </p:txBody>
      </p:sp>
    </p:spTree>
  </p:cSld>
  <p:clrMapOvr>
    <a:masterClrMapping/>
  </p:clrMapOvr>
  <p:transition advClick="0" advTm="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4AE468A0-348C-4B55-B213-28FAB767D52C}" type="datetimeFigureOut">
              <a:rPr lang="fr-FR" smtClean="0"/>
              <a:pPr/>
              <a:t>11/07/2010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274ABD-363E-471A-B2B3-D5C8D1CDDCAA}" type="slidenum">
              <a:rPr lang="fr-FR" smtClean="0"/>
              <a:pPr/>
              <a:t>‹N°›</a:t>
            </a:fld>
            <a:endParaRPr lang="fr-FR"/>
          </a:p>
        </p:txBody>
      </p:sp>
    </p:spTree>
  </p:cSld>
  <p:clrMapOvr>
    <a:masterClrMapping/>
  </p:clrMapOvr>
  <p:transition advClick="0" advTm="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AE468A0-348C-4B55-B213-28FAB767D52C}" type="datetimeFigureOut">
              <a:rPr lang="fr-FR" smtClean="0"/>
              <a:pPr/>
              <a:t>11/07/2010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274ABD-363E-471A-B2B3-D5C8D1CDDCAA}" type="slidenum">
              <a:rPr lang="fr-FR" smtClean="0"/>
              <a:pPr/>
              <a:t>‹N°›</a:t>
            </a:fld>
            <a:endParaRPr lang="fr-FR"/>
          </a:p>
        </p:txBody>
      </p:sp>
    </p:spTree>
  </p:cSld>
  <p:clrMapOvr>
    <a:masterClrMapping/>
  </p:clrMapOvr>
  <p:transition advClick="0" advTm="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4AE468A0-348C-4B55-B213-28FAB767D52C}" type="datetimeFigureOut">
              <a:rPr lang="fr-FR" smtClean="0"/>
              <a:pPr/>
              <a:t>11/07/2010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274ABD-363E-471A-B2B3-D5C8D1CDDCAA}" type="slidenum">
              <a:rPr lang="fr-FR" smtClean="0"/>
              <a:pPr/>
              <a:t>‹N°›</a:t>
            </a:fld>
            <a:endParaRPr lang="fr-FR"/>
          </a:p>
        </p:txBody>
      </p:sp>
    </p:spTree>
  </p:cSld>
  <p:clrMapOvr>
    <a:masterClrMapping/>
  </p:clrMapOvr>
  <p:transition advClick="0" advTm="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4AE468A0-348C-4B55-B213-28FAB767D52C}" type="datetimeFigureOut">
              <a:rPr lang="fr-FR" smtClean="0"/>
              <a:pPr/>
              <a:t>11/07/2010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274ABD-363E-471A-B2B3-D5C8D1CDDCAA}" type="slidenum">
              <a:rPr lang="fr-FR" smtClean="0"/>
              <a:pPr/>
              <a:t>‹N°›</a:t>
            </a:fld>
            <a:endParaRPr lang="fr-FR"/>
          </a:p>
        </p:txBody>
      </p:sp>
    </p:spTree>
  </p:cSld>
  <p:clrMapOvr>
    <a:masterClrMapping/>
  </p:clrMapOvr>
  <p:transition advClick="0" advTm="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E468A0-348C-4B55-B213-28FAB767D52C}" type="datetimeFigureOut">
              <a:rPr lang="fr-FR" smtClean="0"/>
              <a:pPr/>
              <a:t>11/07/2010</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274ABD-363E-471A-B2B3-D5C8D1CDDCAA}"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advClick="0" advTm="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4.jpe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9.wmf"/></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0.wmf"/></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5.gif"/><Relationship Id="rId4" Type="http://schemas.openxmlformats.org/officeDocument/2006/relationships/image" Target="../media/image4.jpeg"/></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5.gif"/><Relationship Id="rId4" Type="http://schemas.openxmlformats.org/officeDocument/2006/relationships/image" Target="../media/image4.jpeg"/></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5.gif"/><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59" descr="banner"/>
          <p:cNvPicPr>
            <a:picLocks noChangeAspect="1" noChangeArrowheads="1"/>
          </p:cNvPicPr>
          <p:nvPr/>
        </p:nvPicPr>
        <p:blipFill>
          <a:blip r:embed="rId3"/>
          <a:srcRect/>
          <a:stretch>
            <a:fillRect/>
          </a:stretch>
        </p:blipFill>
        <p:spPr bwMode="auto">
          <a:xfrm>
            <a:off x="420687" y="0"/>
            <a:ext cx="8302935" cy="1428736"/>
          </a:xfrm>
          <a:prstGeom prst="rect">
            <a:avLst/>
          </a:prstGeom>
          <a:noFill/>
          <a:ln w="9525">
            <a:noFill/>
            <a:miter lim="800000"/>
            <a:headEnd/>
            <a:tailEnd/>
          </a:ln>
        </p:spPr>
      </p:pic>
      <p:sp>
        <p:nvSpPr>
          <p:cNvPr id="1028" name="Text Box 72"/>
          <p:cNvSpPr txBox="1">
            <a:spLocks noChangeArrowheads="1"/>
          </p:cNvSpPr>
          <p:nvPr/>
        </p:nvSpPr>
        <p:spPr bwMode="auto">
          <a:xfrm>
            <a:off x="2411413" y="1060450"/>
            <a:ext cx="6337300" cy="400050"/>
          </a:xfrm>
          <a:prstGeom prst="rect">
            <a:avLst/>
          </a:prstGeom>
          <a:noFill/>
          <a:ln w="9525">
            <a:noFill/>
            <a:miter lim="800000"/>
            <a:headEnd/>
            <a:tailEnd/>
          </a:ln>
        </p:spPr>
        <p:txBody>
          <a:bodyPr>
            <a:spAutoFit/>
          </a:bodyPr>
          <a:lstStyle/>
          <a:p>
            <a:pPr>
              <a:spcBef>
                <a:spcPct val="50000"/>
              </a:spcBef>
            </a:pPr>
            <a:r>
              <a:rPr lang="fr-FR" sz="2000">
                <a:latin typeface="Arial" charset="0"/>
              </a:rPr>
              <a:t> </a:t>
            </a:r>
          </a:p>
        </p:txBody>
      </p:sp>
      <p:sp>
        <p:nvSpPr>
          <p:cNvPr id="1030" name="Text Box 79"/>
          <p:cNvSpPr txBox="1">
            <a:spLocks noChangeArrowheads="1"/>
          </p:cNvSpPr>
          <p:nvPr/>
        </p:nvSpPr>
        <p:spPr bwMode="auto">
          <a:xfrm>
            <a:off x="3571868" y="3143248"/>
            <a:ext cx="1728788" cy="769441"/>
          </a:xfrm>
          <a:prstGeom prst="rect">
            <a:avLst/>
          </a:prstGeom>
          <a:noFill/>
          <a:ln w="9525">
            <a:noFill/>
            <a:miter lim="800000"/>
            <a:headEnd/>
            <a:tailEnd/>
          </a:ln>
        </p:spPr>
        <p:txBody>
          <a:bodyPr>
            <a:spAutoFit/>
          </a:bodyPr>
          <a:lstStyle/>
          <a:p>
            <a:pPr algn="ctr">
              <a:spcBef>
                <a:spcPct val="50000"/>
              </a:spcBef>
            </a:pPr>
            <a:r>
              <a:rPr lang="fr-FR" sz="4400" b="1" dirty="0">
                <a:solidFill>
                  <a:srgbClr val="FF0000"/>
                </a:solidFill>
                <a:latin typeface="Monotype Corsiva" pitchFamily="66" charset="0"/>
              </a:rPr>
              <a:t>Thème</a:t>
            </a:r>
            <a:endParaRPr lang="fr-FR" sz="3200" b="1" dirty="0">
              <a:solidFill>
                <a:srgbClr val="FF0000"/>
              </a:solidFill>
              <a:latin typeface="Monotype Corsiva" pitchFamily="66" charset="0"/>
            </a:endParaRPr>
          </a:p>
        </p:txBody>
      </p:sp>
      <p:sp>
        <p:nvSpPr>
          <p:cNvPr id="2129" name="AutoShape 81"/>
          <p:cNvSpPr>
            <a:spLocks noChangeArrowheads="1"/>
          </p:cNvSpPr>
          <p:nvPr/>
        </p:nvSpPr>
        <p:spPr bwMode="auto">
          <a:xfrm>
            <a:off x="3492500" y="6350000"/>
            <a:ext cx="2257425" cy="365125"/>
          </a:xfrm>
          <a:prstGeom prst="flowChartAlternateProcess">
            <a:avLst/>
          </a:prstGeom>
          <a:gradFill rotWithShape="0">
            <a:gsLst>
              <a:gs pos="0">
                <a:srgbClr val="FFFFFF"/>
              </a:gs>
              <a:gs pos="100000">
                <a:srgbClr val="FFFFFF">
                  <a:gamma/>
                  <a:shade val="56078"/>
                  <a:invGamma/>
                </a:srgbClr>
              </a:gs>
            </a:gsLst>
            <a:lin ang="5400000" scaled="1"/>
          </a:gradFill>
          <a:ln w="9525">
            <a:solidFill>
              <a:srgbClr val="3366FF"/>
            </a:solidFill>
            <a:miter lim="800000"/>
            <a:headEnd/>
            <a:tailEnd/>
          </a:ln>
          <a:effectLst>
            <a:outerShdw dist="107763" dir="18900000" algn="ctr" rotWithShape="0">
              <a:srgbClr val="808080"/>
            </a:outerShdw>
          </a:effectLst>
        </p:spPr>
        <p:txBody>
          <a:bodyPr/>
          <a:lstStyle/>
          <a:p>
            <a:pPr algn="ctr">
              <a:defRPr/>
            </a:pPr>
            <a:r>
              <a:rPr lang="fr-FR" sz="1400" b="1" i="1" dirty="0" smtClean="0">
                <a:solidFill>
                  <a:srgbClr val="000000"/>
                </a:solidFill>
                <a:latin typeface="Arial" charset="0"/>
              </a:rPr>
              <a:t>Promotion2009-2010</a:t>
            </a:r>
            <a:endParaRPr lang="fr-FR" sz="2000" dirty="0">
              <a:latin typeface="Arial" charset="0"/>
            </a:endParaRPr>
          </a:p>
        </p:txBody>
      </p:sp>
      <p:sp>
        <p:nvSpPr>
          <p:cNvPr id="2130" name="AutoShape 82"/>
          <p:cNvSpPr>
            <a:spLocks noChangeArrowheads="1"/>
          </p:cNvSpPr>
          <p:nvPr/>
        </p:nvSpPr>
        <p:spPr bwMode="auto">
          <a:xfrm>
            <a:off x="250825" y="3924300"/>
            <a:ext cx="8497888" cy="933450"/>
          </a:xfrm>
          <a:prstGeom prst="flowChartAlternateProcess">
            <a:avLst/>
          </a:prstGeom>
          <a:gradFill rotWithShape="0">
            <a:gsLst>
              <a:gs pos="0">
                <a:srgbClr val="FFFFFF"/>
              </a:gs>
              <a:gs pos="100000">
                <a:srgbClr val="FFFFFF">
                  <a:gamma/>
                  <a:shade val="56078"/>
                  <a:invGamma/>
                </a:srgbClr>
              </a:gs>
            </a:gsLst>
            <a:lin ang="5400000" scaled="1"/>
          </a:gradFill>
          <a:ln w="9525">
            <a:solidFill>
              <a:srgbClr val="3366FF"/>
            </a:solidFill>
            <a:miter lim="800000"/>
            <a:headEnd/>
            <a:tailEnd/>
          </a:ln>
          <a:effectLst>
            <a:outerShdw dist="107763" dir="18900000" algn="ctr" rotWithShape="0">
              <a:srgbClr val="808080"/>
            </a:outerShdw>
          </a:effectLst>
        </p:spPr>
        <p:txBody>
          <a:bodyPr/>
          <a:lstStyle/>
          <a:p>
            <a:pPr algn="ctr"/>
            <a:r>
              <a:rPr lang="en-US" sz="2400" b="1" dirty="0" smtClean="0">
                <a:latin typeface="Garamond" pitchFamily="18" charset="0"/>
              </a:rPr>
              <a:t>Ad-hoc On-demand Distance Vector with Stability </a:t>
            </a:r>
          </a:p>
          <a:p>
            <a:pPr algn="ctr"/>
            <a:r>
              <a:rPr lang="en-US" sz="2400" b="1" dirty="0" smtClean="0">
                <a:latin typeface="Garamond" pitchFamily="18" charset="0"/>
              </a:rPr>
              <a:t>Function of link(AODV_FS)</a:t>
            </a:r>
            <a:endParaRPr lang="fr-FR" sz="2400" b="1" dirty="0" smtClean="0">
              <a:latin typeface="Garamond" pitchFamily="18" charset="0"/>
            </a:endParaRPr>
          </a:p>
        </p:txBody>
      </p:sp>
      <p:pic>
        <p:nvPicPr>
          <p:cNvPr id="1033" name="Picture 84" descr="ALGERIAC"/>
          <p:cNvPicPr>
            <a:picLocks noChangeAspect="1" noChangeArrowheads="1" noCrop="1"/>
          </p:cNvPicPr>
          <p:nvPr/>
        </p:nvPicPr>
        <p:blipFill>
          <a:blip r:embed="rId4"/>
          <a:srcRect/>
          <a:stretch>
            <a:fillRect/>
          </a:stretch>
        </p:blipFill>
        <p:spPr bwMode="auto">
          <a:xfrm rot="21489218" flipV="1">
            <a:off x="827088" y="188913"/>
            <a:ext cx="1155700" cy="855662"/>
          </a:xfrm>
          <a:prstGeom prst="rect">
            <a:avLst/>
          </a:prstGeom>
          <a:noFill/>
          <a:ln w="9525">
            <a:noFill/>
            <a:miter lim="800000"/>
            <a:headEnd/>
            <a:tailEnd/>
          </a:ln>
        </p:spPr>
      </p:pic>
      <p:sp>
        <p:nvSpPr>
          <p:cNvPr id="1034" name="Rectangle 16"/>
          <p:cNvSpPr>
            <a:spLocks noChangeArrowheads="1"/>
          </p:cNvSpPr>
          <p:nvPr/>
        </p:nvSpPr>
        <p:spPr bwMode="auto">
          <a:xfrm>
            <a:off x="2268538" y="0"/>
            <a:ext cx="4572000" cy="1311275"/>
          </a:xfrm>
          <a:prstGeom prst="rect">
            <a:avLst/>
          </a:prstGeom>
          <a:noFill/>
          <a:ln w="9525">
            <a:noFill/>
            <a:miter lim="800000"/>
            <a:headEnd/>
            <a:tailEnd/>
          </a:ln>
        </p:spPr>
        <p:txBody>
          <a:bodyPr>
            <a:spAutoFit/>
          </a:bodyPr>
          <a:lstStyle/>
          <a:p>
            <a:pPr algn="ctr"/>
            <a:r>
              <a:rPr lang="fr-FR" sz="2000" b="1" i="1" dirty="0">
                <a:solidFill>
                  <a:schemeClr val="bg1"/>
                </a:solidFill>
                <a:latin typeface="Times New Roman" pitchFamily="18" charset="0"/>
              </a:rPr>
              <a:t>République Algérienne Démocratique et Populaire</a:t>
            </a:r>
          </a:p>
          <a:p>
            <a:pPr algn="ctr"/>
            <a:r>
              <a:rPr lang="fr-FR" sz="2000" b="1" i="1" dirty="0">
                <a:solidFill>
                  <a:schemeClr val="bg1"/>
                </a:solidFill>
                <a:latin typeface="Times New Roman" pitchFamily="18" charset="0"/>
              </a:rPr>
              <a:t>Ministère de l’Enseignement Supérieur</a:t>
            </a:r>
          </a:p>
          <a:p>
            <a:pPr algn="ctr"/>
            <a:r>
              <a:rPr lang="fr-FR" sz="2000" b="1" i="1" dirty="0">
                <a:solidFill>
                  <a:schemeClr val="bg1"/>
                </a:solidFill>
                <a:latin typeface="Times New Roman" pitchFamily="18" charset="0"/>
              </a:rPr>
              <a:t>et de la Recherche Scientifique</a:t>
            </a:r>
            <a:r>
              <a:rPr lang="en-US" sz="2000" dirty="0">
                <a:solidFill>
                  <a:schemeClr val="bg1"/>
                </a:solidFill>
                <a:latin typeface="Arial" charset="0"/>
              </a:rPr>
              <a:t> </a:t>
            </a:r>
          </a:p>
        </p:txBody>
      </p:sp>
      <p:sp>
        <p:nvSpPr>
          <p:cNvPr id="1035" name="Rectangle 17"/>
          <p:cNvSpPr>
            <a:spLocks noChangeArrowheads="1"/>
          </p:cNvSpPr>
          <p:nvPr/>
        </p:nvSpPr>
        <p:spPr bwMode="auto">
          <a:xfrm>
            <a:off x="250825" y="1490663"/>
            <a:ext cx="8464550" cy="2246769"/>
          </a:xfrm>
          <a:prstGeom prst="rect">
            <a:avLst/>
          </a:prstGeom>
          <a:noFill/>
          <a:ln w="9525">
            <a:noFill/>
            <a:miter lim="800000"/>
            <a:headEnd/>
            <a:tailEnd/>
          </a:ln>
        </p:spPr>
        <p:txBody>
          <a:bodyPr>
            <a:spAutoFit/>
          </a:bodyPr>
          <a:lstStyle/>
          <a:p>
            <a:pPr algn="ctr"/>
            <a:r>
              <a:rPr lang="en-US" sz="2000" b="1" i="1" dirty="0" smtClean="0">
                <a:solidFill>
                  <a:srgbClr val="000000"/>
                </a:solidFill>
                <a:latin typeface="Georgia" pitchFamily="18" charset="0"/>
              </a:rPr>
              <a:t>Centre </a:t>
            </a:r>
            <a:r>
              <a:rPr lang="en-US" sz="2000" b="1" i="1" dirty="0" err="1" smtClean="0">
                <a:solidFill>
                  <a:srgbClr val="000000"/>
                </a:solidFill>
                <a:latin typeface="Georgia" pitchFamily="18" charset="0"/>
              </a:rPr>
              <a:t>universitaire</a:t>
            </a:r>
            <a:r>
              <a:rPr lang="en-US" sz="2000" b="1" i="1" dirty="0" smtClean="0">
                <a:solidFill>
                  <a:srgbClr val="000000"/>
                </a:solidFill>
                <a:latin typeface="Georgia" pitchFamily="18" charset="0"/>
              </a:rPr>
              <a:t> de </a:t>
            </a:r>
            <a:r>
              <a:rPr lang="en-US" sz="2000" b="1" i="1" dirty="0" err="1" smtClean="0">
                <a:solidFill>
                  <a:srgbClr val="000000"/>
                </a:solidFill>
                <a:latin typeface="Georgia" pitchFamily="18" charset="0"/>
              </a:rPr>
              <a:t>Bordj</a:t>
            </a:r>
            <a:r>
              <a:rPr lang="en-US" sz="2000" b="1" i="1" dirty="0" smtClean="0">
                <a:solidFill>
                  <a:srgbClr val="000000"/>
                </a:solidFill>
                <a:latin typeface="Georgia" pitchFamily="18" charset="0"/>
              </a:rPr>
              <a:t> </a:t>
            </a:r>
            <a:r>
              <a:rPr lang="en-US" sz="2000" b="1" i="1" dirty="0" err="1" smtClean="0">
                <a:solidFill>
                  <a:srgbClr val="000000"/>
                </a:solidFill>
                <a:latin typeface="Georgia" pitchFamily="18" charset="0"/>
              </a:rPr>
              <a:t>Bou</a:t>
            </a:r>
            <a:r>
              <a:rPr lang="en-US" sz="2000" b="1" i="1" dirty="0" smtClean="0">
                <a:solidFill>
                  <a:srgbClr val="000000"/>
                </a:solidFill>
                <a:latin typeface="Georgia" pitchFamily="18" charset="0"/>
              </a:rPr>
              <a:t> </a:t>
            </a:r>
            <a:r>
              <a:rPr lang="en-US" sz="2000" b="1" i="1" dirty="0" err="1" smtClean="0">
                <a:solidFill>
                  <a:srgbClr val="000000"/>
                </a:solidFill>
                <a:latin typeface="Georgia" pitchFamily="18" charset="0"/>
              </a:rPr>
              <a:t>Arreridj</a:t>
            </a:r>
            <a:endParaRPr lang="en-US" sz="2000" b="1" i="1" dirty="0" smtClean="0">
              <a:solidFill>
                <a:srgbClr val="000000"/>
              </a:solidFill>
              <a:latin typeface="Georgia" pitchFamily="18" charset="0"/>
            </a:endParaRPr>
          </a:p>
          <a:p>
            <a:pPr algn="ctr"/>
            <a:r>
              <a:rPr lang="en-US" sz="2000" b="1" i="1" dirty="0" err="1" smtClean="0">
                <a:solidFill>
                  <a:srgbClr val="000000"/>
                </a:solidFill>
                <a:latin typeface="Georgia" pitchFamily="18" charset="0"/>
              </a:rPr>
              <a:t>Institut</a:t>
            </a:r>
            <a:r>
              <a:rPr lang="en-US" sz="2000" b="1" i="1" dirty="0" smtClean="0">
                <a:solidFill>
                  <a:srgbClr val="000000"/>
                </a:solidFill>
                <a:latin typeface="Georgia" pitchFamily="18" charset="0"/>
              </a:rPr>
              <a:t> </a:t>
            </a:r>
            <a:r>
              <a:rPr lang="en-US" sz="2000" b="1" i="1" dirty="0" err="1" smtClean="0">
                <a:solidFill>
                  <a:srgbClr val="000000"/>
                </a:solidFill>
                <a:latin typeface="Georgia" pitchFamily="18" charset="0"/>
              </a:rPr>
              <a:t>Mathématique</a:t>
            </a:r>
            <a:r>
              <a:rPr lang="en-US" sz="2000" b="1" i="1" dirty="0" smtClean="0">
                <a:solidFill>
                  <a:srgbClr val="000000"/>
                </a:solidFill>
                <a:latin typeface="Georgia" pitchFamily="18" charset="0"/>
              </a:rPr>
              <a:t> &amp; </a:t>
            </a:r>
            <a:r>
              <a:rPr lang="en-US" sz="2000" b="1" i="1" dirty="0" err="1" smtClean="0">
                <a:solidFill>
                  <a:srgbClr val="000000"/>
                </a:solidFill>
                <a:latin typeface="Georgia" pitchFamily="18" charset="0"/>
              </a:rPr>
              <a:t>Informatique</a:t>
            </a:r>
            <a:endParaRPr lang="en-US" sz="2000" b="1" i="1" dirty="0" smtClean="0">
              <a:solidFill>
                <a:srgbClr val="000000"/>
              </a:solidFill>
              <a:latin typeface="Georgia" pitchFamily="18" charset="0"/>
            </a:endParaRPr>
          </a:p>
          <a:p>
            <a:pPr algn="ctr"/>
            <a:r>
              <a:rPr lang="en-US" sz="2000" b="1" i="1" dirty="0" err="1" smtClean="0">
                <a:solidFill>
                  <a:srgbClr val="000000"/>
                </a:solidFill>
                <a:latin typeface="Georgia" pitchFamily="18" charset="0"/>
              </a:rPr>
              <a:t>Département</a:t>
            </a:r>
            <a:r>
              <a:rPr lang="en-US" sz="2000" b="1" i="1" dirty="0" smtClean="0">
                <a:solidFill>
                  <a:srgbClr val="000000"/>
                </a:solidFill>
                <a:latin typeface="Georgia" pitchFamily="18" charset="0"/>
              </a:rPr>
              <a:t> </a:t>
            </a:r>
            <a:r>
              <a:rPr lang="en-US" sz="2000" b="1" i="1" dirty="0" err="1" smtClean="0">
                <a:solidFill>
                  <a:srgbClr val="000000"/>
                </a:solidFill>
                <a:latin typeface="Georgia" pitchFamily="18" charset="0"/>
              </a:rPr>
              <a:t>Informatique</a:t>
            </a:r>
            <a:endParaRPr lang="en-US" sz="2000" b="1" i="1" dirty="0" smtClean="0">
              <a:solidFill>
                <a:srgbClr val="000000"/>
              </a:solidFill>
              <a:latin typeface="Georgia" pitchFamily="18" charset="0"/>
            </a:endParaRPr>
          </a:p>
          <a:p>
            <a:pPr algn="ctr"/>
            <a:endParaRPr lang="en-US" sz="2000" b="1" i="1" dirty="0" smtClean="0">
              <a:solidFill>
                <a:srgbClr val="000000"/>
              </a:solidFill>
              <a:latin typeface="Georgia" pitchFamily="18" charset="0"/>
            </a:endParaRPr>
          </a:p>
          <a:p>
            <a:pPr algn="ctr"/>
            <a:r>
              <a:rPr lang="en-US" sz="2000" b="1" i="1" dirty="0" smtClean="0">
                <a:solidFill>
                  <a:srgbClr val="000000"/>
                </a:solidFill>
                <a:latin typeface="Georgia" pitchFamily="18" charset="0"/>
              </a:rPr>
              <a:t>Option: </a:t>
            </a:r>
            <a:r>
              <a:rPr lang="en-US" sz="2000" b="1" i="1" dirty="0" err="1" smtClean="0">
                <a:solidFill>
                  <a:srgbClr val="000000"/>
                </a:solidFill>
                <a:latin typeface="Georgia" pitchFamily="18" charset="0"/>
              </a:rPr>
              <a:t>Système</a:t>
            </a:r>
            <a:r>
              <a:rPr lang="en-US" sz="2000" b="1" i="1" dirty="0" smtClean="0">
                <a:solidFill>
                  <a:srgbClr val="000000"/>
                </a:solidFill>
                <a:latin typeface="Georgia" pitchFamily="18" charset="0"/>
              </a:rPr>
              <a:t> </a:t>
            </a:r>
            <a:r>
              <a:rPr lang="en-US" sz="2000" b="1" i="1" dirty="0" err="1" smtClean="0">
                <a:solidFill>
                  <a:srgbClr val="000000"/>
                </a:solidFill>
                <a:latin typeface="Georgia" pitchFamily="18" charset="0"/>
              </a:rPr>
              <a:t>d’information</a:t>
            </a:r>
            <a:r>
              <a:rPr lang="en-US" sz="2000" b="1" i="1" dirty="0" smtClean="0">
                <a:solidFill>
                  <a:srgbClr val="000000"/>
                </a:solidFill>
                <a:latin typeface="Georgia" pitchFamily="18" charset="0"/>
              </a:rPr>
              <a:t> </a:t>
            </a:r>
            <a:r>
              <a:rPr lang="en-US" sz="2000" b="1" i="1" dirty="0" err="1" smtClean="0">
                <a:solidFill>
                  <a:srgbClr val="000000"/>
                </a:solidFill>
                <a:latin typeface="Georgia" pitchFamily="18" charset="0"/>
              </a:rPr>
              <a:t>Avancés</a:t>
            </a:r>
            <a:endParaRPr lang="en-US" sz="2000" b="1" i="1" dirty="0" smtClean="0">
              <a:solidFill>
                <a:srgbClr val="000000"/>
              </a:solidFill>
              <a:latin typeface="Georgia" pitchFamily="18" charset="0"/>
            </a:endParaRPr>
          </a:p>
          <a:p>
            <a:pPr algn="ctr"/>
            <a:endParaRPr lang="en-US" sz="2000" b="1" i="1" dirty="0" smtClean="0">
              <a:solidFill>
                <a:srgbClr val="000000"/>
              </a:solidFill>
              <a:latin typeface="Georgia" pitchFamily="18" charset="0"/>
            </a:endParaRPr>
          </a:p>
          <a:p>
            <a:pPr algn="ctr"/>
            <a:endParaRPr lang="en-US" sz="2000" b="1" i="1" dirty="0">
              <a:solidFill>
                <a:srgbClr val="000000"/>
              </a:solidFill>
              <a:latin typeface="Georgia" pitchFamily="18" charset="0"/>
            </a:endParaRPr>
          </a:p>
        </p:txBody>
      </p:sp>
      <p:sp>
        <p:nvSpPr>
          <p:cNvPr id="12" name="Rectangle 11"/>
          <p:cNvSpPr/>
          <p:nvPr/>
        </p:nvSpPr>
        <p:spPr>
          <a:xfrm>
            <a:off x="214282" y="4929198"/>
            <a:ext cx="4572000" cy="784830"/>
          </a:xfrm>
          <a:prstGeom prst="rect">
            <a:avLst/>
          </a:prstGeom>
        </p:spPr>
        <p:txBody>
          <a:bodyPr>
            <a:spAutoFit/>
          </a:bodyPr>
          <a:lstStyle/>
          <a:p>
            <a:pPr>
              <a:spcBef>
                <a:spcPct val="50000"/>
              </a:spcBef>
            </a:pPr>
            <a:r>
              <a:rPr lang="fr-FR" dirty="0" smtClean="0">
                <a:latin typeface="Garamond" pitchFamily="18" charset="0"/>
              </a:rPr>
              <a:t>Proposé par :</a:t>
            </a:r>
          </a:p>
          <a:p>
            <a:pPr>
              <a:spcBef>
                <a:spcPct val="50000"/>
              </a:spcBef>
            </a:pPr>
            <a:r>
              <a:rPr lang="fr-FR" dirty="0" smtClean="0">
                <a:latin typeface="Garamond" pitchFamily="18" charset="0"/>
              </a:rPr>
              <a:t>   M. </a:t>
            </a:r>
            <a:r>
              <a:rPr lang="fr-FR" dirty="0" err="1" smtClean="0">
                <a:latin typeface="Garamond" pitchFamily="18" charset="0"/>
              </a:rPr>
              <a:t>Moussaoui</a:t>
            </a:r>
            <a:r>
              <a:rPr lang="fr-FR" dirty="0" smtClean="0">
                <a:latin typeface="Garamond" pitchFamily="18" charset="0"/>
              </a:rPr>
              <a:t>  Ali </a:t>
            </a:r>
            <a:endParaRPr lang="fr-FR" dirty="0">
              <a:latin typeface="Garamond" pitchFamily="18" charset="0"/>
            </a:endParaRPr>
          </a:p>
        </p:txBody>
      </p:sp>
      <p:sp>
        <p:nvSpPr>
          <p:cNvPr id="13" name="Rectangle 12"/>
          <p:cNvSpPr/>
          <p:nvPr/>
        </p:nvSpPr>
        <p:spPr>
          <a:xfrm>
            <a:off x="5643570" y="4929198"/>
            <a:ext cx="3071834" cy="1200329"/>
          </a:xfrm>
          <a:prstGeom prst="rect">
            <a:avLst/>
          </a:prstGeom>
        </p:spPr>
        <p:txBody>
          <a:bodyPr wrap="square">
            <a:spAutoFit/>
          </a:bodyPr>
          <a:lstStyle/>
          <a:p>
            <a:pPr>
              <a:spcBef>
                <a:spcPct val="50000"/>
              </a:spcBef>
            </a:pPr>
            <a:r>
              <a:rPr lang="fr-FR" dirty="0" smtClean="0">
                <a:latin typeface="Garamond" pitchFamily="18" charset="0"/>
              </a:rPr>
              <a:t>Présenté par :</a:t>
            </a:r>
          </a:p>
          <a:p>
            <a:pPr>
              <a:spcBef>
                <a:spcPct val="50000"/>
              </a:spcBef>
            </a:pPr>
            <a:r>
              <a:rPr lang="fr-FR" dirty="0" smtClean="0">
                <a:latin typeface="Garamond" pitchFamily="18" charset="0"/>
              </a:rPr>
              <a:t>  </a:t>
            </a:r>
            <a:r>
              <a:rPr lang="fr-FR" dirty="0" err="1" smtClean="0">
                <a:latin typeface="Garamond" pitchFamily="18" charset="0"/>
              </a:rPr>
              <a:t>Zouache</a:t>
            </a:r>
            <a:r>
              <a:rPr lang="fr-FR" dirty="0" smtClean="0">
                <a:latin typeface="Garamond" pitchFamily="18" charset="0"/>
              </a:rPr>
              <a:t> </a:t>
            </a:r>
            <a:r>
              <a:rPr lang="fr-FR" dirty="0" err="1" smtClean="0">
                <a:latin typeface="Garamond" pitchFamily="18" charset="0"/>
              </a:rPr>
              <a:t>Mohssin</a:t>
            </a:r>
            <a:r>
              <a:rPr lang="fr-FR" dirty="0" smtClean="0">
                <a:latin typeface="Garamond" pitchFamily="18" charset="0"/>
              </a:rPr>
              <a:t> </a:t>
            </a:r>
          </a:p>
          <a:p>
            <a:pPr>
              <a:spcBef>
                <a:spcPct val="50000"/>
              </a:spcBef>
            </a:pPr>
            <a:r>
              <a:rPr lang="fr-FR" dirty="0" smtClean="0">
                <a:latin typeface="Garamond" pitchFamily="18" charset="0"/>
              </a:rPr>
              <a:t>  </a:t>
            </a:r>
            <a:r>
              <a:rPr lang="fr-FR" dirty="0" err="1" smtClean="0">
                <a:latin typeface="Garamond" pitchFamily="18" charset="0"/>
              </a:rPr>
              <a:t>Benidder</a:t>
            </a:r>
            <a:r>
              <a:rPr lang="fr-FR" dirty="0" smtClean="0">
                <a:latin typeface="Garamond" pitchFamily="18" charset="0"/>
              </a:rPr>
              <a:t>  </a:t>
            </a:r>
            <a:r>
              <a:rPr lang="fr-FR" dirty="0" err="1" smtClean="0">
                <a:latin typeface="Garamond" pitchFamily="18" charset="0"/>
              </a:rPr>
              <a:t>Abdelhalim</a:t>
            </a:r>
            <a:endParaRPr lang="fr-FR" dirty="0"/>
          </a:p>
        </p:txBody>
      </p:sp>
      <p:pic>
        <p:nvPicPr>
          <p:cNvPr id="14" name="Picture 84" descr="ALGERIAC"/>
          <p:cNvPicPr>
            <a:picLocks noChangeAspect="1" noChangeArrowheads="1" noCrop="1"/>
          </p:cNvPicPr>
          <p:nvPr/>
        </p:nvPicPr>
        <p:blipFill>
          <a:blip r:embed="rId4"/>
          <a:srcRect/>
          <a:stretch>
            <a:fillRect/>
          </a:stretch>
        </p:blipFill>
        <p:spPr bwMode="auto">
          <a:xfrm rot="21489218" flipV="1">
            <a:off x="7228691" y="194586"/>
            <a:ext cx="1155700" cy="855662"/>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2130"/>
                                        </p:tgtEl>
                                        <p:attrNameLst>
                                          <p:attrName>style.visibility</p:attrName>
                                        </p:attrNameLst>
                                      </p:cBhvr>
                                      <p:to>
                                        <p:strVal val="visible"/>
                                      </p:to>
                                    </p:set>
                                    <p:animEffect transition="in" filter="wheel(4)">
                                      <p:cBhvr>
                                        <p:cTn id="7" dur="2000"/>
                                        <p:tgtEl>
                                          <p:spTgt spid="2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rrondir un rectangle avec un coin diagonal 5"/>
          <p:cNvSpPr/>
          <p:nvPr/>
        </p:nvSpPr>
        <p:spPr>
          <a:xfrm>
            <a:off x="642910" y="1285860"/>
            <a:ext cx="1785950" cy="500066"/>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2400" dirty="0" smtClean="0">
                <a:latin typeface="Garamond" pitchFamily="18" charset="0"/>
              </a:rPr>
              <a:t>Définition</a:t>
            </a:r>
            <a:r>
              <a:rPr lang="fr-FR" dirty="0" smtClean="0"/>
              <a:t> </a:t>
            </a:r>
            <a:endParaRPr lang="fr-FR" dirty="0"/>
          </a:p>
        </p:txBody>
      </p:sp>
      <p:sp>
        <p:nvSpPr>
          <p:cNvPr id="7" name="Rectangle à coins arrondis 6"/>
          <p:cNvSpPr/>
          <p:nvPr/>
        </p:nvSpPr>
        <p:spPr>
          <a:xfrm>
            <a:off x="428596" y="2070969"/>
            <a:ext cx="8501122" cy="715089"/>
          </a:xfrm>
          <a:prstGeom prst="round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buFont typeface="Wingdings" pitchFamily="2" charset="2"/>
              <a:buChar char="Ø"/>
            </a:pPr>
            <a:r>
              <a:rPr lang="fr-FR" dirty="0" smtClean="0">
                <a:latin typeface="Garamond" pitchFamily="18" charset="0"/>
              </a:rPr>
              <a:t>    Ensemble des effets portant sur les performances d’un service de communication et qui </a:t>
            </a:r>
          </a:p>
          <a:p>
            <a:r>
              <a:rPr lang="fr-FR" dirty="0" smtClean="0">
                <a:latin typeface="Garamond" pitchFamily="18" charset="0"/>
              </a:rPr>
              <a:t>       détermine le degré de satisfaction d’un utilisateur de ce même service.</a:t>
            </a:r>
            <a:endParaRPr lang="fr-FR" dirty="0">
              <a:latin typeface="Garamond" pitchFamily="18" charset="0"/>
            </a:endParaRPr>
          </a:p>
        </p:txBody>
      </p:sp>
      <p:sp>
        <p:nvSpPr>
          <p:cNvPr id="8" name="Rectangle à coins arrondis 7"/>
          <p:cNvSpPr/>
          <p:nvPr/>
        </p:nvSpPr>
        <p:spPr>
          <a:xfrm>
            <a:off x="571472" y="2989660"/>
            <a:ext cx="2931438" cy="51077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dirty="0" smtClean="0">
                <a:latin typeface="Garamond" pitchFamily="18" charset="0"/>
              </a:rPr>
              <a:t>Les </a:t>
            </a:r>
            <a:r>
              <a:rPr lang="fr-FR" sz="2400" dirty="0" smtClean="0">
                <a:latin typeface="Garamond" pitchFamily="18" charset="0"/>
              </a:rPr>
              <a:t>métriques</a:t>
            </a:r>
            <a:r>
              <a:rPr lang="en-US" sz="2400" dirty="0" smtClean="0">
                <a:latin typeface="Garamond" pitchFamily="18" charset="0"/>
              </a:rPr>
              <a:t> de QoS </a:t>
            </a:r>
            <a:endParaRPr lang="fr-FR" sz="2400" dirty="0">
              <a:latin typeface="Garamond" pitchFamily="18" charset="0"/>
            </a:endParaRPr>
          </a:p>
        </p:txBody>
      </p:sp>
      <p:graphicFrame>
        <p:nvGraphicFramePr>
          <p:cNvPr id="9" name="Diagramme 8"/>
          <p:cNvGraphicFramePr/>
          <p:nvPr/>
        </p:nvGraphicFramePr>
        <p:xfrm>
          <a:off x="3857620" y="3000372"/>
          <a:ext cx="5072098" cy="37147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à coins arrondis 9"/>
          <p:cNvSpPr/>
          <p:nvPr/>
        </p:nvSpPr>
        <p:spPr>
          <a:xfrm>
            <a:off x="714348" y="357166"/>
            <a:ext cx="7715304" cy="571504"/>
          </a:xfrm>
          <a:prstGeom prst="roundRect">
            <a:avLst/>
          </a:prstGeom>
          <a:blipFill>
            <a:blip r:embed="rId7"/>
            <a:tile tx="0" ty="0" sx="100000" sy="100000" flip="none" algn="tl"/>
          </a:blipFill>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3600" dirty="0" smtClean="0">
                <a:solidFill>
                  <a:sysClr val="windowText" lastClr="000000"/>
                </a:solidFill>
                <a:latin typeface="Garamond" pitchFamily="18" charset="0"/>
              </a:rPr>
              <a:t>Qualité de  service </a:t>
            </a:r>
          </a:p>
          <a:p>
            <a:pPr algn="ctr"/>
            <a:endParaRPr lang="fr-FR" sz="600" dirty="0">
              <a:solidFill>
                <a:schemeClr val="tx1"/>
              </a:solidFill>
              <a:latin typeface="Garamond"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ppt_w</p:attrName>
                                        </p:attrNameLst>
                                      </p:cBhvr>
                                      <p:tavLst>
                                        <p:tav tm="0">
                                          <p:val>
                                            <p:strVal val="#ppt_w+.3"/>
                                          </p:val>
                                        </p:tav>
                                        <p:tav tm="100000">
                                          <p:val>
                                            <p:strVal val="#ppt_w"/>
                                          </p:val>
                                        </p:tav>
                                      </p:tavLst>
                                    </p:anim>
                                    <p:anim calcmode="lin" valueType="num">
                                      <p:cBhvr>
                                        <p:cTn id="29" dur="1000" fill="hold"/>
                                        <p:tgtEl>
                                          <p:spTgt spid="9"/>
                                        </p:tgtEl>
                                        <p:attrNameLst>
                                          <p:attrName>ppt_h</p:attrName>
                                        </p:attrNameLst>
                                      </p:cBhvr>
                                      <p:tavLst>
                                        <p:tav tm="0">
                                          <p:val>
                                            <p:strVal val="#ppt_h"/>
                                          </p:val>
                                        </p:tav>
                                        <p:tav tm="100000">
                                          <p:val>
                                            <p:strVal val="#ppt_h"/>
                                          </p:val>
                                        </p:tav>
                                      </p:tavLst>
                                    </p:anim>
                                    <p:animEffect transition="in" filter="fade">
                                      <p:cBhvr>
                                        <p:cTn id="3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Graphic spid="9"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87" name="AutoShape 51"/>
          <p:cNvSpPr>
            <a:spLocks noChangeArrowheads="1"/>
          </p:cNvSpPr>
          <p:nvPr/>
        </p:nvSpPr>
        <p:spPr bwMode="auto">
          <a:xfrm>
            <a:off x="398461" y="1357298"/>
            <a:ext cx="2887655" cy="1285884"/>
          </a:xfrm>
          <a:prstGeom prst="cloudCallout">
            <a:avLst>
              <a:gd name="adj1" fmla="val -41774"/>
              <a:gd name="adj2" fmla="val 84642"/>
            </a:avLst>
          </a:prstGeom>
          <a:ln>
            <a:headEnd/>
            <a:tailEnd/>
          </a:ln>
        </p:spPr>
        <p:style>
          <a:lnRef idx="2">
            <a:schemeClr val="accent6"/>
          </a:lnRef>
          <a:fillRef idx="1">
            <a:schemeClr val="lt1"/>
          </a:fillRef>
          <a:effectRef idx="0">
            <a:schemeClr val="accent6"/>
          </a:effectRef>
          <a:fontRef idx="minor">
            <a:schemeClr val="dk1"/>
          </a:fontRef>
        </p:style>
        <p:txBody>
          <a:bodyPr/>
          <a:lstStyle/>
          <a:p>
            <a:pPr algn="ctr"/>
            <a:r>
              <a:rPr lang="fr-FR" sz="2000" dirty="0">
                <a:latin typeface="Garamond" pitchFamily="18" charset="0"/>
              </a:rPr>
              <a:t>Quel est le chemin le plus stable ???</a:t>
            </a:r>
            <a:endParaRPr lang="en-US" sz="2000" dirty="0">
              <a:latin typeface="Garamond" pitchFamily="18" charset="0"/>
            </a:endParaRPr>
          </a:p>
        </p:txBody>
      </p:sp>
      <p:sp>
        <p:nvSpPr>
          <p:cNvPr id="244738" name="Text Box 2"/>
          <p:cNvSpPr txBox="1">
            <a:spLocks noChangeArrowheads="1"/>
          </p:cNvSpPr>
          <p:nvPr/>
        </p:nvSpPr>
        <p:spPr bwMode="auto">
          <a:xfrm>
            <a:off x="7632731" y="4786322"/>
            <a:ext cx="1439863" cy="255587"/>
          </a:xfrm>
          <a:prstGeom prst="rect">
            <a:avLst/>
          </a:prstGeom>
          <a:noFill/>
          <a:ln w="6350" algn="ctr">
            <a:noFill/>
            <a:miter lim="800000"/>
            <a:headEnd type="none" w="sm" len="sm"/>
            <a:tailEnd/>
          </a:ln>
          <a:effectLst/>
        </p:spPr>
        <p:txBody>
          <a:bodyPr lIns="90000" tIns="0" rIns="90000" bIns="10800">
            <a:spAutoFit/>
          </a:bodyPr>
          <a:lstStyle/>
          <a:p>
            <a:pPr>
              <a:spcBef>
                <a:spcPct val="50000"/>
              </a:spcBef>
            </a:pPr>
            <a:r>
              <a:rPr lang="fr-FR" sz="1600" b="1" dirty="0">
                <a:latin typeface="Times New Roman" pitchFamily="18" charset="0"/>
                <a:cs typeface="Times New Roman" pitchFamily="18" charset="0"/>
              </a:rPr>
              <a:t>Destination</a:t>
            </a:r>
            <a:endParaRPr lang="en-US" sz="1600" b="1" dirty="0">
              <a:latin typeface="Times New Roman" pitchFamily="18" charset="0"/>
              <a:cs typeface="Times New Roman" pitchFamily="18" charset="0"/>
            </a:endParaRPr>
          </a:p>
        </p:txBody>
      </p:sp>
      <p:sp>
        <p:nvSpPr>
          <p:cNvPr id="244752" name="Line 16"/>
          <p:cNvSpPr>
            <a:spLocks noChangeShapeType="1"/>
          </p:cNvSpPr>
          <p:nvPr/>
        </p:nvSpPr>
        <p:spPr bwMode="auto">
          <a:xfrm>
            <a:off x="1643042" y="3259138"/>
            <a:ext cx="365125" cy="241300"/>
          </a:xfrm>
          <a:prstGeom prst="line">
            <a:avLst/>
          </a:prstGeom>
          <a:noFill/>
          <a:ln w="28575">
            <a:solidFill>
              <a:schemeClr val="tx1"/>
            </a:solidFill>
            <a:round/>
            <a:headEnd type="none" w="sm" len="sm"/>
            <a:tailEnd type="triangle" w="med" len="med"/>
          </a:ln>
          <a:effectLst/>
        </p:spPr>
        <p:txBody>
          <a:bodyPr lIns="90000" tIns="0" rIns="90000" bIns="10800">
            <a:spAutoFit/>
          </a:bodyPr>
          <a:lstStyle/>
          <a:p>
            <a:endParaRPr lang="fr-FR"/>
          </a:p>
        </p:txBody>
      </p:sp>
      <p:sp>
        <p:nvSpPr>
          <p:cNvPr id="244753" name="Text Box 17"/>
          <p:cNvSpPr txBox="1">
            <a:spLocks noChangeArrowheads="1"/>
          </p:cNvSpPr>
          <p:nvPr/>
        </p:nvSpPr>
        <p:spPr bwMode="auto">
          <a:xfrm>
            <a:off x="928662" y="2941635"/>
            <a:ext cx="958850" cy="255587"/>
          </a:xfrm>
          <a:prstGeom prst="rect">
            <a:avLst/>
          </a:prstGeom>
          <a:noFill/>
          <a:ln w="6350" algn="ctr">
            <a:noFill/>
            <a:miter lim="800000"/>
            <a:headEnd type="none" w="sm" len="sm"/>
            <a:tailEnd/>
          </a:ln>
          <a:effectLst/>
        </p:spPr>
        <p:txBody>
          <a:bodyPr lIns="90000" tIns="0" rIns="90000" bIns="10800">
            <a:spAutoFit/>
          </a:bodyPr>
          <a:lstStyle/>
          <a:p>
            <a:pPr>
              <a:spcBef>
                <a:spcPct val="50000"/>
              </a:spcBef>
            </a:pPr>
            <a:r>
              <a:rPr lang="fr-FR" sz="1600" b="1" dirty="0">
                <a:latin typeface="Times New Roman" pitchFamily="18" charset="0"/>
                <a:cs typeface="Times New Roman" pitchFamily="18" charset="0"/>
              </a:rPr>
              <a:t>Source</a:t>
            </a:r>
            <a:endParaRPr lang="en-US" sz="1600" b="1" dirty="0">
              <a:latin typeface="Times New Roman" pitchFamily="18" charset="0"/>
              <a:cs typeface="Times New Roman" pitchFamily="18" charset="0"/>
            </a:endParaRPr>
          </a:p>
        </p:txBody>
      </p:sp>
      <p:sp>
        <p:nvSpPr>
          <p:cNvPr id="244754" name="Line 18"/>
          <p:cNvSpPr>
            <a:spLocks noChangeShapeType="1"/>
          </p:cNvSpPr>
          <p:nvPr/>
        </p:nvSpPr>
        <p:spPr bwMode="auto">
          <a:xfrm flipH="1">
            <a:off x="7880376" y="5143512"/>
            <a:ext cx="192086" cy="333376"/>
          </a:xfrm>
          <a:prstGeom prst="line">
            <a:avLst/>
          </a:prstGeom>
          <a:noFill/>
          <a:ln w="38100">
            <a:solidFill>
              <a:schemeClr val="tx1"/>
            </a:solidFill>
            <a:round/>
            <a:headEnd type="none" w="sm" len="sm"/>
            <a:tailEnd type="triangle" w="med" len="med"/>
          </a:ln>
          <a:effectLst/>
        </p:spPr>
        <p:txBody>
          <a:bodyPr wrap="square" lIns="90000" tIns="0" rIns="90000" bIns="10800">
            <a:spAutoFit/>
          </a:bodyPr>
          <a:lstStyle/>
          <a:p>
            <a:endParaRPr lang="fr-FR"/>
          </a:p>
        </p:txBody>
      </p:sp>
      <p:sp>
        <p:nvSpPr>
          <p:cNvPr id="244755" name="Line 19"/>
          <p:cNvSpPr>
            <a:spLocks noChangeShapeType="1"/>
          </p:cNvSpPr>
          <p:nvPr/>
        </p:nvSpPr>
        <p:spPr bwMode="auto">
          <a:xfrm>
            <a:off x="2552700" y="3654452"/>
            <a:ext cx="519102" cy="560366"/>
          </a:xfrm>
          <a:prstGeom prst="line">
            <a:avLst/>
          </a:prstGeom>
          <a:ln>
            <a:headEnd type="none" w="sm" len="sm"/>
            <a:tailEnd type="triangle" w="med" len="med"/>
          </a:ln>
        </p:spPr>
        <p:style>
          <a:lnRef idx="3">
            <a:schemeClr val="accent3"/>
          </a:lnRef>
          <a:fillRef idx="0">
            <a:schemeClr val="accent3"/>
          </a:fillRef>
          <a:effectRef idx="2">
            <a:schemeClr val="accent3"/>
          </a:effectRef>
          <a:fontRef idx="minor">
            <a:schemeClr val="tx1"/>
          </a:fontRef>
        </p:style>
        <p:txBody>
          <a:bodyPr wrap="square" lIns="90000" tIns="0" rIns="90000" bIns="10800">
            <a:spAutoFit/>
          </a:bodyPr>
          <a:lstStyle/>
          <a:p>
            <a:endParaRPr lang="fr-FR"/>
          </a:p>
        </p:txBody>
      </p:sp>
      <p:sp>
        <p:nvSpPr>
          <p:cNvPr id="244756" name="Line 20"/>
          <p:cNvSpPr>
            <a:spLocks noChangeShapeType="1"/>
          </p:cNvSpPr>
          <p:nvPr/>
        </p:nvSpPr>
        <p:spPr bwMode="auto">
          <a:xfrm flipV="1">
            <a:off x="3643306" y="4319594"/>
            <a:ext cx="604838" cy="38100"/>
          </a:xfrm>
          <a:prstGeom prst="line">
            <a:avLst/>
          </a:prstGeom>
          <a:ln>
            <a:headEnd type="none" w="sm" len="sm"/>
            <a:tailEnd type="triangle" w="med" len="med"/>
          </a:ln>
        </p:spPr>
        <p:style>
          <a:lnRef idx="3">
            <a:schemeClr val="accent3"/>
          </a:lnRef>
          <a:fillRef idx="0">
            <a:schemeClr val="accent3"/>
          </a:fillRef>
          <a:effectRef idx="2">
            <a:schemeClr val="accent3"/>
          </a:effectRef>
          <a:fontRef idx="minor">
            <a:schemeClr val="tx1"/>
          </a:fontRef>
        </p:style>
        <p:txBody>
          <a:bodyPr lIns="90000" tIns="0" rIns="90000" bIns="10800">
            <a:spAutoFit/>
          </a:bodyPr>
          <a:lstStyle/>
          <a:p>
            <a:endParaRPr lang="fr-FR"/>
          </a:p>
        </p:txBody>
      </p:sp>
      <p:sp>
        <p:nvSpPr>
          <p:cNvPr id="244757" name="Line 21"/>
          <p:cNvSpPr>
            <a:spLocks noChangeShapeType="1"/>
          </p:cNvSpPr>
          <p:nvPr/>
        </p:nvSpPr>
        <p:spPr bwMode="auto">
          <a:xfrm>
            <a:off x="4614863" y="4195760"/>
            <a:ext cx="100013" cy="662000"/>
          </a:xfrm>
          <a:prstGeom prst="line">
            <a:avLst/>
          </a:prstGeom>
          <a:ln>
            <a:headEnd type="none" w="sm" len="sm"/>
            <a:tailEnd type="triangle" w="med" len="med"/>
          </a:ln>
        </p:spPr>
        <p:style>
          <a:lnRef idx="3">
            <a:schemeClr val="accent3"/>
          </a:lnRef>
          <a:fillRef idx="0">
            <a:schemeClr val="accent3"/>
          </a:fillRef>
          <a:effectRef idx="2">
            <a:schemeClr val="accent3"/>
          </a:effectRef>
          <a:fontRef idx="minor">
            <a:schemeClr val="tx1"/>
          </a:fontRef>
        </p:style>
        <p:txBody>
          <a:bodyPr wrap="square" lIns="90000" tIns="0" rIns="90000" bIns="10800">
            <a:spAutoFit/>
          </a:bodyPr>
          <a:lstStyle/>
          <a:p>
            <a:endParaRPr lang="fr-FR"/>
          </a:p>
        </p:txBody>
      </p:sp>
      <p:sp>
        <p:nvSpPr>
          <p:cNvPr id="244758" name="Line 22"/>
          <p:cNvSpPr>
            <a:spLocks noChangeShapeType="1"/>
          </p:cNvSpPr>
          <p:nvPr/>
        </p:nvSpPr>
        <p:spPr bwMode="auto">
          <a:xfrm>
            <a:off x="4857752" y="5143512"/>
            <a:ext cx="428629" cy="500066"/>
          </a:xfrm>
          <a:prstGeom prst="line">
            <a:avLst/>
          </a:prstGeom>
          <a:ln>
            <a:headEnd type="none" w="sm" len="sm"/>
            <a:tailEnd type="triangle" w="med" len="med"/>
          </a:ln>
        </p:spPr>
        <p:style>
          <a:lnRef idx="3">
            <a:schemeClr val="accent3"/>
          </a:lnRef>
          <a:fillRef idx="0">
            <a:schemeClr val="accent3"/>
          </a:fillRef>
          <a:effectRef idx="2">
            <a:schemeClr val="accent3"/>
          </a:effectRef>
          <a:fontRef idx="minor">
            <a:schemeClr val="tx1"/>
          </a:fontRef>
        </p:style>
        <p:txBody>
          <a:bodyPr wrap="square" lIns="90000" tIns="0" rIns="90000" bIns="10800">
            <a:spAutoFit/>
          </a:bodyPr>
          <a:lstStyle/>
          <a:p>
            <a:endParaRPr lang="fr-FR"/>
          </a:p>
        </p:txBody>
      </p:sp>
      <p:sp>
        <p:nvSpPr>
          <p:cNvPr id="244759" name="Line 23"/>
          <p:cNvSpPr>
            <a:spLocks noChangeShapeType="1"/>
          </p:cNvSpPr>
          <p:nvPr/>
        </p:nvSpPr>
        <p:spPr bwMode="auto">
          <a:xfrm flipV="1">
            <a:off x="5500694" y="5643578"/>
            <a:ext cx="571504" cy="214314"/>
          </a:xfrm>
          <a:prstGeom prst="line">
            <a:avLst/>
          </a:prstGeom>
          <a:ln>
            <a:headEnd type="none" w="sm" len="sm"/>
            <a:tailEnd type="triangle" w="med" len="med"/>
          </a:ln>
        </p:spPr>
        <p:style>
          <a:lnRef idx="3">
            <a:schemeClr val="accent3"/>
          </a:lnRef>
          <a:fillRef idx="0">
            <a:schemeClr val="accent3"/>
          </a:fillRef>
          <a:effectRef idx="2">
            <a:schemeClr val="accent3"/>
          </a:effectRef>
          <a:fontRef idx="minor">
            <a:schemeClr val="tx1"/>
          </a:fontRef>
        </p:style>
        <p:txBody>
          <a:bodyPr wrap="square" lIns="90000" tIns="0" rIns="90000" bIns="10800">
            <a:spAutoFit/>
          </a:bodyPr>
          <a:lstStyle/>
          <a:p>
            <a:endParaRPr lang="fr-FR"/>
          </a:p>
        </p:txBody>
      </p:sp>
      <p:sp>
        <p:nvSpPr>
          <p:cNvPr id="244760" name="Line 24"/>
          <p:cNvSpPr>
            <a:spLocks noChangeShapeType="1"/>
          </p:cNvSpPr>
          <p:nvPr/>
        </p:nvSpPr>
        <p:spPr bwMode="auto">
          <a:xfrm flipV="1">
            <a:off x="6715140" y="5715016"/>
            <a:ext cx="642942" cy="71438"/>
          </a:xfrm>
          <a:prstGeom prst="line">
            <a:avLst/>
          </a:prstGeom>
          <a:ln>
            <a:headEnd type="none" w="sm" len="sm"/>
            <a:tailEnd type="triangle" w="med" len="med"/>
          </a:ln>
        </p:spPr>
        <p:style>
          <a:lnRef idx="3">
            <a:schemeClr val="accent3"/>
          </a:lnRef>
          <a:fillRef idx="0">
            <a:schemeClr val="accent3"/>
          </a:fillRef>
          <a:effectRef idx="2">
            <a:schemeClr val="accent3"/>
          </a:effectRef>
          <a:fontRef idx="minor">
            <a:schemeClr val="tx1"/>
          </a:fontRef>
        </p:style>
        <p:txBody>
          <a:bodyPr wrap="square" lIns="90000" tIns="0" rIns="90000" bIns="10800">
            <a:spAutoFit/>
          </a:bodyPr>
          <a:lstStyle/>
          <a:p>
            <a:endParaRPr lang="fr-FR"/>
          </a:p>
        </p:txBody>
      </p:sp>
      <p:sp>
        <p:nvSpPr>
          <p:cNvPr id="244762" name="Line 26"/>
          <p:cNvSpPr>
            <a:spLocks noChangeShapeType="1"/>
          </p:cNvSpPr>
          <p:nvPr/>
        </p:nvSpPr>
        <p:spPr bwMode="auto">
          <a:xfrm>
            <a:off x="2284397" y="3778259"/>
            <a:ext cx="73025" cy="1008063"/>
          </a:xfrm>
          <a:prstGeom prst="line">
            <a:avLst/>
          </a:prstGeom>
          <a:ln>
            <a:headEnd type="none" w="sm" len="sm"/>
            <a:tailEnd type="triangle" w="med" len="med"/>
          </a:ln>
        </p:spPr>
        <p:style>
          <a:lnRef idx="3">
            <a:schemeClr val="accent2"/>
          </a:lnRef>
          <a:fillRef idx="0">
            <a:schemeClr val="accent2"/>
          </a:fillRef>
          <a:effectRef idx="2">
            <a:schemeClr val="accent2"/>
          </a:effectRef>
          <a:fontRef idx="minor">
            <a:schemeClr val="tx1"/>
          </a:fontRef>
        </p:style>
        <p:txBody>
          <a:bodyPr lIns="90000" tIns="0" rIns="90000" bIns="10800">
            <a:spAutoFit/>
          </a:bodyPr>
          <a:lstStyle/>
          <a:p>
            <a:endParaRPr lang="fr-FR"/>
          </a:p>
        </p:txBody>
      </p:sp>
      <p:sp>
        <p:nvSpPr>
          <p:cNvPr id="244763" name="Line 27"/>
          <p:cNvSpPr>
            <a:spLocks noChangeShapeType="1"/>
          </p:cNvSpPr>
          <p:nvPr/>
        </p:nvSpPr>
        <p:spPr bwMode="auto">
          <a:xfrm>
            <a:off x="2571736" y="5500702"/>
            <a:ext cx="571504" cy="285752"/>
          </a:xfrm>
          <a:prstGeom prst="line">
            <a:avLst/>
          </a:prstGeom>
          <a:ln>
            <a:headEnd type="none" w="sm" len="sm"/>
            <a:tailEnd type="triangle" w="med" len="med"/>
          </a:ln>
        </p:spPr>
        <p:style>
          <a:lnRef idx="3">
            <a:schemeClr val="accent2"/>
          </a:lnRef>
          <a:fillRef idx="0">
            <a:schemeClr val="accent2"/>
          </a:fillRef>
          <a:effectRef idx="2">
            <a:schemeClr val="accent2"/>
          </a:effectRef>
          <a:fontRef idx="minor">
            <a:schemeClr val="tx1"/>
          </a:fontRef>
        </p:style>
        <p:txBody>
          <a:bodyPr wrap="square" lIns="90000" tIns="0" rIns="90000" bIns="10800">
            <a:spAutoFit/>
          </a:bodyPr>
          <a:lstStyle/>
          <a:p>
            <a:endParaRPr lang="fr-FR"/>
          </a:p>
        </p:txBody>
      </p:sp>
      <p:sp>
        <p:nvSpPr>
          <p:cNvPr id="244764" name="Line 28"/>
          <p:cNvSpPr>
            <a:spLocks noChangeShapeType="1"/>
          </p:cNvSpPr>
          <p:nvPr/>
        </p:nvSpPr>
        <p:spPr bwMode="auto">
          <a:xfrm flipV="1">
            <a:off x="3643306" y="5214950"/>
            <a:ext cx="571504" cy="500066"/>
          </a:xfrm>
          <a:prstGeom prst="line">
            <a:avLst/>
          </a:prstGeom>
          <a:ln>
            <a:headEnd type="none" w="sm" len="sm"/>
            <a:tailEnd type="triangle" w="med" len="med"/>
          </a:ln>
        </p:spPr>
        <p:style>
          <a:lnRef idx="3">
            <a:schemeClr val="accent2"/>
          </a:lnRef>
          <a:fillRef idx="0">
            <a:schemeClr val="accent2"/>
          </a:fillRef>
          <a:effectRef idx="2">
            <a:schemeClr val="accent2"/>
          </a:effectRef>
          <a:fontRef idx="minor">
            <a:schemeClr val="tx1"/>
          </a:fontRef>
        </p:style>
        <p:txBody>
          <a:bodyPr wrap="square" lIns="90000" tIns="0" rIns="90000" bIns="10800">
            <a:spAutoFit/>
          </a:bodyPr>
          <a:lstStyle/>
          <a:p>
            <a:endParaRPr lang="fr-FR"/>
          </a:p>
        </p:txBody>
      </p:sp>
      <p:sp>
        <p:nvSpPr>
          <p:cNvPr id="244767" name="Line 31"/>
          <p:cNvSpPr>
            <a:spLocks noChangeShapeType="1"/>
          </p:cNvSpPr>
          <p:nvPr/>
        </p:nvSpPr>
        <p:spPr bwMode="auto">
          <a:xfrm flipV="1">
            <a:off x="2578100" y="2768597"/>
            <a:ext cx="406400" cy="546100"/>
          </a:xfrm>
          <a:prstGeom prst="line">
            <a:avLst/>
          </a:prstGeom>
          <a:ln>
            <a:headEnd type="none" w="sm" len="sm"/>
            <a:tailEnd type="triangle" w="med" len="med"/>
          </a:ln>
        </p:spPr>
        <p:style>
          <a:lnRef idx="3">
            <a:schemeClr val="accent1"/>
          </a:lnRef>
          <a:fillRef idx="0">
            <a:schemeClr val="accent1"/>
          </a:fillRef>
          <a:effectRef idx="2">
            <a:schemeClr val="accent1"/>
          </a:effectRef>
          <a:fontRef idx="minor">
            <a:schemeClr val="tx1"/>
          </a:fontRef>
        </p:style>
        <p:txBody>
          <a:bodyPr lIns="90000" tIns="0" rIns="90000" bIns="10800">
            <a:spAutoFit/>
          </a:bodyPr>
          <a:lstStyle/>
          <a:p>
            <a:endParaRPr lang="fr-FR"/>
          </a:p>
        </p:txBody>
      </p:sp>
      <p:sp>
        <p:nvSpPr>
          <p:cNvPr id="244768" name="Line 32"/>
          <p:cNvSpPr>
            <a:spLocks noChangeShapeType="1"/>
          </p:cNvSpPr>
          <p:nvPr/>
        </p:nvSpPr>
        <p:spPr bwMode="auto">
          <a:xfrm>
            <a:off x="3424233" y="2593972"/>
            <a:ext cx="576263" cy="30163"/>
          </a:xfrm>
          <a:prstGeom prst="line">
            <a:avLst/>
          </a:prstGeom>
          <a:ln>
            <a:headEnd type="none" w="sm" len="sm"/>
            <a:tailEnd type="triangle" w="med" len="med"/>
          </a:ln>
        </p:spPr>
        <p:style>
          <a:lnRef idx="3">
            <a:schemeClr val="accent1"/>
          </a:lnRef>
          <a:fillRef idx="0">
            <a:schemeClr val="accent1"/>
          </a:fillRef>
          <a:effectRef idx="2">
            <a:schemeClr val="accent1"/>
          </a:effectRef>
          <a:fontRef idx="minor">
            <a:schemeClr val="tx1"/>
          </a:fontRef>
        </p:style>
        <p:txBody>
          <a:bodyPr lIns="90000" tIns="0" rIns="90000" bIns="10800">
            <a:spAutoFit/>
          </a:bodyPr>
          <a:lstStyle/>
          <a:p>
            <a:endParaRPr lang="fr-FR"/>
          </a:p>
        </p:txBody>
      </p:sp>
      <p:sp>
        <p:nvSpPr>
          <p:cNvPr id="244769" name="Line 33"/>
          <p:cNvSpPr>
            <a:spLocks noChangeShapeType="1"/>
          </p:cNvSpPr>
          <p:nvPr/>
        </p:nvSpPr>
        <p:spPr bwMode="auto">
          <a:xfrm flipV="1">
            <a:off x="4643438" y="2571743"/>
            <a:ext cx="571504" cy="142876"/>
          </a:xfrm>
          <a:prstGeom prst="line">
            <a:avLst/>
          </a:prstGeom>
          <a:ln>
            <a:headEnd type="none" w="sm" len="sm"/>
            <a:tailEnd type="triangle" w="med" len="med"/>
          </a:ln>
        </p:spPr>
        <p:style>
          <a:lnRef idx="3">
            <a:schemeClr val="accent1"/>
          </a:lnRef>
          <a:fillRef idx="0">
            <a:schemeClr val="accent1"/>
          </a:fillRef>
          <a:effectRef idx="2">
            <a:schemeClr val="accent1"/>
          </a:effectRef>
          <a:fontRef idx="minor">
            <a:schemeClr val="tx1"/>
          </a:fontRef>
        </p:style>
        <p:txBody>
          <a:bodyPr wrap="square" lIns="90000" tIns="0" rIns="90000" bIns="10800">
            <a:spAutoFit/>
          </a:bodyPr>
          <a:lstStyle/>
          <a:p>
            <a:endParaRPr lang="fr-FR"/>
          </a:p>
        </p:txBody>
      </p:sp>
      <p:sp>
        <p:nvSpPr>
          <p:cNvPr id="244770" name="Line 34"/>
          <p:cNvSpPr>
            <a:spLocks noChangeShapeType="1"/>
          </p:cNvSpPr>
          <p:nvPr/>
        </p:nvSpPr>
        <p:spPr bwMode="auto">
          <a:xfrm>
            <a:off x="5786446" y="2571744"/>
            <a:ext cx="571504" cy="45719"/>
          </a:xfrm>
          <a:prstGeom prst="line">
            <a:avLst/>
          </a:prstGeom>
          <a:ln>
            <a:headEnd type="none" w="sm" len="sm"/>
            <a:tailEnd type="triangle" w="med" len="med"/>
          </a:ln>
        </p:spPr>
        <p:style>
          <a:lnRef idx="3">
            <a:schemeClr val="accent1"/>
          </a:lnRef>
          <a:fillRef idx="0">
            <a:schemeClr val="accent1"/>
          </a:fillRef>
          <a:effectRef idx="2">
            <a:schemeClr val="accent1"/>
          </a:effectRef>
          <a:fontRef idx="minor">
            <a:schemeClr val="tx1"/>
          </a:fontRef>
        </p:style>
        <p:txBody>
          <a:bodyPr wrap="square" lIns="90000" tIns="0" rIns="90000" bIns="10800">
            <a:spAutoFit/>
          </a:bodyPr>
          <a:lstStyle/>
          <a:p>
            <a:endParaRPr lang="fr-FR"/>
          </a:p>
        </p:txBody>
      </p:sp>
      <p:sp>
        <p:nvSpPr>
          <p:cNvPr id="244771" name="Line 35"/>
          <p:cNvSpPr>
            <a:spLocks noChangeShapeType="1"/>
          </p:cNvSpPr>
          <p:nvPr/>
        </p:nvSpPr>
        <p:spPr bwMode="auto">
          <a:xfrm>
            <a:off x="7000892" y="2857496"/>
            <a:ext cx="285752" cy="571504"/>
          </a:xfrm>
          <a:prstGeom prst="line">
            <a:avLst/>
          </a:prstGeom>
          <a:ln>
            <a:headEnd type="none" w="sm" len="sm"/>
            <a:tailEnd type="triangle" w="med" len="med"/>
          </a:ln>
        </p:spPr>
        <p:style>
          <a:lnRef idx="3">
            <a:schemeClr val="accent1"/>
          </a:lnRef>
          <a:fillRef idx="0">
            <a:schemeClr val="accent1"/>
          </a:fillRef>
          <a:effectRef idx="2">
            <a:schemeClr val="accent1"/>
          </a:effectRef>
          <a:fontRef idx="minor">
            <a:schemeClr val="tx1"/>
          </a:fontRef>
        </p:style>
        <p:txBody>
          <a:bodyPr wrap="square" lIns="90000" tIns="0" rIns="90000" bIns="10800">
            <a:spAutoFit/>
          </a:bodyPr>
          <a:lstStyle/>
          <a:p>
            <a:endParaRPr lang="fr-FR"/>
          </a:p>
        </p:txBody>
      </p:sp>
      <p:sp>
        <p:nvSpPr>
          <p:cNvPr id="244773" name="Line 37"/>
          <p:cNvSpPr>
            <a:spLocks noChangeShapeType="1"/>
          </p:cNvSpPr>
          <p:nvPr/>
        </p:nvSpPr>
        <p:spPr bwMode="auto">
          <a:xfrm>
            <a:off x="7429521" y="4286256"/>
            <a:ext cx="142876" cy="857256"/>
          </a:xfrm>
          <a:prstGeom prst="line">
            <a:avLst/>
          </a:prstGeom>
          <a:ln>
            <a:headEnd type="none" w="sm" len="sm"/>
            <a:tailEnd type="triangle" w="med" len="med"/>
          </a:ln>
        </p:spPr>
        <p:style>
          <a:lnRef idx="3">
            <a:schemeClr val="accent1"/>
          </a:lnRef>
          <a:fillRef idx="0">
            <a:schemeClr val="accent1"/>
          </a:fillRef>
          <a:effectRef idx="2">
            <a:schemeClr val="accent1"/>
          </a:effectRef>
          <a:fontRef idx="minor">
            <a:schemeClr val="tx1"/>
          </a:fontRef>
        </p:style>
        <p:txBody>
          <a:bodyPr wrap="square" lIns="90000" tIns="0" rIns="90000" bIns="10800">
            <a:spAutoFit/>
          </a:bodyPr>
          <a:lstStyle/>
          <a:p>
            <a:endParaRPr lang="fr-FR"/>
          </a:p>
        </p:txBody>
      </p:sp>
      <p:sp>
        <p:nvSpPr>
          <p:cNvPr id="244774" name="Line 38"/>
          <p:cNvSpPr>
            <a:spLocks noChangeShapeType="1"/>
          </p:cNvSpPr>
          <p:nvPr/>
        </p:nvSpPr>
        <p:spPr bwMode="auto">
          <a:xfrm>
            <a:off x="4714877" y="5214950"/>
            <a:ext cx="500066" cy="571503"/>
          </a:xfrm>
          <a:prstGeom prst="line">
            <a:avLst/>
          </a:prstGeom>
          <a:ln>
            <a:headEnd type="none" w="sm" len="sm"/>
            <a:tailEnd type="triangle" w="med" len="med"/>
          </a:ln>
        </p:spPr>
        <p:style>
          <a:lnRef idx="3">
            <a:schemeClr val="accent2"/>
          </a:lnRef>
          <a:fillRef idx="0">
            <a:schemeClr val="accent2"/>
          </a:fillRef>
          <a:effectRef idx="2">
            <a:schemeClr val="accent2"/>
          </a:effectRef>
          <a:fontRef idx="minor">
            <a:schemeClr val="tx1"/>
          </a:fontRef>
        </p:style>
        <p:txBody>
          <a:bodyPr wrap="square" lIns="90000" tIns="0" rIns="90000" bIns="10800">
            <a:spAutoFit/>
          </a:bodyPr>
          <a:lstStyle/>
          <a:p>
            <a:endParaRPr lang="fr-FR"/>
          </a:p>
        </p:txBody>
      </p:sp>
      <p:sp>
        <p:nvSpPr>
          <p:cNvPr id="244775" name="Line 39"/>
          <p:cNvSpPr>
            <a:spLocks noChangeShapeType="1"/>
          </p:cNvSpPr>
          <p:nvPr/>
        </p:nvSpPr>
        <p:spPr bwMode="auto">
          <a:xfrm flipV="1">
            <a:off x="5500694" y="5774188"/>
            <a:ext cx="735006" cy="298017"/>
          </a:xfrm>
          <a:prstGeom prst="line">
            <a:avLst/>
          </a:prstGeom>
          <a:ln>
            <a:headEnd type="none" w="sm" len="sm"/>
            <a:tailEnd type="triangle" w="med" len="med"/>
          </a:ln>
        </p:spPr>
        <p:style>
          <a:lnRef idx="3">
            <a:schemeClr val="accent2"/>
          </a:lnRef>
          <a:fillRef idx="0">
            <a:schemeClr val="accent2"/>
          </a:fillRef>
          <a:effectRef idx="2">
            <a:schemeClr val="accent2"/>
          </a:effectRef>
          <a:fontRef idx="minor">
            <a:schemeClr val="tx1"/>
          </a:fontRef>
        </p:style>
        <p:txBody>
          <a:bodyPr wrap="square" lIns="90000" tIns="0" rIns="90000" bIns="10800">
            <a:spAutoFit/>
          </a:bodyPr>
          <a:lstStyle/>
          <a:p>
            <a:endParaRPr lang="fr-FR"/>
          </a:p>
        </p:txBody>
      </p:sp>
      <p:sp>
        <p:nvSpPr>
          <p:cNvPr id="244776" name="Line 40"/>
          <p:cNvSpPr>
            <a:spLocks noChangeShapeType="1"/>
          </p:cNvSpPr>
          <p:nvPr/>
        </p:nvSpPr>
        <p:spPr bwMode="auto">
          <a:xfrm flipV="1">
            <a:off x="6715140" y="5857892"/>
            <a:ext cx="642942" cy="71438"/>
          </a:xfrm>
          <a:prstGeom prst="line">
            <a:avLst/>
          </a:prstGeom>
          <a:ln>
            <a:headEnd type="none" w="sm" len="sm"/>
            <a:tailEnd type="triangle" w="med" len="med"/>
          </a:ln>
        </p:spPr>
        <p:style>
          <a:lnRef idx="3">
            <a:schemeClr val="accent2"/>
          </a:lnRef>
          <a:fillRef idx="0">
            <a:schemeClr val="accent2"/>
          </a:fillRef>
          <a:effectRef idx="2">
            <a:schemeClr val="accent2"/>
          </a:effectRef>
          <a:fontRef idx="minor">
            <a:schemeClr val="tx1"/>
          </a:fontRef>
        </p:style>
        <p:txBody>
          <a:bodyPr wrap="square" lIns="90000" tIns="0" rIns="90000" bIns="10800">
            <a:spAutoFit/>
          </a:bodyPr>
          <a:lstStyle/>
          <a:p>
            <a:endParaRPr lang="fr-FR"/>
          </a:p>
        </p:txBody>
      </p:sp>
      <p:sp>
        <p:nvSpPr>
          <p:cNvPr id="244778" name="Line 42"/>
          <p:cNvSpPr>
            <a:spLocks noChangeShapeType="1"/>
          </p:cNvSpPr>
          <p:nvPr/>
        </p:nvSpPr>
        <p:spPr bwMode="auto">
          <a:xfrm>
            <a:off x="2714612" y="3571876"/>
            <a:ext cx="500066" cy="574676"/>
          </a:xfrm>
          <a:prstGeom prst="line">
            <a:avLst/>
          </a:prstGeom>
          <a:ln>
            <a:headEnd type="none" w="sm" len="sm"/>
            <a:tailEnd type="triangle" w="med" len="med"/>
          </a:ln>
        </p:spPr>
        <p:style>
          <a:lnRef idx="3">
            <a:schemeClr val="dk1"/>
          </a:lnRef>
          <a:fillRef idx="0">
            <a:schemeClr val="dk1"/>
          </a:fillRef>
          <a:effectRef idx="2">
            <a:schemeClr val="dk1"/>
          </a:effectRef>
          <a:fontRef idx="minor">
            <a:schemeClr val="tx1"/>
          </a:fontRef>
        </p:style>
        <p:txBody>
          <a:bodyPr wrap="square" lIns="90000" tIns="0" rIns="90000" bIns="10800">
            <a:spAutoFit/>
          </a:bodyPr>
          <a:lstStyle/>
          <a:p>
            <a:endParaRPr lang="fr-FR"/>
          </a:p>
        </p:txBody>
      </p:sp>
      <p:sp>
        <p:nvSpPr>
          <p:cNvPr id="244779" name="Line 43"/>
          <p:cNvSpPr>
            <a:spLocks noChangeShapeType="1"/>
          </p:cNvSpPr>
          <p:nvPr/>
        </p:nvSpPr>
        <p:spPr bwMode="auto">
          <a:xfrm flipV="1">
            <a:off x="3643306" y="4214818"/>
            <a:ext cx="604838" cy="38100"/>
          </a:xfrm>
          <a:prstGeom prst="line">
            <a:avLst/>
          </a:prstGeom>
          <a:ln>
            <a:headEnd type="none" w="sm" len="sm"/>
            <a:tailEnd type="triangle" w="med" len="med"/>
          </a:ln>
        </p:spPr>
        <p:style>
          <a:lnRef idx="3">
            <a:schemeClr val="dk1"/>
          </a:lnRef>
          <a:fillRef idx="0">
            <a:schemeClr val="dk1"/>
          </a:fillRef>
          <a:effectRef idx="2">
            <a:schemeClr val="dk1"/>
          </a:effectRef>
          <a:fontRef idx="minor">
            <a:schemeClr val="tx1"/>
          </a:fontRef>
        </p:style>
        <p:txBody>
          <a:bodyPr lIns="90000" tIns="0" rIns="90000" bIns="10800">
            <a:spAutoFit/>
          </a:bodyPr>
          <a:lstStyle/>
          <a:p>
            <a:endParaRPr lang="fr-FR"/>
          </a:p>
        </p:txBody>
      </p:sp>
      <p:sp>
        <p:nvSpPr>
          <p:cNvPr id="244780" name="Line 44"/>
          <p:cNvSpPr>
            <a:spLocks noChangeShapeType="1"/>
          </p:cNvSpPr>
          <p:nvPr/>
        </p:nvSpPr>
        <p:spPr bwMode="auto">
          <a:xfrm flipV="1">
            <a:off x="4648200" y="3708397"/>
            <a:ext cx="350838" cy="215900"/>
          </a:xfrm>
          <a:prstGeom prst="line">
            <a:avLst/>
          </a:prstGeom>
          <a:ln>
            <a:headEnd type="none" w="sm" len="sm"/>
            <a:tailEnd type="triangle" w="med" len="med"/>
          </a:ln>
        </p:spPr>
        <p:style>
          <a:lnRef idx="3">
            <a:schemeClr val="dk1"/>
          </a:lnRef>
          <a:fillRef idx="0">
            <a:schemeClr val="dk1"/>
          </a:fillRef>
          <a:effectRef idx="2">
            <a:schemeClr val="dk1"/>
          </a:effectRef>
          <a:fontRef idx="minor">
            <a:schemeClr val="tx1"/>
          </a:fontRef>
        </p:style>
        <p:txBody>
          <a:bodyPr lIns="90000" tIns="0" rIns="90000" bIns="10800">
            <a:spAutoFit/>
          </a:bodyPr>
          <a:lstStyle/>
          <a:p>
            <a:endParaRPr lang="fr-FR"/>
          </a:p>
        </p:txBody>
      </p:sp>
      <p:sp>
        <p:nvSpPr>
          <p:cNvPr id="244781" name="Line 45"/>
          <p:cNvSpPr>
            <a:spLocks noChangeShapeType="1"/>
          </p:cNvSpPr>
          <p:nvPr/>
        </p:nvSpPr>
        <p:spPr bwMode="auto">
          <a:xfrm flipV="1">
            <a:off x="5422900" y="2857496"/>
            <a:ext cx="1006488" cy="609601"/>
          </a:xfrm>
          <a:prstGeom prst="line">
            <a:avLst/>
          </a:prstGeom>
          <a:ln>
            <a:headEnd type="none" w="sm" len="sm"/>
            <a:tailEnd type="triangle" w="med" len="med"/>
          </a:ln>
        </p:spPr>
        <p:style>
          <a:lnRef idx="3">
            <a:schemeClr val="dk1"/>
          </a:lnRef>
          <a:fillRef idx="0">
            <a:schemeClr val="dk1"/>
          </a:fillRef>
          <a:effectRef idx="2">
            <a:schemeClr val="dk1"/>
          </a:effectRef>
          <a:fontRef idx="minor">
            <a:schemeClr val="tx1"/>
          </a:fontRef>
        </p:style>
        <p:txBody>
          <a:bodyPr wrap="square" lIns="90000" tIns="0" rIns="90000" bIns="10800">
            <a:spAutoFit/>
          </a:bodyPr>
          <a:lstStyle/>
          <a:p>
            <a:endParaRPr lang="fr-FR"/>
          </a:p>
        </p:txBody>
      </p:sp>
      <p:sp>
        <p:nvSpPr>
          <p:cNvPr id="244782" name="Line 46"/>
          <p:cNvSpPr>
            <a:spLocks noChangeShapeType="1"/>
          </p:cNvSpPr>
          <p:nvPr/>
        </p:nvSpPr>
        <p:spPr bwMode="auto">
          <a:xfrm>
            <a:off x="6786578" y="2928934"/>
            <a:ext cx="288925" cy="576262"/>
          </a:xfrm>
          <a:prstGeom prst="line">
            <a:avLst/>
          </a:prstGeom>
          <a:ln>
            <a:headEnd type="none" w="sm" len="sm"/>
            <a:tailEnd type="triangle" w="med" len="med"/>
          </a:ln>
        </p:spPr>
        <p:style>
          <a:lnRef idx="3">
            <a:schemeClr val="dk1"/>
          </a:lnRef>
          <a:fillRef idx="0">
            <a:schemeClr val="dk1"/>
          </a:fillRef>
          <a:effectRef idx="2">
            <a:schemeClr val="dk1"/>
          </a:effectRef>
          <a:fontRef idx="minor">
            <a:schemeClr val="tx1"/>
          </a:fontRef>
        </p:style>
        <p:txBody>
          <a:bodyPr lIns="90000" tIns="0" rIns="90000" bIns="10800">
            <a:spAutoFit/>
          </a:bodyPr>
          <a:lstStyle/>
          <a:p>
            <a:endParaRPr lang="fr-FR"/>
          </a:p>
        </p:txBody>
      </p:sp>
      <p:sp>
        <p:nvSpPr>
          <p:cNvPr id="244784" name="Line 48"/>
          <p:cNvSpPr>
            <a:spLocks noChangeShapeType="1"/>
          </p:cNvSpPr>
          <p:nvPr/>
        </p:nvSpPr>
        <p:spPr bwMode="auto">
          <a:xfrm>
            <a:off x="7286644" y="4286256"/>
            <a:ext cx="130039" cy="850699"/>
          </a:xfrm>
          <a:prstGeom prst="line">
            <a:avLst/>
          </a:prstGeom>
          <a:ln>
            <a:headEnd type="none" w="sm" len="sm"/>
            <a:tailEnd type="triangle" w="med" len="med"/>
          </a:ln>
        </p:spPr>
        <p:style>
          <a:lnRef idx="3">
            <a:schemeClr val="dk1"/>
          </a:lnRef>
          <a:fillRef idx="0">
            <a:schemeClr val="dk1"/>
          </a:fillRef>
          <a:effectRef idx="2">
            <a:schemeClr val="dk1"/>
          </a:effectRef>
          <a:fontRef idx="minor">
            <a:schemeClr val="tx1"/>
          </a:fontRef>
        </p:style>
        <p:txBody>
          <a:bodyPr wrap="square" lIns="90000" tIns="0" rIns="90000" bIns="10800">
            <a:spAutoFit/>
          </a:bodyPr>
          <a:lstStyle/>
          <a:p>
            <a:endParaRPr lang="fr-FR"/>
          </a:p>
        </p:txBody>
      </p:sp>
      <p:pic>
        <p:nvPicPr>
          <p:cNvPr id="64" name="Picture 18" descr="laptop"/>
          <p:cNvPicPr>
            <a:picLocks noChangeAspect="1" noChangeArrowheads="1"/>
          </p:cNvPicPr>
          <p:nvPr/>
        </p:nvPicPr>
        <p:blipFill>
          <a:blip r:embed="rId4"/>
          <a:srcRect/>
          <a:stretch>
            <a:fillRect/>
          </a:stretch>
        </p:blipFill>
        <p:spPr bwMode="auto">
          <a:xfrm>
            <a:off x="2054962" y="4818075"/>
            <a:ext cx="735848" cy="682627"/>
          </a:xfrm>
          <a:prstGeom prst="rect">
            <a:avLst/>
          </a:prstGeom>
          <a:noFill/>
          <a:ln w="9525" algn="ctr">
            <a:noFill/>
            <a:miter lim="800000"/>
            <a:headEnd/>
            <a:tailEnd/>
          </a:ln>
        </p:spPr>
      </p:pic>
      <p:pic>
        <p:nvPicPr>
          <p:cNvPr id="52" name="Picture 18" descr="laptop"/>
          <p:cNvPicPr>
            <a:picLocks noChangeAspect="1" noChangeArrowheads="1"/>
          </p:cNvPicPr>
          <p:nvPr/>
        </p:nvPicPr>
        <p:blipFill>
          <a:blip r:embed="rId4"/>
          <a:srcRect/>
          <a:stretch>
            <a:fillRect/>
          </a:stretch>
        </p:blipFill>
        <p:spPr bwMode="auto">
          <a:xfrm>
            <a:off x="1928794" y="3071810"/>
            <a:ext cx="735848" cy="682627"/>
          </a:xfrm>
          <a:prstGeom prst="rect">
            <a:avLst/>
          </a:prstGeom>
          <a:noFill/>
          <a:ln w="9525" algn="ctr">
            <a:noFill/>
            <a:miter lim="800000"/>
            <a:headEnd/>
            <a:tailEnd/>
          </a:ln>
        </p:spPr>
      </p:pic>
      <p:pic>
        <p:nvPicPr>
          <p:cNvPr id="54" name="Picture 18" descr="laptop"/>
          <p:cNvPicPr>
            <a:picLocks noChangeAspect="1" noChangeArrowheads="1"/>
          </p:cNvPicPr>
          <p:nvPr/>
        </p:nvPicPr>
        <p:blipFill>
          <a:blip r:embed="rId4"/>
          <a:srcRect/>
          <a:stretch>
            <a:fillRect/>
          </a:stretch>
        </p:blipFill>
        <p:spPr bwMode="auto">
          <a:xfrm>
            <a:off x="3121772" y="5461017"/>
            <a:ext cx="735848" cy="682627"/>
          </a:xfrm>
          <a:prstGeom prst="rect">
            <a:avLst/>
          </a:prstGeom>
          <a:noFill/>
          <a:ln w="9525" algn="ctr">
            <a:noFill/>
            <a:miter lim="800000"/>
            <a:headEnd/>
            <a:tailEnd/>
          </a:ln>
        </p:spPr>
      </p:pic>
      <p:pic>
        <p:nvPicPr>
          <p:cNvPr id="55" name="Picture 18" descr="laptop"/>
          <p:cNvPicPr>
            <a:picLocks noChangeAspect="1" noChangeArrowheads="1"/>
          </p:cNvPicPr>
          <p:nvPr/>
        </p:nvPicPr>
        <p:blipFill>
          <a:blip r:embed="rId4"/>
          <a:srcRect/>
          <a:stretch>
            <a:fillRect/>
          </a:stretch>
        </p:blipFill>
        <p:spPr bwMode="auto">
          <a:xfrm>
            <a:off x="4071934" y="4643446"/>
            <a:ext cx="735848" cy="682627"/>
          </a:xfrm>
          <a:prstGeom prst="rect">
            <a:avLst/>
          </a:prstGeom>
          <a:noFill/>
          <a:ln w="9525" algn="ctr">
            <a:noFill/>
            <a:miter lim="800000"/>
            <a:headEnd/>
            <a:tailEnd/>
          </a:ln>
        </p:spPr>
      </p:pic>
      <p:pic>
        <p:nvPicPr>
          <p:cNvPr id="72" name="Picture 18" descr="laptop"/>
          <p:cNvPicPr>
            <a:picLocks noChangeAspect="1" noChangeArrowheads="1"/>
          </p:cNvPicPr>
          <p:nvPr/>
        </p:nvPicPr>
        <p:blipFill>
          <a:blip r:embed="rId4"/>
          <a:srcRect/>
          <a:stretch>
            <a:fillRect/>
          </a:stretch>
        </p:blipFill>
        <p:spPr bwMode="auto">
          <a:xfrm>
            <a:off x="5000628" y="5786454"/>
            <a:ext cx="735848" cy="682627"/>
          </a:xfrm>
          <a:prstGeom prst="rect">
            <a:avLst/>
          </a:prstGeom>
          <a:noFill/>
          <a:ln w="9525" algn="ctr">
            <a:noFill/>
            <a:miter lim="800000"/>
            <a:headEnd/>
            <a:tailEnd/>
          </a:ln>
        </p:spPr>
      </p:pic>
      <p:pic>
        <p:nvPicPr>
          <p:cNvPr id="73" name="Picture 18" descr="laptop"/>
          <p:cNvPicPr>
            <a:picLocks noChangeAspect="1" noChangeArrowheads="1"/>
          </p:cNvPicPr>
          <p:nvPr/>
        </p:nvPicPr>
        <p:blipFill>
          <a:blip r:embed="rId4"/>
          <a:srcRect/>
          <a:stretch>
            <a:fillRect/>
          </a:stretch>
        </p:blipFill>
        <p:spPr bwMode="auto">
          <a:xfrm>
            <a:off x="6072198" y="5214950"/>
            <a:ext cx="735848" cy="682627"/>
          </a:xfrm>
          <a:prstGeom prst="rect">
            <a:avLst/>
          </a:prstGeom>
          <a:noFill/>
          <a:ln w="9525" algn="ctr">
            <a:noFill/>
            <a:miter lim="800000"/>
            <a:headEnd/>
            <a:tailEnd/>
          </a:ln>
        </p:spPr>
      </p:pic>
      <p:pic>
        <p:nvPicPr>
          <p:cNvPr id="74" name="Picture 18" descr="laptop"/>
          <p:cNvPicPr>
            <a:picLocks noChangeAspect="1" noChangeArrowheads="1"/>
          </p:cNvPicPr>
          <p:nvPr/>
        </p:nvPicPr>
        <p:blipFill>
          <a:blip r:embed="rId4"/>
          <a:srcRect/>
          <a:stretch>
            <a:fillRect/>
          </a:stretch>
        </p:blipFill>
        <p:spPr bwMode="auto">
          <a:xfrm>
            <a:off x="7286644" y="5246703"/>
            <a:ext cx="735848" cy="682627"/>
          </a:xfrm>
          <a:prstGeom prst="rect">
            <a:avLst/>
          </a:prstGeom>
          <a:noFill/>
          <a:ln w="9525" algn="ctr">
            <a:noFill/>
            <a:miter lim="800000"/>
            <a:headEnd/>
            <a:tailEnd/>
          </a:ln>
        </p:spPr>
      </p:pic>
      <p:pic>
        <p:nvPicPr>
          <p:cNvPr id="75" name="Picture 18" descr="laptop"/>
          <p:cNvPicPr>
            <a:picLocks noChangeAspect="1" noChangeArrowheads="1"/>
          </p:cNvPicPr>
          <p:nvPr/>
        </p:nvPicPr>
        <p:blipFill>
          <a:blip r:embed="rId4"/>
          <a:srcRect/>
          <a:stretch>
            <a:fillRect/>
          </a:stretch>
        </p:blipFill>
        <p:spPr bwMode="auto">
          <a:xfrm>
            <a:off x="3071802" y="4143380"/>
            <a:ext cx="735848" cy="682627"/>
          </a:xfrm>
          <a:prstGeom prst="rect">
            <a:avLst/>
          </a:prstGeom>
          <a:noFill/>
          <a:ln w="9525" algn="ctr">
            <a:noFill/>
            <a:miter lim="800000"/>
            <a:headEnd/>
            <a:tailEnd/>
          </a:ln>
        </p:spPr>
      </p:pic>
      <p:pic>
        <p:nvPicPr>
          <p:cNvPr id="76" name="Picture 18" descr="laptop"/>
          <p:cNvPicPr>
            <a:picLocks noChangeAspect="1" noChangeArrowheads="1"/>
          </p:cNvPicPr>
          <p:nvPr/>
        </p:nvPicPr>
        <p:blipFill>
          <a:blip r:embed="rId4"/>
          <a:srcRect/>
          <a:stretch>
            <a:fillRect/>
          </a:stretch>
        </p:blipFill>
        <p:spPr bwMode="auto">
          <a:xfrm>
            <a:off x="4143372" y="3643314"/>
            <a:ext cx="735848" cy="682627"/>
          </a:xfrm>
          <a:prstGeom prst="rect">
            <a:avLst/>
          </a:prstGeom>
          <a:noFill/>
          <a:ln w="9525" algn="ctr">
            <a:noFill/>
            <a:miter lim="800000"/>
            <a:headEnd/>
            <a:tailEnd/>
          </a:ln>
        </p:spPr>
      </p:pic>
      <p:pic>
        <p:nvPicPr>
          <p:cNvPr id="77" name="Picture 18" descr="laptop"/>
          <p:cNvPicPr>
            <a:picLocks noChangeAspect="1" noChangeArrowheads="1"/>
          </p:cNvPicPr>
          <p:nvPr/>
        </p:nvPicPr>
        <p:blipFill>
          <a:blip r:embed="rId4"/>
          <a:srcRect/>
          <a:stretch>
            <a:fillRect/>
          </a:stretch>
        </p:blipFill>
        <p:spPr bwMode="auto">
          <a:xfrm>
            <a:off x="4929190" y="3214686"/>
            <a:ext cx="735848" cy="682627"/>
          </a:xfrm>
          <a:prstGeom prst="rect">
            <a:avLst/>
          </a:prstGeom>
          <a:noFill/>
          <a:ln w="9525" algn="ctr">
            <a:noFill/>
            <a:miter lim="800000"/>
            <a:headEnd/>
            <a:tailEnd/>
          </a:ln>
        </p:spPr>
      </p:pic>
      <p:pic>
        <p:nvPicPr>
          <p:cNvPr id="78" name="Picture 18" descr="laptop"/>
          <p:cNvPicPr>
            <a:picLocks noChangeAspect="1" noChangeArrowheads="1"/>
          </p:cNvPicPr>
          <p:nvPr/>
        </p:nvPicPr>
        <p:blipFill>
          <a:blip r:embed="rId4"/>
          <a:srcRect/>
          <a:stretch>
            <a:fillRect/>
          </a:stretch>
        </p:blipFill>
        <p:spPr bwMode="auto">
          <a:xfrm>
            <a:off x="2857488" y="2285992"/>
            <a:ext cx="735848" cy="682627"/>
          </a:xfrm>
          <a:prstGeom prst="rect">
            <a:avLst/>
          </a:prstGeom>
          <a:noFill/>
          <a:ln w="9525" algn="ctr">
            <a:noFill/>
            <a:miter lim="800000"/>
            <a:headEnd/>
            <a:tailEnd/>
          </a:ln>
        </p:spPr>
      </p:pic>
      <p:pic>
        <p:nvPicPr>
          <p:cNvPr id="79" name="Picture 18" descr="laptop"/>
          <p:cNvPicPr>
            <a:picLocks noChangeAspect="1" noChangeArrowheads="1"/>
          </p:cNvPicPr>
          <p:nvPr/>
        </p:nvPicPr>
        <p:blipFill>
          <a:blip r:embed="rId4"/>
          <a:srcRect/>
          <a:stretch>
            <a:fillRect/>
          </a:stretch>
        </p:blipFill>
        <p:spPr bwMode="auto">
          <a:xfrm>
            <a:off x="3907590" y="2214554"/>
            <a:ext cx="735848" cy="682627"/>
          </a:xfrm>
          <a:prstGeom prst="rect">
            <a:avLst/>
          </a:prstGeom>
          <a:noFill/>
          <a:ln w="9525" algn="ctr">
            <a:noFill/>
            <a:miter lim="800000"/>
            <a:headEnd/>
            <a:tailEnd/>
          </a:ln>
        </p:spPr>
      </p:pic>
      <p:pic>
        <p:nvPicPr>
          <p:cNvPr id="80" name="Picture 18" descr="laptop"/>
          <p:cNvPicPr>
            <a:picLocks noChangeAspect="1" noChangeArrowheads="1"/>
          </p:cNvPicPr>
          <p:nvPr/>
        </p:nvPicPr>
        <p:blipFill>
          <a:blip r:embed="rId4"/>
          <a:srcRect/>
          <a:stretch>
            <a:fillRect/>
          </a:stretch>
        </p:blipFill>
        <p:spPr bwMode="auto">
          <a:xfrm>
            <a:off x="5072066" y="2000240"/>
            <a:ext cx="735848" cy="682627"/>
          </a:xfrm>
          <a:prstGeom prst="rect">
            <a:avLst/>
          </a:prstGeom>
          <a:noFill/>
          <a:ln w="9525" algn="ctr">
            <a:noFill/>
            <a:miter lim="800000"/>
            <a:headEnd/>
            <a:tailEnd/>
          </a:ln>
        </p:spPr>
      </p:pic>
      <p:pic>
        <p:nvPicPr>
          <p:cNvPr id="81" name="Picture 18" descr="laptop"/>
          <p:cNvPicPr>
            <a:picLocks noChangeAspect="1" noChangeArrowheads="1"/>
          </p:cNvPicPr>
          <p:nvPr/>
        </p:nvPicPr>
        <p:blipFill>
          <a:blip r:embed="rId4"/>
          <a:srcRect/>
          <a:stretch>
            <a:fillRect/>
          </a:stretch>
        </p:blipFill>
        <p:spPr bwMode="auto">
          <a:xfrm>
            <a:off x="6357950" y="2214554"/>
            <a:ext cx="735848" cy="682627"/>
          </a:xfrm>
          <a:prstGeom prst="rect">
            <a:avLst/>
          </a:prstGeom>
          <a:noFill/>
          <a:ln w="9525" algn="ctr">
            <a:noFill/>
            <a:miter lim="800000"/>
            <a:headEnd/>
            <a:tailEnd/>
          </a:ln>
        </p:spPr>
      </p:pic>
      <p:pic>
        <p:nvPicPr>
          <p:cNvPr id="82" name="Picture 18" descr="laptop"/>
          <p:cNvPicPr>
            <a:picLocks noChangeAspect="1" noChangeArrowheads="1"/>
          </p:cNvPicPr>
          <p:nvPr/>
        </p:nvPicPr>
        <p:blipFill>
          <a:blip r:embed="rId4"/>
          <a:srcRect/>
          <a:stretch>
            <a:fillRect/>
          </a:stretch>
        </p:blipFill>
        <p:spPr bwMode="auto">
          <a:xfrm>
            <a:off x="7000892" y="3500438"/>
            <a:ext cx="735848" cy="682627"/>
          </a:xfrm>
          <a:prstGeom prst="rect">
            <a:avLst/>
          </a:prstGeom>
          <a:noFill/>
          <a:ln w="9525" algn="ctr">
            <a:noFill/>
            <a:miter lim="800000"/>
            <a:headEnd/>
            <a:tailEnd/>
          </a:ln>
        </p:spPr>
      </p:pic>
      <p:sp>
        <p:nvSpPr>
          <p:cNvPr id="53" name="Rectangle à coins arrondis 52"/>
          <p:cNvSpPr/>
          <p:nvPr/>
        </p:nvSpPr>
        <p:spPr>
          <a:xfrm>
            <a:off x="714348" y="357166"/>
            <a:ext cx="7715304" cy="571504"/>
          </a:xfrm>
          <a:prstGeom prst="roundRect">
            <a:avLst/>
          </a:prstGeom>
          <a:blipFill>
            <a:blip r:embed="rId5"/>
            <a:tile tx="0" ty="0" sx="100000" sy="100000" flip="none" algn="tl"/>
          </a:blipFill>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3600" dirty="0" smtClean="0">
                <a:solidFill>
                  <a:sysClr val="windowText" lastClr="000000"/>
                </a:solidFill>
                <a:latin typeface="Garamond" pitchFamily="18" charset="0"/>
              </a:rPr>
              <a:t>Problématique </a:t>
            </a:r>
          </a:p>
          <a:p>
            <a:pPr algn="ctr"/>
            <a:endParaRPr lang="fr-FR" sz="600" dirty="0">
              <a:solidFill>
                <a:schemeClr val="tx1"/>
              </a:solidFill>
              <a:latin typeface="Garamond" pitchFamily="18" charset="0"/>
              <a:cs typeface="Times New Roman" pitchFamily="18" charset="0"/>
            </a:endParaRPr>
          </a:p>
        </p:txBody>
      </p:sp>
      <p:graphicFrame>
        <p:nvGraphicFramePr>
          <p:cNvPr id="244786" name="Object 50"/>
          <p:cNvGraphicFramePr>
            <a:graphicFrameLocks noChangeAspect="1"/>
          </p:cNvGraphicFramePr>
          <p:nvPr/>
        </p:nvGraphicFramePr>
        <p:xfrm>
          <a:off x="214282" y="3214699"/>
          <a:ext cx="752475" cy="1857375"/>
        </p:xfrm>
        <a:graphic>
          <a:graphicData uri="http://schemas.openxmlformats.org/presentationml/2006/ole">
            <p:oleObj spid="_x0000_s1026" name="Image bitmap" r:id="rId6" imgW="752381" imgH="1857143" progId="PBrush">
              <p:embed/>
            </p:oleObj>
          </a:graphicData>
        </a:graphic>
      </p:graphicFrame>
      <p:sp>
        <p:nvSpPr>
          <p:cNvPr id="244785" name="Text Box 49"/>
          <p:cNvSpPr txBox="1">
            <a:spLocks noChangeArrowheads="1"/>
          </p:cNvSpPr>
          <p:nvPr/>
        </p:nvSpPr>
        <p:spPr bwMode="auto">
          <a:xfrm>
            <a:off x="785786" y="2500306"/>
            <a:ext cx="8215370" cy="2596229"/>
          </a:xfrm>
          <a:prstGeom prst="rect">
            <a:avLst/>
          </a:prstGeom>
          <a:ln>
            <a:headEnd type="none" w="sm" len="sm"/>
            <a:tailEnd/>
          </a:ln>
        </p:spPr>
        <p:style>
          <a:lnRef idx="2">
            <a:schemeClr val="accent6"/>
          </a:lnRef>
          <a:fillRef idx="1">
            <a:schemeClr val="lt1"/>
          </a:fillRef>
          <a:effectRef idx="0">
            <a:schemeClr val="accent6"/>
          </a:effectRef>
          <a:fontRef idx="minor">
            <a:schemeClr val="dk1"/>
          </a:fontRef>
        </p:style>
        <p:txBody>
          <a:bodyPr wrap="square" lIns="90000" tIns="0" rIns="90000" bIns="10800">
            <a:spAutoFit/>
          </a:bodyPr>
          <a:lstStyle/>
          <a:p>
            <a:pPr algn="ctr">
              <a:lnSpc>
                <a:spcPct val="90000"/>
              </a:lnSpc>
              <a:spcBef>
                <a:spcPct val="20000"/>
              </a:spcBef>
              <a:buFont typeface="Wingdings" pitchFamily="2" charset="2"/>
              <a:buChar char=""/>
            </a:pPr>
            <a:endParaRPr lang="fr-FR" sz="2000" b="1" dirty="0" smtClean="0">
              <a:latin typeface="Times New Roman" pitchFamily="18" charset="0"/>
              <a:cs typeface="Times New Roman" pitchFamily="18" charset="0"/>
            </a:endParaRPr>
          </a:p>
          <a:p>
            <a:pPr>
              <a:lnSpc>
                <a:spcPct val="90000"/>
              </a:lnSpc>
              <a:spcBef>
                <a:spcPct val="20000"/>
              </a:spcBef>
              <a:buFont typeface="Wingdings" pitchFamily="2" charset="2"/>
              <a:buChar char=""/>
            </a:pPr>
            <a:r>
              <a:rPr lang="fr-FR" sz="2000" b="1" dirty="0" smtClean="0">
                <a:latin typeface="Times New Roman" pitchFamily="18" charset="0"/>
                <a:cs typeface="Times New Roman" pitchFamily="18" charset="0"/>
              </a:rPr>
              <a:t> </a:t>
            </a:r>
            <a:r>
              <a:rPr lang="fr-FR" sz="2000" dirty="0" smtClean="0">
                <a:latin typeface="Times New Roman" pitchFamily="18" charset="0"/>
                <a:cs typeface="Times New Roman" pitchFamily="18" charset="0"/>
              </a:rPr>
              <a:t>La topologie change rapidement  :</a:t>
            </a:r>
          </a:p>
          <a:p>
            <a:pPr>
              <a:lnSpc>
                <a:spcPct val="90000"/>
              </a:lnSpc>
              <a:spcBef>
                <a:spcPct val="20000"/>
              </a:spcBef>
            </a:pPr>
            <a:endParaRPr lang="fr-FR" sz="2000" dirty="0" smtClean="0">
              <a:latin typeface="Times New Roman" pitchFamily="18" charset="0"/>
              <a:cs typeface="Times New Roman" pitchFamily="18" charset="0"/>
            </a:endParaRPr>
          </a:p>
          <a:p>
            <a:pPr lvl="2" algn="ctr">
              <a:lnSpc>
                <a:spcPct val="90000"/>
              </a:lnSpc>
              <a:spcBef>
                <a:spcPct val="20000"/>
              </a:spcBef>
              <a:buFont typeface="Wingdings" pitchFamily="2" charset="2"/>
              <a:buChar char="v"/>
            </a:pPr>
            <a:r>
              <a:rPr lang="fr-FR" sz="2000" dirty="0" smtClean="0">
                <a:latin typeface="Times New Roman" pitchFamily="18" charset="0"/>
                <a:cs typeface="Times New Roman" pitchFamily="18" charset="0"/>
              </a:rPr>
              <a:t>Plusieurs </a:t>
            </a:r>
            <a:r>
              <a:rPr lang="fr-FR" sz="2000" dirty="0">
                <a:latin typeface="Times New Roman" pitchFamily="18" charset="0"/>
                <a:cs typeface="Times New Roman" pitchFamily="18" charset="0"/>
              </a:rPr>
              <a:t>Chemins sont possible entre toutes paires </a:t>
            </a:r>
            <a:r>
              <a:rPr lang="fr-FR" sz="2000" dirty="0" smtClean="0">
                <a:latin typeface="Times New Roman" pitchFamily="18" charset="0"/>
                <a:cs typeface="Times New Roman" pitchFamily="18" charset="0"/>
              </a:rPr>
              <a:t>communicantes</a:t>
            </a:r>
          </a:p>
          <a:p>
            <a:pPr lvl="2">
              <a:lnSpc>
                <a:spcPct val="90000"/>
              </a:lnSpc>
              <a:spcBef>
                <a:spcPct val="20000"/>
              </a:spcBef>
              <a:buFont typeface="Wingdings" pitchFamily="2" charset="2"/>
              <a:buChar char="v"/>
            </a:pPr>
            <a:r>
              <a:rPr lang="fr-FR" sz="2000" dirty="0" smtClean="0">
                <a:latin typeface="Times New Roman" pitchFamily="18" charset="0"/>
                <a:cs typeface="Times New Roman" pitchFamily="18" charset="0"/>
              </a:rPr>
              <a:t>Le nombre des paquets perdus est considérable</a:t>
            </a:r>
          </a:p>
          <a:p>
            <a:pPr lvl="2">
              <a:lnSpc>
                <a:spcPct val="90000"/>
              </a:lnSpc>
              <a:spcBef>
                <a:spcPct val="20000"/>
              </a:spcBef>
            </a:pPr>
            <a:endParaRPr lang="fr-FR" sz="2000" dirty="0">
              <a:latin typeface="Times New Roman" pitchFamily="18" charset="0"/>
              <a:cs typeface="Times New Roman" pitchFamily="18" charset="0"/>
            </a:endParaRPr>
          </a:p>
          <a:p>
            <a:pPr algn="ctr">
              <a:lnSpc>
                <a:spcPct val="90000"/>
              </a:lnSpc>
              <a:spcBef>
                <a:spcPct val="20000"/>
              </a:spcBef>
              <a:buFont typeface="Wingdings" pitchFamily="2" charset="2"/>
              <a:buChar char=""/>
            </a:pPr>
            <a:r>
              <a:rPr lang="fr-FR" sz="2000" u="sng" dirty="0" smtClean="0">
                <a:latin typeface="Times New Roman" pitchFamily="18" charset="0"/>
                <a:cs typeface="Times New Roman" pitchFamily="18" charset="0"/>
              </a:rPr>
              <a:t>Autrement</a:t>
            </a:r>
            <a:r>
              <a:rPr lang="fr-FR" sz="2000" dirty="0" smtClean="0">
                <a:latin typeface="Times New Roman" pitchFamily="18" charset="0"/>
                <a:cs typeface="Times New Roman" pitchFamily="18" charset="0"/>
              </a:rPr>
              <a:t> </a:t>
            </a:r>
            <a:r>
              <a:rPr lang="fr-FR" sz="2000" dirty="0">
                <a:latin typeface="Times New Roman" pitchFamily="18" charset="0"/>
                <a:cs typeface="Times New Roman" pitchFamily="18" charset="0"/>
              </a:rPr>
              <a:t>: Classifié les routes en terme de route sable </a:t>
            </a:r>
            <a:r>
              <a:rPr lang="fr-FR" sz="2000" dirty="0" smtClean="0">
                <a:latin typeface="Times New Roman" pitchFamily="18" charset="0"/>
                <a:cs typeface="Times New Roman" pitchFamily="18" charset="0"/>
              </a:rPr>
              <a:t>et durable avec la minimisation des paquets perdus.</a:t>
            </a:r>
            <a:endParaRPr lang="en-US"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1000" fill="hold"/>
                                        <p:tgtEl>
                                          <p:spTgt spid="64"/>
                                        </p:tgtEl>
                                        <p:attrNameLst>
                                          <p:attrName>ppt_w</p:attrName>
                                        </p:attrNameLst>
                                      </p:cBhvr>
                                      <p:tavLst>
                                        <p:tav tm="0">
                                          <p:val>
                                            <p:strVal val="#ppt_w*0.70"/>
                                          </p:val>
                                        </p:tav>
                                        <p:tav tm="100000">
                                          <p:val>
                                            <p:strVal val="#ppt_w"/>
                                          </p:val>
                                        </p:tav>
                                      </p:tavLst>
                                    </p:anim>
                                    <p:anim calcmode="lin" valueType="num">
                                      <p:cBhvr>
                                        <p:cTn id="8" dur="1000" fill="hold"/>
                                        <p:tgtEl>
                                          <p:spTgt spid="64"/>
                                        </p:tgtEl>
                                        <p:attrNameLst>
                                          <p:attrName>ppt_h</p:attrName>
                                        </p:attrNameLst>
                                      </p:cBhvr>
                                      <p:tavLst>
                                        <p:tav tm="0">
                                          <p:val>
                                            <p:strVal val="#ppt_h"/>
                                          </p:val>
                                        </p:tav>
                                        <p:tav tm="100000">
                                          <p:val>
                                            <p:strVal val="#ppt_h"/>
                                          </p:val>
                                        </p:tav>
                                      </p:tavLst>
                                    </p:anim>
                                    <p:animEffect transition="in" filter="fade">
                                      <p:cBhvr>
                                        <p:cTn id="9" dur="1000"/>
                                        <p:tgtEl>
                                          <p:spTgt spid="64"/>
                                        </p:tgtEl>
                                      </p:cBhvr>
                                    </p:animEffect>
                                  </p:childTnLst>
                                </p:cTn>
                              </p:par>
                              <p:par>
                                <p:cTn id="10" presetID="55" presetClass="entr" presetSubtype="0" fill="hold" nodeType="with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p:cTn id="12" dur="1000" fill="hold"/>
                                        <p:tgtEl>
                                          <p:spTgt spid="52"/>
                                        </p:tgtEl>
                                        <p:attrNameLst>
                                          <p:attrName>ppt_w</p:attrName>
                                        </p:attrNameLst>
                                      </p:cBhvr>
                                      <p:tavLst>
                                        <p:tav tm="0">
                                          <p:val>
                                            <p:strVal val="#ppt_w*0.70"/>
                                          </p:val>
                                        </p:tav>
                                        <p:tav tm="100000">
                                          <p:val>
                                            <p:strVal val="#ppt_w"/>
                                          </p:val>
                                        </p:tav>
                                      </p:tavLst>
                                    </p:anim>
                                    <p:anim calcmode="lin" valueType="num">
                                      <p:cBhvr>
                                        <p:cTn id="13" dur="1000" fill="hold"/>
                                        <p:tgtEl>
                                          <p:spTgt spid="52"/>
                                        </p:tgtEl>
                                        <p:attrNameLst>
                                          <p:attrName>ppt_h</p:attrName>
                                        </p:attrNameLst>
                                      </p:cBhvr>
                                      <p:tavLst>
                                        <p:tav tm="0">
                                          <p:val>
                                            <p:strVal val="#ppt_h"/>
                                          </p:val>
                                        </p:tav>
                                        <p:tav tm="100000">
                                          <p:val>
                                            <p:strVal val="#ppt_h"/>
                                          </p:val>
                                        </p:tav>
                                      </p:tavLst>
                                    </p:anim>
                                    <p:animEffect transition="in" filter="fade">
                                      <p:cBhvr>
                                        <p:cTn id="14" dur="1000"/>
                                        <p:tgtEl>
                                          <p:spTgt spid="52"/>
                                        </p:tgtEl>
                                      </p:cBhvr>
                                    </p:animEffect>
                                  </p:childTnLst>
                                </p:cTn>
                              </p:par>
                              <p:par>
                                <p:cTn id="15" presetID="55" presetClass="entr" presetSubtype="0"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p:cTn id="17" dur="1000" fill="hold"/>
                                        <p:tgtEl>
                                          <p:spTgt spid="54"/>
                                        </p:tgtEl>
                                        <p:attrNameLst>
                                          <p:attrName>ppt_w</p:attrName>
                                        </p:attrNameLst>
                                      </p:cBhvr>
                                      <p:tavLst>
                                        <p:tav tm="0">
                                          <p:val>
                                            <p:strVal val="#ppt_w*0.70"/>
                                          </p:val>
                                        </p:tav>
                                        <p:tav tm="100000">
                                          <p:val>
                                            <p:strVal val="#ppt_w"/>
                                          </p:val>
                                        </p:tav>
                                      </p:tavLst>
                                    </p:anim>
                                    <p:anim calcmode="lin" valueType="num">
                                      <p:cBhvr>
                                        <p:cTn id="18" dur="1000" fill="hold"/>
                                        <p:tgtEl>
                                          <p:spTgt spid="54"/>
                                        </p:tgtEl>
                                        <p:attrNameLst>
                                          <p:attrName>ppt_h</p:attrName>
                                        </p:attrNameLst>
                                      </p:cBhvr>
                                      <p:tavLst>
                                        <p:tav tm="0">
                                          <p:val>
                                            <p:strVal val="#ppt_h"/>
                                          </p:val>
                                        </p:tav>
                                        <p:tav tm="100000">
                                          <p:val>
                                            <p:strVal val="#ppt_h"/>
                                          </p:val>
                                        </p:tav>
                                      </p:tavLst>
                                    </p:anim>
                                    <p:animEffect transition="in" filter="fade">
                                      <p:cBhvr>
                                        <p:cTn id="19" dur="1000"/>
                                        <p:tgtEl>
                                          <p:spTgt spid="54"/>
                                        </p:tgtEl>
                                      </p:cBhvr>
                                    </p:animEffect>
                                  </p:childTnLst>
                                </p:cTn>
                              </p:par>
                              <p:par>
                                <p:cTn id="20" presetID="55" presetClass="entr" presetSubtype="0" fill="hold" nodeType="withEffect">
                                  <p:stCondLst>
                                    <p:cond delay="0"/>
                                  </p:stCondLst>
                                  <p:childTnLst>
                                    <p:set>
                                      <p:cBhvr>
                                        <p:cTn id="21" dur="1" fill="hold">
                                          <p:stCondLst>
                                            <p:cond delay="0"/>
                                          </p:stCondLst>
                                        </p:cTn>
                                        <p:tgtEl>
                                          <p:spTgt spid="55"/>
                                        </p:tgtEl>
                                        <p:attrNameLst>
                                          <p:attrName>style.visibility</p:attrName>
                                        </p:attrNameLst>
                                      </p:cBhvr>
                                      <p:to>
                                        <p:strVal val="visible"/>
                                      </p:to>
                                    </p:set>
                                    <p:anim calcmode="lin" valueType="num">
                                      <p:cBhvr>
                                        <p:cTn id="22" dur="1000" fill="hold"/>
                                        <p:tgtEl>
                                          <p:spTgt spid="55"/>
                                        </p:tgtEl>
                                        <p:attrNameLst>
                                          <p:attrName>ppt_w</p:attrName>
                                        </p:attrNameLst>
                                      </p:cBhvr>
                                      <p:tavLst>
                                        <p:tav tm="0">
                                          <p:val>
                                            <p:strVal val="#ppt_w*0.70"/>
                                          </p:val>
                                        </p:tav>
                                        <p:tav tm="100000">
                                          <p:val>
                                            <p:strVal val="#ppt_w"/>
                                          </p:val>
                                        </p:tav>
                                      </p:tavLst>
                                    </p:anim>
                                    <p:anim calcmode="lin" valueType="num">
                                      <p:cBhvr>
                                        <p:cTn id="23" dur="1000" fill="hold"/>
                                        <p:tgtEl>
                                          <p:spTgt spid="55"/>
                                        </p:tgtEl>
                                        <p:attrNameLst>
                                          <p:attrName>ppt_h</p:attrName>
                                        </p:attrNameLst>
                                      </p:cBhvr>
                                      <p:tavLst>
                                        <p:tav tm="0">
                                          <p:val>
                                            <p:strVal val="#ppt_h"/>
                                          </p:val>
                                        </p:tav>
                                        <p:tav tm="100000">
                                          <p:val>
                                            <p:strVal val="#ppt_h"/>
                                          </p:val>
                                        </p:tav>
                                      </p:tavLst>
                                    </p:anim>
                                    <p:animEffect transition="in" filter="fade">
                                      <p:cBhvr>
                                        <p:cTn id="24" dur="1000"/>
                                        <p:tgtEl>
                                          <p:spTgt spid="55"/>
                                        </p:tgtEl>
                                      </p:cBhvr>
                                    </p:animEffect>
                                  </p:childTnLst>
                                </p:cTn>
                              </p:par>
                              <p:par>
                                <p:cTn id="25" presetID="55" presetClass="entr" presetSubtype="0" fill="hold" nodeType="withEffect">
                                  <p:stCondLst>
                                    <p:cond delay="0"/>
                                  </p:stCondLst>
                                  <p:childTnLst>
                                    <p:set>
                                      <p:cBhvr>
                                        <p:cTn id="26" dur="1" fill="hold">
                                          <p:stCondLst>
                                            <p:cond delay="0"/>
                                          </p:stCondLst>
                                        </p:cTn>
                                        <p:tgtEl>
                                          <p:spTgt spid="72"/>
                                        </p:tgtEl>
                                        <p:attrNameLst>
                                          <p:attrName>style.visibility</p:attrName>
                                        </p:attrNameLst>
                                      </p:cBhvr>
                                      <p:to>
                                        <p:strVal val="visible"/>
                                      </p:to>
                                    </p:set>
                                    <p:anim calcmode="lin" valueType="num">
                                      <p:cBhvr>
                                        <p:cTn id="27" dur="1000" fill="hold"/>
                                        <p:tgtEl>
                                          <p:spTgt spid="72"/>
                                        </p:tgtEl>
                                        <p:attrNameLst>
                                          <p:attrName>ppt_w</p:attrName>
                                        </p:attrNameLst>
                                      </p:cBhvr>
                                      <p:tavLst>
                                        <p:tav tm="0">
                                          <p:val>
                                            <p:strVal val="#ppt_w*0.70"/>
                                          </p:val>
                                        </p:tav>
                                        <p:tav tm="100000">
                                          <p:val>
                                            <p:strVal val="#ppt_w"/>
                                          </p:val>
                                        </p:tav>
                                      </p:tavLst>
                                    </p:anim>
                                    <p:anim calcmode="lin" valueType="num">
                                      <p:cBhvr>
                                        <p:cTn id="28" dur="1000" fill="hold"/>
                                        <p:tgtEl>
                                          <p:spTgt spid="72"/>
                                        </p:tgtEl>
                                        <p:attrNameLst>
                                          <p:attrName>ppt_h</p:attrName>
                                        </p:attrNameLst>
                                      </p:cBhvr>
                                      <p:tavLst>
                                        <p:tav tm="0">
                                          <p:val>
                                            <p:strVal val="#ppt_h"/>
                                          </p:val>
                                        </p:tav>
                                        <p:tav tm="100000">
                                          <p:val>
                                            <p:strVal val="#ppt_h"/>
                                          </p:val>
                                        </p:tav>
                                      </p:tavLst>
                                    </p:anim>
                                    <p:animEffect transition="in" filter="fade">
                                      <p:cBhvr>
                                        <p:cTn id="29" dur="1000"/>
                                        <p:tgtEl>
                                          <p:spTgt spid="72"/>
                                        </p:tgtEl>
                                      </p:cBhvr>
                                    </p:animEffect>
                                  </p:childTnLst>
                                </p:cTn>
                              </p:par>
                              <p:par>
                                <p:cTn id="30" presetID="55" presetClass="entr" presetSubtype="0" fill="hold" nodeType="withEffect">
                                  <p:stCondLst>
                                    <p:cond delay="0"/>
                                  </p:stCondLst>
                                  <p:childTnLst>
                                    <p:set>
                                      <p:cBhvr>
                                        <p:cTn id="31" dur="1" fill="hold">
                                          <p:stCondLst>
                                            <p:cond delay="0"/>
                                          </p:stCondLst>
                                        </p:cTn>
                                        <p:tgtEl>
                                          <p:spTgt spid="73"/>
                                        </p:tgtEl>
                                        <p:attrNameLst>
                                          <p:attrName>style.visibility</p:attrName>
                                        </p:attrNameLst>
                                      </p:cBhvr>
                                      <p:to>
                                        <p:strVal val="visible"/>
                                      </p:to>
                                    </p:set>
                                    <p:anim calcmode="lin" valueType="num">
                                      <p:cBhvr>
                                        <p:cTn id="32" dur="1000" fill="hold"/>
                                        <p:tgtEl>
                                          <p:spTgt spid="73"/>
                                        </p:tgtEl>
                                        <p:attrNameLst>
                                          <p:attrName>ppt_w</p:attrName>
                                        </p:attrNameLst>
                                      </p:cBhvr>
                                      <p:tavLst>
                                        <p:tav tm="0">
                                          <p:val>
                                            <p:strVal val="#ppt_w*0.70"/>
                                          </p:val>
                                        </p:tav>
                                        <p:tav tm="100000">
                                          <p:val>
                                            <p:strVal val="#ppt_w"/>
                                          </p:val>
                                        </p:tav>
                                      </p:tavLst>
                                    </p:anim>
                                    <p:anim calcmode="lin" valueType="num">
                                      <p:cBhvr>
                                        <p:cTn id="33" dur="1000" fill="hold"/>
                                        <p:tgtEl>
                                          <p:spTgt spid="73"/>
                                        </p:tgtEl>
                                        <p:attrNameLst>
                                          <p:attrName>ppt_h</p:attrName>
                                        </p:attrNameLst>
                                      </p:cBhvr>
                                      <p:tavLst>
                                        <p:tav tm="0">
                                          <p:val>
                                            <p:strVal val="#ppt_h"/>
                                          </p:val>
                                        </p:tav>
                                        <p:tav tm="100000">
                                          <p:val>
                                            <p:strVal val="#ppt_h"/>
                                          </p:val>
                                        </p:tav>
                                      </p:tavLst>
                                    </p:anim>
                                    <p:animEffect transition="in" filter="fade">
                                      <p:cBhvr>
                                        <p:cTn id="34" dur="1000"/>
                                        <p:tgtEl>
                                          <p:spTgt spid="73"/>
                                        </p:tgtEl>
                                      </p:cBhvr>
                                    </p:animEffect>
                                  </p:childTnLst>
                                </p:cTn>
                              </p:par>
                              <p:par>
                                <p:cTn id="35" presetID="55" presetClass="entr" presetSubtype="0" fill="hold" nodeType="withEffect">
                                  <p:stCondLst>
                                    <p:cond delay="0"/>
                                  </p:stCondLst>
                                  <p:childTnLst>
                                    <p:set>
                                      <p:cBhvr>
                                        <p:cTn id="36" dur="1" fill="hold">
                                          <p:stCondLst>
                                            <p:cond delay="0"/>
                                          </p:stCondLst>
                                        </p:cTn>
                                        <p:tgtEl>
                                          <p:spTgt spid="74"/>
                                        </p:tgtEl>
                                        <p:attrNameLst>
                                          <p:attrName>style.visibility</p:attrName>
                                        </p:attrNameLst>
                                      </p:cBhvr>
                                      <p:to>
                                        <p:strVal val="visible"/>
                                      </p:to>
                                    </p:set>
                                    <p:anim calcmode="lin" valueType="num">
                                      <p:cBhvr>
                                        <p:cTn id="37" dur="1000" fill="hold"/>
                                        <p:tgtEl>
                                          <p:spTgt spid="74"/>
                                        </p:tgtEl>
                                        <p:attrNameLst>
                                          <p:attrName>ppt_w</p:attrName>
                                        </p:attrNameLst>
                                      </p:cBhvr>
                                      <p:tavLst>
                                        <p:tav tm="0">
                                          <p:val>
                                            <p:strVal val="#ppt_w*0.70"/>
                                          </p:val>
                                        </p:tav>
                                        <p:tav tm="100000">
                                          <p:val>
                                            <p:strVal val="#ppt_w"/>
                                          </p:val>
                                        </p:tav>
                                      </p:tavLst>
                                    </p:anim>
                                    <p:anim calcmode="lin" valueType="num">
                                      <p:cBhvr>
                                        <p:cTn id="38" dur="1000" fill="hold"/>
                                        <p:tgtEl>
                                          <p:spTgt spid="74"/>
                                        </p:tgtEl>
                                        <p:attrNameLst>
                                          <p:attrName>ppt_h</p:attrName>
                                        </p:attrNameLst>
                                      </p:cBhvr>
                                      <p:tavLst>
                                        <p:tav tm="0">
                                          <p:val>
                                            <p:strVal val="#ppt_h"/>
                                          </p:val>
                                        </p:tav>
                                        <p:tav tm="100000">
                                          <p:val>
                                            <p:strVal val="#ppt_h"/>
                                          </p:val>
                                        </p:tav>
                                      </p:tavLst>
                                    </p:anim>
                                    <p:animEffect transition="in" filter="fade">
                                      <p:cBhvr>
                                        <p:cTn id="39" dur="1000"/>
                                        <p:tgtEl>
                                          <p:spTgt spid="74"/>
                                        </p:tgtEl>
                                      </p:cBhvr>
                                    </p:animEffect>
                                  </p:childTnLst>
                                </p:cTn>
                              </p:par>
                              <p:par>
                                <p:cTn id="40" presetID="55" presetClass="entr" presetSubtype="0" fill="hold" nodeType="withEffect">
                                  <p:stCondLst>
                                    <p:cond delay="0"/>
                                  </p:stCondLst>
                                  <p:childTnLst>
                                    <p:set>
                                      <p:cBhvr>
                                        <p:cTn id="41" dur="1" fill="hold">
                                          <p:stCondLst>
                                            <p:cond delay="0"/>
                                          </p:stCondLst>
                                        </p:cTn>
                                        <p:tgtEl>
                                          <p:spTgt spid="75"/>
                                        </p:tgtEl>
                                        <p:attrNameLst>
                                          <p:attrName>style.visibility</p:attrName>
                                        </p:attrNameLst>
                                      </p:cBhvr>
                                      <p:to>
                                        <p:strVal val="visible"/>
                                      </p:to>
                                    </p:set>
                                    <p:anim calcmode="lin" valueType="num">
                                      <p:cBhvr>
                                        <p:cTn id="42" dur="1000" fill="hold"/>
                                        <p:tgtEl>
                                          <p:spTgt spid="75"/>
                                        </p:tgtEl>
                                        <p:attrNameLst>
                                          <p:attrName>ppt_w</p:attrName>
                                        </p:attrNameLst>
                                      </p:cBhvr>
                                      <p:tavLst>
                                        <p:tav tm="0">
                                          <p:val>
                                            <p:strVal val="#ppt_w*0.70"/>
                                          </p:val>
                                        </p:tav>
                                        <p:tav tm="100000">
                                          <p:val>
                                            <p:strVal val="#ppt_w"/>
                                          </p:val>
                                        </p:tav>
                                      </p:tavLst>
                                    </p:anim>
                                    <p:anim calcmode="lin" valueType="num">
                                      <p:cBhvr>
                                        <p:cTn id="43" dur="1000" fill="hold"/>
                                        <p:tgtEl>
                                          <p:spTgt spid="75"/>
                                        </p:tgtEl>
                                        <p:attrNameLst>
                                          <p:attrName>ppt_h</p:attrName>
                                        </p:attrNameLst>
                                      </p:cBhvr>
                                      <p:tavLst>
                                        <p:tav tm="0">
                                          <p:val>
                                            <p:strVal val="#ppt_h"/>
                                          </p:val>
                                        </p:tav>
                                        <p:tav tm="100000">
                                          <p:val>
                                            <p:strVal val="#ppt_h"/>
                                          </p:val>
                                        </p:tav>
                                      </p:tavLst>
                                    </p:anim>
                                    <p:animEffect transition="in" filter="fade">
                                      <p:cBhvr>
                                        <p:cTn id="44" dur="1000"/>
                                        <p:tgtEl>
                                          <p:spTgt spid="75"/>
                                        </p:tgtEl>
                                      </p:cBhvr>
                                    </p:animEffect>
                                  </p:childTnLst>
                                </p:cTn>
                              </p:par>
                              <p:par>
                                <p:cTn id="45" presetID="55" presetClass="entr" presetSubtype="0" fill="hold" nodeType="withEffect">
                                  <p:stCondLst>
                                    <p:cond delay="0"/>
                                  </p:stCondLst>
                                  <p:childTnLst>
                                    <p:set>
                                      <p:cBhvr>
                                        <p:cTn id="46" dur="1" fill="hold">
                                          <p:stCondLst>
                                            <p:cond delay="0"/>
                                          </p:stCondLst>
                                        </p:cTn>
                                        <p:tgtEl>
                                          <p:spTgt spid="76"/>
                                        </p:tgtEl>
                                        <p:attrNameLst>
                                          <p:attrName>style.visibility</p:attrName>
                                        </p:attrNameLst>
                                      </p:cBhvr>
                                      <p:to>
                                        <p:strVal val="visible"/>
                                      </p:to>
                                    </p:set>
                                    <p:anim calcmode="lin" valueType="num">
                                      <p:cBhvr>
                                        <p:cTn id="47" dur="1000" fill="hold"/>
                                        <p:tgtEl>
                                          <p:spTgt spid="76"/>
                                        </p:tgtEl>
                                        <p:attrNameLst>
                                          <p:attrName>ppt_w</p:attrName>
                                        </p:attrNameLst>
                                      </p:cBhvr>
                                      <p:tavLst>
                                        <p:tav tm="0">
                                          <p:val>
                                            <p:strVal val="#ppt_w*0.70"/>
                                          </p:val>
                                        </p:tav>
                                        <p:tav tm="100000">
                                          <p:val>
                                            <p:strVal val="#ppt_w"/>
                                          </p:val>
                                        </p:tav>
                                      </p:tavLst>
                                    </p:anim>
                                    <p:anim calcmode="lin" valueType="num">
                                      <p:cBhvr>
                                        <p:cTn id="48" dur="1000" fill="hold"/>
                                        <p:tgtEl>
                                          <p:spTgt spid="76"/>
                                        </p:tgtEl>
                                        <p:attrNameLst>
                                          <p:attrName>ppt_h</p:attrName>
                                        </p:attrNameLst>
                                      </p:cBhvr>
                                      <p:tavLst>
                                        <p:tav tm="0">
                                          <p:val>
                                            <p:strVal val="#ppt_h"/>
                                          </p:val>
                                        </p:tav>
                                        <p:tav tm="100000">
                                          <p:val>
                                            <p:strVal val="#ppt_h"/>
                                          </p:val>
                                        </p:tav>
                                      </p:tavLst>
                                    </p:anim>
                                    <p:animEffect transition="in" filter="fade">
                                      <p:cBhvr>
                                        <p:cTn id="49" dur="1000"/>
                                        <p:tgtEl>
                                          <p:spTgt spid="76"/>
                                        </p:tgtEl>
                                      </p:cBhvr>
                                    </p:animEffect>
                                  </p:childTnLst>
                                </p:cTn>
                              </p:par>
                              <p:par>
                                <p:cTn id="50" presetID="55" presetClass="entr" presetSubtype="0" fill="hold" nodeType="withEffect">
                                  <p:stCondLst>
                                    <p:cond delay="0"/>
                                  </p:stCondLst>
                                  <p:childTnLst>
                                    <p:set>
                                      <p:cBhvr>
                                        <p:cTn id="51" dur="1" fill="hold">
                                          <p:stCondLst>
                                            <p:cond delay="0"/>
                                          </p:stCondLst>
                                        </p:cTn>
                                        <p:tgtEl>
                                          <p:spTgt spid="77"/>
                                        </p:tgtEl>
                                        <p:attrNameLst>
                                          <p:attrName>style.visibility</p:attrName>
                                        </p:attrNameLst>
                                      </p:cBhvr>
                                      <p:to>
                                        <p:strVal val="visible"/>
                                      </p:to>
                                    </p:set>
                                    <p:anim calcmode="lin" valueType="num">
                                      <p:cBhvr>
                                        <p:cTn id="52" dur="1000" fill="hold"/>
                                        <p:tgtEl>
                                          <p:spTgt spid="77"/>
                                        </p:tgtEl>
                                        <p:attrNameLst>
                                          <p:attrName>ppt_w</p:attrName>
                                        </p:attrNameLst>
                                      </p:cBhvr>
                                      <p:tavLst>
                                        <p:tav tm="0">
                                          <p:val>
                                            <p:strVal val="#ppt_w*0.70"/>
                                          </p:val>
                                        </p:tav>
                                        <p:tav tm="100000">
                                          <p:val>
                                            <p:strVal val="#ppt_w"/>
                                          </p:val>
                                        </p:tav>
                                      </p:tavLst>
                                    </p:anim>
                                    <p:anim calcmode="lin" valueType="num">
                                      <p:cBhvr>
                                        <p:cTn id="53" dur="1000" fill="hold"/>
                                        <p:tgtEl>
                                          <p:spTgt spid="77"/>
                                        </p:tgtEl>
                                        <p:attrNameLst>
                                          <p:attrName>ppt_h</p:attrName>
                                        </p:attrNameLst>
                                      </p:cBhvr>
                                      <p:tavLst>
                                        <p:tav tm="0">
                                          <p:val>
                                            <p:strVal val="#ppt_h"/>
                                          </p:val>
                                        </p:tav>
                                        <p:tav tm="100000">
                                          <p:val>
                                            <p:strVal val="#ppt_h"/>
                                          </p:val>
                                        </p:tav>
                                      </p:tavLst>
                                    </p:anim>
                                    <p:animEffect transition="in" filter="fade">
                                      <p:cBhvr>
                                        <p:cTn id="54" dur="1000"/>
                                        <p:tgtEl>
                                          <p:spTgt spid="77"/>
                                        </p:tgtEl>
                                      </p:cBhvr>
                                    </p:animEffect>
                                  </p:childTnLst>
                                </p:cTn>
                              </p:par>
                              <p:par>
                                <p:cTn id="55" presetID="55" presetClass="entr" presetSubtype="0" fill="hold" nodeType="withEffect">
                                  <p:stCondLst>
                                    <p:cond delay="0"/>
                                  </p:stCondLst>
                                  <p:childTnLst>
                                    <p:set>
                                      <p:cBhvr>
                                        <p:cTn id="56" dur="1" fill="hold">
                                          <p:stCondLst>
                                            <p:cond delay="0"/>
                                          </p:stCondLst>
                                        </p:cTn>
                                        <p:tgtEl>
                                          <p:spTgt spid="78"/>
                                        </p:tgtEl>
                                        <p:attrNameLst>
                                          <p:attrName>style.visibility</p:attrName>
                                        </p:attrNameLst>
                                      </p:cBhvr>
                                      <p:to>
                                        <p:strVal val="visible"/>
                                      </p:to>
                                    </p:set>
                                    <p:anim calcmode="lin" valueType="num">
                                      <p:cBhvr>
                                        <p:cTn id="57" dur="1000" fill="hold"/>
                                        <p:tgtEl>
                                          <p:spTgt spid="78"/>
                                        </p:tgtEl>
                                        <p:attrNameLst>
                                          <p:attrName>ppt_w</p:attrName>
                                        </p:attrNameLst>
                                      </p:cBhvr>
                                      <p:tavLst>
                                        <p:tav tm="0">
                                          <p:val>
                                            <p:strVal val="#ppt_w*0.70"/>
                                          </p:val>
                                        </p:tav>
                                        <p:tav tm="100000">
                                          <p:val>
                                            <p:strVal val="#ppt_w"/>
                                          </p:val>
                                        </p:tav>
                                      </p:tavLst>
                                    </p:anim>
                                    <p:anim calcmode="lin" valueType="num">
                                      <p:cBhvr>
                                        <p:cTn id="58" dur="1000" fill="hold"/>
                                        <p:tgtEl>
                                          <p:spTgt spid="78"/>
                                        </p:tgtEl>
                                        <p:attrNameLst>
                                          <p:attrName>ppt_h</p:attrName>
                                        </p:attrNameLst>
                                      </p:cBhvr>
                                      <p:tavLst>
                                        <p:tav tm="0">
                                          <p:val>
                                            <p:strVal val="#ppt_h"/>
                                          </p:val>
                                        </p:tav>
                                        <p:tav tm="100000">
                                          <p:val>
                                            <p:strVal val="#ppt_h"/>
                                          </p:val>
                                        </p:tav>
                                      </p:tavLst>
                                    </p:anim>
                                    <p:animEffect transition="in" filter="fade">
                                      <p:cBhvr>
                                        <p:cTn id="59" dur="1000"/>
                                        <p:tgtEl>
                                          <p:spTgt spid="78"/>
                                        </p:tgtEl>
                                      </p:cBhvr>
                                    </p:animEffect>
                                  </p:childTnLst>
                                </p:cTn>
                              </p:par>
                              <p:par>
                                <p:cTn id="60" presetID="55" presetClass="entr" presetSubtype="0" fill="hold" nodeType="withEffect">
                                  <p:stCondLst>
                                    <p:cond delay="0"/>
                                  </p:stCondLst>
                                  <p:childTnLst>
                                    <p:set>
                                      <p:cBhvr>
                                        <p:cTn id="61" dur="1" fill="hold">
                                          <p:stCondLst>
                                            <p:cond delay="0"/>
                                          </p:stCondLst>
                                        </p:cTn>
                                        <p:tgtEl>
                                          <p:spTgt spid="79"/>
                                        </p:tgtEl>
                                        <p:attrNameLst>
                                          <p:attrName>style.visibility</p:attrName>
                                        </p:attrNameLst>
                                      </p:cBhvr>
                                      <p:to>
                                        <p:strVal val="visible"/>
                                      </p:to>
                                    </p:set>
                                    <p:anim calcmode="lin" valueType="num">
                                      <p:cBhvr>
                                        <p:cTn id="62" dur="1000" fill="hold"/>
                                        <p:tgtEl>
                                          <p:spTgt spid="79"/>
                                        </p:tgtEl>
                                        <p:attrNameLst>
                                          <p:attrName>ppt_w</p:attrName>
                                        </p:attrNameLst>
                                      </p:cBhvr>
                                      <p:tavLst>
                                        <p:tav tm="0">
                                          <p:val>
                                            <p:strVal val="#ppt_w*0.70"/>
                                          </p:val>
                                        </p:tav>
                                        <p:tav tm="100000">
                                          <p:val>
                                            <p:strVal val="#ppt_w"/>
                                          </p:val>
                                        </p:tav>
                                      </p:tavLst>
                                    </p:anim>
                                    <p:anim calcmode="lin" valueType="num">
                                      <p:cBhvr>
                                        <p:cTn id="63" dur="1000" fill="hold"/>
                                        <p:tgtEl>
                                          <p:spTgt spid="79"/>
                                        </p:tgtEl>
                                        <p:attrNameLst>
                                          <p:attrName>ppt_h</p:attrName>
                                        </p:attrNameLst>
                                      </p:cBhvr>
                                      <p:tavLst>
                                        <p:tav tm="0">
                                          <p:val>
                                            <p:strVal val="#ppt_h"/>
                                          </p:val>
                                        </p:tav>
                                        <p:tav tm="100000">
                                          <p:val>
                                            <p:strVal val="#ppt_h"/>
                                          </p:val>
                                        </p:tav>
                                      </p:tavLst>
                                    </p:anim>
                                    <p:animEffect transition="in" filter="fade">
                                      <p:cBhvr>
                                        <p:cTn id="64" dur="1000"/>
                                        <p:tgtEl>
                                          <p:spTgt spid="79"/>
                                        </p:tgtEl>
                                      </p:cBhvr>
                                    </p:animEffect>
                                  </p:childTnLst>
                                </p:cTn>
                              </p:par>
                              <p:par>
                                <p:cTn id="65" presetID="55" presetClass="entr" presetSubtype="0" fill="hold" nodeType="withEffect">
                                  <p:stCondLst>
                                    <p:cond delay="0"/>
                                  </p:stCondLst>
                                  <p:childTnLst>
                                    <p:set>
                                      <p:cBhvr>
                                        <p:cTn id="66" dur="1" fill="hold">
                                          <p:stCondLst>
                                            <p:cond delay="0"/>
                                          </p:stCondLst>
                                        </p:cTn>
                                        <p:tgtEl>
                                          <p:spTgt spid="80"/>
                                        </p:tgtEl>
                                        <p:attrNameLst>
                                          <p:attrName>style.visibility</p:attrName>
                                        </p:attrNameLst>
                                      </p:cBhvr>
                                      <p:to>
                                        <p:strVal val="visible"/>
                                      </p:to>
                                    </p:set>
                                    <p:anim calcmode="lin" valueType="num">
                                      <p:cBhvr>
                                        <p:cTn id="67" dur="1000" fill="hold"/>
                                        <p:tgtEl>
                                          <p:spTgt spid="80"/>
                                        </p:tgtEl>
                                        <p:attrNameLst>
                                          <p:attrName>ppt_w</p:attrName>
                                        </p:attrNameLst>
                                      </p:cBhvr>
                                      <p:tavLst>
                                        <p:tav tm="0">
                                          <p:val>
                                            <p:strVal val="#ppt_w*0.70"/>
                                          </p:val>
                                        </p:tav>
                                        <p:tav tm="100000">
                                          <p:val>
                                            <p:strVal val="#ppt_w"/>
                                          </p:val>
                                        </p:tav>
                                      </p:tavLst>
                                    </p:anim>
                                    <p:anim calcmode="lin" valueType="num">
                                      <p:cBhvr>
                                        <p:cTn id="68" dur="1000" fill="hold"/>
                                        <p:tgtEl>
                                          <p:spTgt spid="80"/>
                                        </p:tgtEl>
                                        <p:attrNameLst>
                                          <p:attrName>ppt_h</p:attrName>
                                        </p:attrNameLst>
                                      </p:cBhvr>
                                      <p:tavLst>
                                        <p:tav tm="0">
                                          <p:val>
                                            <p:strVal val="#ppt_h"/>
                                          </p:val>
                                        </p:tav>
                                        <p:tav tm="100000">
                                          <p:val>
                                            <p:strVal val="#ppt_h"/>
                                          </p:val>
                                        </p:tav>
                                      </p:tavLst>
                                    </p:anim>
                                    <p:animEffect transition="in" filter="fade">
                                      <p:cBhvr>
                                        <p:cTn id="69" dur="1000"/>
                                        <p:tgtEl>
                                          <p:spTgt spid="80"/>
                                        </p:tgtEl>
                                      </p:cBhvr>
                                    </p:animEffect>
                                  </p:childTnLst>
                                </p:cTn>
                              </p:par>
                              <p:par>
                                <p:cTn id="70" presetID="55" presetClass="entr" presetSubtype="0" fill="hold" nodeType="withEffect">
                                  <p:stCondLst>
                                    <p:cond delay="0"/>
                                  </p:stCondLst>
                                  <p:childTnLst>
                                    <p:set>
                                      <p:cBhvr>
                                        <p:cTn id="71" dur="1" fill="hold">
                                          <p:stCondLst>
                                            <p:cond delay="0"/>
                                          </p:stCondLst>
                                        </p:cTn>
                                        <p:tgtEl>
                                          <p:spTgt spid="81"/>
                                        </p:tgtEl>
                                        <p:attrNameLst>
                                          <p:attrName>style.visibility</p:attrName>
                                        </p:attrNameLst>
                                      </p:cBhvr>
                                      <p:to>
                                        <p:strVal val="visible"/>
                                      </p:to>
                                    </p:set>
                                    <p:anim calcmode="lin" valueType="num">
                                      <p:cBhvr>
                                        <p:cTn id="72" dur="1000" fill="hold"/>
                                        <p:tgtEl>
                                          <p:spTgt spid="81"/>
                                        </p:tgtEl>
                                        <p:attrNameLst>
                                          <p:attrName>ppt_w</p:attrName>
                                        </p:attrNameLst>
                                      </p:cBhvr>
                                      <p:tavLst>
                                        <p:tav tm="0">
                                          <p:val>
                                            <p:strVal val="#ppt_w*0.70"/>
                                          </p:val>
                                        </p:tav>
                                        <p:tav tm="100000">
                                          <p:val>
                                            <p:strVal val="#ppt_w"/>
                                          </p:val>
                                        </p:tav>
                                      </p:tavLst>
                                    </p:anim>
                                    <p:anim calcmode="lin" valueType="num">
                                      <p:cBhvr>
                                        <p:cTn id="73" dur="1000" fill="hold"/>
                                        <p:tgtEl>
                                          <p:spTgt spid="81"/>
                                        </p:tgtEl>
                                        <p:attrNameLst>
                                          <p:attrName>ppt_h</p:attrName>
                                        </p:attrNameLst>
                                      </p:cBhvr>
                                      <p:tavLst>
                                        <p:tav tm="0">
                                          <p:val>
                                            <p:strVal val="#ppt_h"/>
                                          </p:val>
                                        </p:tav>
                                        <p:tav tm="100000">
                                          <p:val>
                                            <p:strVal val="#ppt_h"/>
                                          </p:val>
                                        </p:tav>
                                      </p:tavLst>
                                    </p:anim>
                                    <p:animEffect transition="in" filter="fade">
                                      <p:cBhvr>
                                        <p:cTn id="74" dur="1000"/>
                                        <p:tgtEl>
                                          <p:spTgt spid="81"/>
                                        </p:tgtEl>
                                      </p:cBhvr>
                                    </p:animEffect>
                                  </p:childTnLst>
                                </p:cTn>
                              </p:par>
                              <p:par>
                                <p:cTn id="75" presetID="55" presetClass="entr" presetSubtype="0" fill="hold" nodeType="withEffect">
                                  <p:stCondLst>
                                    <p:cond delay="0"/>
                                  </p:stCondLst>
                                  <p:childTnLst>
                                    <p:set>
                                      <p:cBhvr>
                                        <p:cTn id="76" dur="1" fill="hold">
                                          <p:stCondLst>
                                            <p:cond delay="0"/>
                                          </p:stCondLst>
                                        </p:cTn>
                                        <p:tgtEl>
                                          <p:spTgt spid="82"/>
                                        </p:tgtEl>
                                        <p:attrNameLst>
                                          <p:attrName>style.visibility</p:attrName>
                                        </p:attrNameLst>
                                      </p:cBhvr>
                                      <p:to>
                                        <p:strVal val="visible"/>
                                      </p:to>
                                    </p:set>
                                    <p:anim calcmode="lin" valueType="num">
                                      <p:cBhvr>
                                        <p:cTn id="77" dur="1000" fill="hold"/>
                                        <p:tgtEl>
                                          <p:spTgt spid="82"/>
                                        </p:tgtEl>
                                        <p:attrNameLst>
                                          <p:attrName>ppt_w</p:attrName>
                                        </p:attrNameLst>
                                      </p:cBhvr>
                                      <p:tavLst>
                                        <p:tav tm="0">
                                          <p:val>
                                            <p:strVal val="#ppt_w*0.70"/>
                                          </p:val>
                                        </p:tav>
                                        <p:tav tm="100000">
                                          <p:val>
                                            <p:strVal val="#ppt_w"/>
                                          </p:val>
                                        </p:tav>
                                      </p:tavLst>
                                    </p:anim>
                                    <p:anim calcmode="lin" valueType="num">
                                      <p:cBhvr>
                                        <p:cTn id="78" dur="1000" fill="hold"/>
                                        <p:tgtEl>
                                          <p:spTgt spid="82"/>
                                        </p:tgtEl>
                                        <p:attrNameLst>
                                          <p:attrName>ppt_h</p:attrName>
                                        </p:attrNameLst>
                                      </p:cBhvr>
                                      <p:tavLst>
                                        <p:tav tm="0">
                                          <p:val>
                                            <p:strVal val="#ppt_h"/>
                                          </p:val>
                                        </p:tav>
                                        <p:tav tm="100000">
                                          <p:val>
                                            <p:strVal val="#ppt_h"/>
                                          </p:val>
                                        </p:tav>
                                      </p:tavLst>
                                    </p:anim>
                                    <p:animEffect transition="in" filter="fade">
                                      <p:cBhvr>
                                        <p:cTn id="79" dur="1000"/>
                                        <p:tgtEl>
                                          <p:spTgt spid="82"/>
                                        </p:tgtEl>
                                      </p:cBhvr>
                                    </p:animEffect>
                                  </p:childTnLst>
                                </p:cTn>
                              </p:par>
                            </p:childTnLst>
                          </p:cTn>
                        </p:par>
                      </p:childTnLst>
                    </p:cTn>
                  </p:par>
                  <p:par>
                    <p:cTn id="80" fill="hold">
                      <p:stCondLst>
                        <p:cond delay="indefinite"/>
                      </p:stCondLst>
                      <p:childTnLst>
                        <p:par>
                          <p:cTn id="81" fill="hold">
                            <p:stCondLst>
                              <p:cond delay="0"/>
                            </p:stCondLst>
                            <p:childTnLst>
                              <p:par>
                                <p:cTn id="82" presetID="52" presetClass="entr" presetSubtype="0" fill="hold" grpId="0" nodeType="clickEffect">
                                  <p:stCondLst>
                                    <p:cond delay="0"/>
                                  </p:stCondLst>
                                  <p:childTnLst>
                                    <p:set>
                                      <p:cBhvr>
                                        <p:cTn id="83" dur="1" fill="hold">
                                          <p:stCondLst>
                                            <p:cond delay="0"/>
                                          </p:stCondLst>
                                        </p:cTn>
                                        <p:tgtEl>
                                          <p:spTgt spid="244738"/>
                                        </p:tgtEl>
                                        <p:attrNameLst>
                                          <p:attrName>style.visibility</p:attrName>
                                        </p:attrNameLst>
                                      </p:cBhvr>
                                      <p:to>
                                        <p:strVal val="visible"/>
                                      </p:to>
                                    </p:set>
                                    <p:animScale>
                                      <p:cBhvr>
                                        <p:cTn id="84" dur="1000" decel="50000" fill="hold">
                                          <p:stCondLst>
                                            <p:cond delay="0"/>
                                          </p:stCondLst>
                                        </p:cTn>
                                        <p:tgtEl>
                                          <p:spTgt spid="2447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5" dur="1000" decel="50000" fill="hold">
                                          <p:stCondLst>
                                            <p:cond delay="0"/>
                                          </p:stCondLst>
                                        </p:cTn>
                                        <p:tgtEl>
                                          <p:spTgt spid="244738"/>
                                        </p:tgtEl>
                                        <p:attrNameLst>
                                          <p:attrName>ppt_x</p:attrName>
                                          <p:attrName>ppt_y</p:attrName>
                                        </p:attrNameLst>
                                      </p:cBhvr>
                                    </p:animMotion>
                                    <p:animEffect transition="in" filter="fade">
                                      <p:cBhvr>
                                        <p:cTn id="86" dur="1000"/>
                                        <p:tgtEl>
                                          <p:spTgt spid="244738"/>
                                        </p:tgtEl>
                                      </p:cBhvr>
                                    </p:animEffect>
                                  </p:childTnLst>
                                </p:cTn>
                              </p:par>
                              <p:par>
                                <p:cTn id="87" presetID="52" presetClass="entr" presetSubtype="0" fill="hold" grpId="0" nodeType="withEffect">
                                  <p:stCondLst>
                                    <p:cond delay="0"/>
                                  </p:stCondLst>
                                  <p:childTnLst>
                                    <p:set>
                                      <p:cBhvr>
                                        <p:cTn id="88" dur="1" fill="hold">
                                          <p:stCondLst>
                                            <p:cond delay="0"/>
                                          </p:stCondLst>
                                        </p:cTn>
                                        <p:tgtEl>
                                          <p:spTgt spid="244752"/>
                                        </p:tgtEl>
                                        <p:attrNameLst>
                                          <p:attrName>style.visibility</p:attrName>
                                        </p:attrNameLst>
                                      </p:cBhvr>
                                      <p:to>
                                        <p:strVal val="visible"/>
                                      </p:to>
                                    </p:set>
                                    <p:animScale>
                                      <p:cBhvr>
                                        <p:cTn id="89" dur="1000" decel="50000" fill="hold">
                                          <p:stCondLst>
                                            <p:cond delay="0"/>
                                          </p:stCondLst>
                                        </p:cTn>
                                        <p:tgtEl>
                                          <p:spTgt spid="2447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0" dur="1000" decel="50000" fill="hold">
                                          <p:stCondLst>
                                            <p:cond delay="0"/>
                                          </p:stCondLst>
                                        </p:cTn>
                                        <p:tgtEl>
                                          <p:spTgt spid="244752"/>
                                        </p:tgtEl>
                                        <p:attrNameLst>
                                          <p:attrName>ppt_x</p:attrName>
                                          <p:attrName>ppt_y</p:attrName>
                                        </p:attrNameLst>
                                      </p:cBhvr>
                                    </p:animMotion>
                                    <p:animEffect transition="in" filter="fade">
                                      <p:cBhvr>
                                        <p:cTn id="91" dur="1000"/>
                                        <p:tgtEl>
                                          <p:spTgt spid="244752"/>
                                        </p:tgtEl>
                                      </p:cBhvr>
                                    </p:animEffect>
                                  </p:childTnLst>
                                </p:cTn>
                              </p:par>
                              <p:par>
                                <p:cTn id="92" presetID="52" presetClass="entr" presetSubtype="0" fill="hold" grpId="0" nodeType="withEffect">
                                  <p:stCondLst>
                                    <p:cond delay="0"/>
                                  </p:stCondLst>
                                  <p:childTnLst>
                                    <p:set>
                                      <p:cBhvr>
                                        <p:cTn id="93" dur="1" fill="hold">
                                          <p:stCondLst>
                                            <p:cond delay="0"/>
                                          </p:stCondLst>
                                        </p:cTn>
                                        <p:tgtEl>
                                          <p:spTgt spid="244753"/>
                                        </p:tgtEl>
                                        <p:attrNameLst>
                                          <p:attrName>style.visibility</p:attrName>
                                        </p:attrNameLst>
                                      </p:cBhvr>
                                      <p:to>
                                        <p:strVal val="visible"/>
                                      </p:to>
                                    </p:set>
                                    <p:animScale>
                                      <p:cBhvr>
                                        <p:cTn id="94" dur="1000" decel="50000" fill="hold">
                                          <p:stCondLst>
                                            <p:cond delay="0"/>
                                          </p:stCondLst>
                                        </p:cTn>
                                        <p:tgtEl>
                                          <p:spTgt spid="2447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5" dur="1000" decel="50000" fill="hold">
                                          <p:stCondLst>
                                            <p:cond delay="0"/>
                                          </p:stCondLst>
                                        </p:cTn>
                                        <p:tgtEl>
                                          <p:spTgt spid="244753"/>
                                        </p:tgtEl>
                                        <p:attrNameLst>
                                          <p:attrName>ppt_x</p:attrName>
                                          <p:attrName>ppt_y</p:attrName>
                                        </p:attrNameLst>
                                      </p:cBhvr>
                                    </p:animMotion>
                                    <p:animEffect transition="in" filter="fade">
                                      <p:cBhvr>
                                        <p:cTn id="96" dur="1000"/>
                                        <p:tgtEl>
                                          <p:spTgt spid="244753"/>
                                        </p:tgtEl>
                                      </p:cBhvr>
                                    </p:animEffect>
                                  </p:childTnLst>
                                </p:cTn>
                              </p:par>
                              <p:par>
                                <p:cTn id="97" presetID="52" presetClass="entr" presetSubtype="0" fill="hold" grpId="0" nodeType="withEffect">
                                  <p:stCondLst>
                                    <p:cond delay="0"/>
                                  </p:stCondLst>
                                  <p:childTnLst>
                                    <p:set>
                                      <p:cBhvr>
                                        <p:cTn id="98" dur="1" fill="hold">
                                          <p:stCondLst>
                                            <p:cond delay="0"/>
                                          </p:stCondLst>
                                        </p:cTn>
                                        <p:tgtEl>
                                          <p:spTgt spid="244754"/>
                                        </p:tgtEl>
                                        <p:attrNameLst>
                                          <p:attrName>style.visibility</p:attrName>
                                        </p:attrNameLst>
                                      </p:cBhvr>
                                      <p:to>
                                        <p:strVal val="visible"/>
                                      </p:to>
                                    </p:set>
                                    <p:animScale>
                                      <p:cBhvr>
                                        <p:cTn id="99" dur="1000" decel="50000" fill="hold">
                                          <p:stCondLst>
                                            <p:cond delay="0"/>
                                          </p:stCondLst>
                                        </p:cTn>
                                        <p:tgtEl>
                                          <p:spTgt spid="2447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0" dur="1000" decel="50000" fill="hold">
                                          <p:stCondLst>
                                            <p:cond delay="0"/>
                                          </p:stCondLst>
                                        </p:cTn>
                                        <p:tgtEl>
                                          <p:spTgt spid="244754"/>
                                        </p:tgtEl>
                                        <p:attrNameLst>
                                          <p:attrName>ppt_x</p:attrName>
                                          <p:attrName>ppt_y</p:attrName>
                                        </p:attrNameLst>
                                      </p:cBhvr>
                                    </p:animMotion>
                                    <p:animEffect transition="in" filter="fade">
                                      <p:cBhvr>
                                        <p:cTn id="101" dur="1000"/>
                                        <p:tgtEl>
                                          <p:spTgt spid="244754"/>
                                        </p:tgtEl>
                                      </p:cBhvr>
                                    </p:animEffect>
                                  </p:childTnLst>
                                </p:cTn>
                              </p:par>
                            </p:childTnLst>
                          </p:cTn>
                        </p:par>
                      </p:childTnLst>
                    </p:cTn>
                  </p:par>
                  <p:par>
                    <p:cTn id="102" fill="hold">
                      <p:stCondLst>
                        <p:cond delay="indefinite"/>
                      </p:stCondLst>
                      <p:childTnLst>
                        <p:par>
                          <p:cTn id="103" fill="hold">
                            <p:stCondLst>
                              <p:cond delay="0"/>
                            </p:stCondLst>
                            <p:childTnLst>
                              <p:par>
                                <p:cTn id="104" presetID="23" presetClass="entr" presetSubtype="16" fill="hold" nodeType="clickEffect">
                                  <p:stCondLst>
                                    <p:cond delay="0"/>
                                  </p:stCondLst>
                                  <p:childTnLst>
                                    <p:set>
                                      <p:cBhvr>
                                        <p:cTn id="105" dur="1" fill="hold">
                                          <p:stCondLst>
                                            <p:cond delay="0"/>
                                          </p:stCondLst>
                                        </p:cTn>
                                        <p:tgtEl>
                                          <p:spTgt spid="244755"/>
                                        </p:tgtEl>
                                        <p:attrNameLst>
                                          <p:attrName>style.visibility</p:attrName>
                                        </p:attrNameLst>
                                      </p:cBhvr>
                                      <p:to>
                                        <p:strVal val="visible"/>
                                      </p:to>
                                    </p:set>
                                    <p:anim calcmode="lin" valueType="num">
                                      <p:cBhvr>
                                        <p:cTn id="106" dur="500" fill="hold"/>
                                        <p:tgtEl>
                                          <p:spTgt spid="244755"/>
                                        </p:tgtEl>
                                        <p:attrNameLst>
                                          <p:attrName>ppt_w</p:attrName>
                                        </p:attrNameLst>
                                      </p:cBhvr>
                                      <p:tavLst>
                                        <p:tav tm="0">
                                          <p:val>
                                            <p:fltVal val="0"/>
                                          </p:val>
                                        </p:tav>
                                        <p:tav tm="100000">
                                          <p:val>
                                            <p:strVal val="#ppt_w"/>
                                          </p:val>
                                        </p:tav>
                                      </p:tavLst>
                                    </p:anim>
                                    <p:anim calcmode="lin" valueType="num">
                                      <p:cBhvr>
                                        <p:cTn id="107" dur="500" fill="hold"/>
                                        <p:tgtEl>
                                          <p:spTgt spid="244755"/>
                                        </p:tgtEl>
                                        <p:attrNameLst>
                                          <p:attrName>ppt_h</p:attrName>
                                        </p:attrNameLst>
                                      </p:cBhvr>
                                      <p:tavLst>
                                        <p:tav tm="0">
                                          <p:val>
                                            <p:fltVal val="0"/>
                                          </p:val>
                                        </p:tav>
                                        <p:tav tm="100000">
                                          <p:val>
                                            <p:strVal val="#ppt_h"/>
                                          </p:val>
                                        </p:tav>
                                      </p:tavLst>
                                    </p:anim>
                                  </p:childTnLst>
                                </p:cTn>
                              </p:par>
                            </p:childTnLst>
                          </p:cTn>
                        </p:par>
                        <p:par>
                          <p:cTn id="108" fill="hold">
                            <p:stCondLst>
                              <p:cond delay="500"/>
                            </p:stCondLst>
                            <p:childTnLst>
                              <p:par>
                                <p:cTn id="109" presetID="23" presetClass="entr" presetSubtype="16" fill="hold" grpId="0" nodeType="afterEffect">
                                  <p:stCondLst>
                                    <p:cond delay="0"/>
                                  </p:stCondLst>
                                  <p:childTnLst>
                                    <p:set>
                                      <p:cBhvr>
                                        <p:cTn id="110" dur="1" fill="hold">
                                          <p:stCondLst>
                                            <p:cond delay="0"/>
                                          </p:stCondLst>
                                        </p:cTn>
                                        <p:tgtEl>
                                          <p:spTgt spid="244756"/>
                                        </p:tgtEl>
                                        <p:attrNameLst>
                                          <p:attrName>style.visibility</p:attrName>
                                        </p:attrNameLst>
                                      </p:cBhvr>
                                      <p:to>
                                        <p:strVal val="visible"/>
                                      </p:to>
                                    </p:set>
                                    <p:anim calcmode="lin" valueType="num">
                                      <p:cBhvr>
                                        <p:cTn id="111" dur="500" fill="hold"/>
                                        <p:tgtEl>
                                          <p:spTgt spid="244756"/>
                                        </p:tgtEl>
                                        <p:attrNameLst>
                                          <p:attrName>ppt_w</p:attrName>
                                        </p:attrNameLst>
                                      </p:cBhvr>
                                      <p:tavLst>
                                        <p:tav tm="0">
                                          <p:val>
                                            <p:fltVal val="0"/>
                                          </p:val>
                                        </p:tav>
                                        <p:tav tm="100000">
                                          <p:val>
                                            <p:strVal val="#ppt_w"/>
                                          </p:val>
                                        </p:tav>
                                      </p:tavLst>
                                    </p:anim>
                                    <p:anim calcmode="lin" valueType="num">
                                      <p:cBhvr>
                                        <p:cTn id="112" dur="500" fill="hold"/>
                                        <p:tgtEl>
                                          <p:spTgt spid="244756"/>
                                        </p:tgtEl>
                                        <p:attrNameLst>
                                          <p:attrName>ppt_h</p:attrName>
                                        </p:attrNameLst>
                                      </p:cBhvr>
                                      <p:tavLst>
                                        <p:tav tm="0">
                                          <p:val>
                                            <p:fltVal val="0"/>
                                          </p:val>
                                        </p:tav>
                                        <p:tav tm="100000">
                                          <p:val>
                                            <p:strVal val="#ppt_h"/>
                                          </p:val>
                                        </p:tav>
                                      </p:tavLst>
                                    </p:anim>
                                  </p:childTnLst>
                                </p:cTn>
                              </p:par>
                            </p:childTnLst>
                          </p:cTn>
                        </p:par>
                        <p:par>
                          <p:cTn id="113" fill="hold">
                            <p:stCondLst>
                              <p:cond delay="1000"/>
                            </p:stCondLst>
                            <p:childTnLst>
                              <p:par>
                                <p:cTn id="114" presetID="23" presetClass="entr" presetSubtype="16" fill="hold" grpId="0" nodeType="afterEffect">
                                  <p:stCondLst>
                                    <p:cond delay="0"/>
                                  </p:stCondLst>
                                  <p:childTnLst>
                                    <p:set>
                                      <p:cBhvr>
                                        <p:cTn id="115" dur="1" fill="hold">
                                          <p:stCondLst>
                                            <p:cond delay="0"/>
                                          </p:stCondLst>
                                        </p:cTn>
                                        <p:tgtEl>
                                          <p:spTgt spid="244757"/>
                                        </p:tgtEl>
                                        <p:attrNameLst>
                                          <p:attrName>style.visibility</p:attrName>
                                        </p:attrNameLst>
                                      </p:cBhvr>
                                      <p:to>
                                        <p:strVal val="visible"/>
                                      </p:to>
                                    </p:set>
                                    <p:anim calcmode="lin" valueType="num">
                                      <p:cBhvr>
                                        <p:cTn id="116" dur="500" fill="hold"/>
                                        <p:tgtEl>
                                          <p:spTgt spid="244757"/>
                                        </p:tgtEl>
                                        <p:attrNameLst>
                                          <p:attrName>ppt_w</p:attrName>
                                        </p:attrNameLst>
                                      </p:cBhvr>
                                      <p:tavLst>
                                        <p:tav tm="0">
                                          <p:val>
                                            <p:fltVal val="0"/>
                                          </p:val>
                                        </p:tav>
                                        <p:tav tm="100000">
                                          <p:val>
                                            <p:strVal val="#ppt_w"/>
                                          </p:val>
                                        </p:tav>
                                      </p:tavLst>
                                    </p:anim>
                                    <p:anim calcmode="lin" valueType="num">
                                      <p:cBhvr>
                                        <p:cTn id="117" dur="500" fill="hold"/>
                                        <p:tgtEl>
                                          <p:spTgt spid="244757"/>
                                        </p:tgtEl>
                                        <p:attrNameLst>
                                          <p:attrName>ppt_h</p:attrName>
                                        </p:attrNameLst>
                                      </p:cBhvr>
                                      <p:tavLst>
                                        <p:tav tm="0">
                                          <p:val>
                                            <p:fltVal val="0"/>
                                          </p:val>
                                        </p:tav>
                                        <p:tav tm="100000">
                                          <p:val>
                                            <p:strVal val="#ppt_h"/>
                                          </p:val>
                                        </p:tav>
                                      </p:tavLst>
                                    </p:anim>
                                  </p:childTnLst>
                                </p:cTn>
                              </p:par>
                            </p:childTnLst>
                          </p:cTn>
                        </p:par>
                        <p:par>
                          <p:cTn id="118" fill="hold">
                            <p:stCondLst>
                              <p:cond delay="1500"/>
                            </p:stCondLst>
                            <p:childTnLst>
                              <p:par>
                                <p:cTn id="119" presetID="16" presetClass="entr" presetSubtype="26" fill="hold" grpId="0" nodeType="afterEffect">
                                  <p:stCondLst>
                                    <p:cond delay="0"/>
                                  </p:stCondLst>
                                  <p:childTnLst>
                                    <p:set>
                                      <p:cBhvr>
                                        <p:cTn id="120" dur="1" fill="hold">
                                          <p:stCondLst>
                                            <p:cond delay="0"/>
                                          </p:stCondLst>
                                        </p:cTn>
                                        <p:tgtEl>
                                          <p:spTgt spid="244758"/>
                                        </p:tgtEl>
                                        <p:attrNameLst>
                                          <p:attrName>style.visibility</p:attrName>
                                        </p:attrNameLst>
                                      </p:cBhvr>
                                      <p:to>
                                        <p:strVal val="visible"/>
                                      </p:to>
                                    </p:set>
                                    <p:animEffect transition="in" filter="barn(inHorizontal)">
                                      <p:cBhvr>
                                        <p:cTn id="121" dur="500"/>
                                        <p:tgtEl>
                                          <p:spTgt spid="244758"/>
                                        </p:tgtEl>
                                      </p:cBhvr>
                                    </p:animEffect>
                                  </p:childTnLst>
                                </p:cTn>
                              </p:par>
                            </p:childTnLst>
                          </p:cTn>
                        </p:par>
                        <p:par>
                          <p:cTn id="122" fill="hold">
                            <p:stCondLst>
                              <p:cond delay="2000"/>
                            </p:stCondLst>
                            <p:childTnLst>
                              <p:par>
                                <p:cTn id="123" presetID="23" presetClass="entr" presetSubtype="16" fill="hold" grpId="0" nodeType="afterEffect">
                                  <p:stCondLst>
                                    <p:cond delay="0"/>
                                  </p:stCondLst>
                                  <p:childTnLst>
                                    <p:set>
                                      <p:cBhvr>
                                        <p:cTn id="124" dur="1" fill="hold">
                                          <p:stCondLst>
                                            <p:cond delay="0"/>
                                          </p:stCondLst>
                                        </p:cTn>
                                        <p:tgtEl>
                                          <p:spTgt spid="244759"/>
                                        </p:tgtEl>
                                        <p:attrNameLst>
                                          <p:attrName>style.visibility</p:attrName>
                                        </p:attrNameLst>
                                      </p:cBhvr>
                                      <p:to>
                                        <p:strVal val="visible"/>
                                      </p:to>
                                    </p:set>
                                    <p:anim calcmode="lin" valueType="num">
                                      <p:cBhvr>
                                        <p:cTn id="125" dur="500" fill="hold"/>
                                        <p:tgtEl>
                                          <p:spTgt spid="244759"/>
                                        </p:tgtEl>
                                        <p:attrNameLst>
                                          <p:attrName>ppt_w</p:attrName>
                                        </p:attrNameLst>
                                      </p:cBhvr>
                                      <p:tavLst>
                                        <p:tav tm="0">
                                          <p:val>
                                            <p:fltVal val="0"/>
                                          </p:val>
                                        </p:tav>
                                        <p:tav tm="100000">
                                          <p:val>
                                            <p:strVal val="#ppt_w"/>
                                          </p:val>
                                        </p:tav>
                                      </p:tavLst>
                                    </p:anim>
                                    <p:anim calcmode="lin" valueType="num">
                                      <p:cBhvr>
                                        <p:cTn id="126" dur="500" fill="hold"/>
                                        <p:tgtEl>
                                          <p:spTgt spid="244759"/>
                                        </p:tgtEl>
                                        <p:attrNameLst>
                                          <p:attrName>ppt_h</p:attrName>
                                        </p:attrNameLst>
                                      </p:cBhvr>
                                      <p:tavLst>
                                        <p:tav tm="0">
                                          <p:val>
                                            <p:fltVal val="0"/>
                                          </p:val>
                                        </p:tav>
                                        <p:tav tm="100000">
                                          <p:val>
                                            <p:strVal val="#ppt_h"/>
                                          </p:val>
                                        </p:tav>
                                      </p:tavLst>
                                    </p:anim>
                                  </p:childTnLst>
                                </p:cTn>
                              </p:par>
                            </p:childTnLst>
                          </p:cTn>
                        </p:par>
                        <p:par>
                          <p:cTn id="127" fill="hold">
                            <p:stCondLst>
                              <p:cond delay="2500"/>
                            </p:stCondLst>
                            <p:childTnLst>
                              <p:par>
                                <p:cTn id="128" presetID="23" presetClass="entr" presetSubtype="16" fill="hold" grpId="0" nodeType="afterEffect">
                                  <p:stCondLst>
                                    <p:cond delay="0"/>
                                  </p:stCondLst>
                                  <p:childTnLst>
                                    <p:set>
                                      <p:cBhvr>
                                        <p:cTn id="129" dur="1" fill="hold">
                                          <p:stCondLst>
                                            <p:cond delay="0"/>
                                          </p:stCondLst>
                                        </p:cTn>
                                        <p:tgtEl>
                                          <p:spTgt spid="244760"/>
                                        </p:tgtEl>
                                        <p:attrNameLst>
                                          <p:attrName>style.visibility</p:attrName>
                                        </p:attrNameLst>
                                      </p:cBhvr>
                                      <p:to>
                                        <p:strVal val="visible"/>
                                      </p:to>
                                    </p:set>
                                    <p:anim calcmode="lin" valueType="num">
                                      <p:cBhvr>
                                        <p:cTn id="130" dur="500" fill="hold"/>
                                        <p:tgtEl>
                                          <p:spTgt spid="244760"/>
                                        </p:tgtEl>
                                        <p:attrNameLst>
                                          <p:attrName>ppt_w</p:attrName>
                                        </p:attrNameLst>
                                      </p:cBhvr>
                                      <p:tavLst>
                                        <p:tav tm="0">
                                          <p:val>
                                            <p:fltVal val="0"/>
                                          </p:val>
                                        </p:tav>
                                        <p:tav tm="100000">
                                          <p:val>
                                            <p:strVal val="#ppt_w"/>
                                          </p:val>
                                        </p:tav>
                                      </p:tavLst>
                                    </p:anim>
                                    <p:anim calcmode="lin" valueType="num">
                                      <p:cBhvr>
                                        <p:cTn id="131" dur="500" fill="hold"/>
                                        <p:tgtEl>
                                          <p:spTgt spid="244760"/>
                                        </p:tgtEl>
                                        <p:attrNameLst>
                                          <p:attrName>ppt_h</p:attrName>
                                        </p:attrNameLst>
                                      </p:cBhvr>
                                      <p:tavLst>
                                        <p:tav tm="0">
                                          <p:val>
                                            <p:fltVal val="0"/>
                                          </p:val>
                                        </p:tav>
                                        <p:tav tm="100000">
                                          <p:val>
                                            <p:strVal val="#ppt_h"/>
                                          </p:val>
                                        </p:tav>
                                      </p:tavLst>
                                    </p:anim>
                                  </p:childTnLst>
                                </p:cTn>
                              </p:par>
                            </p:childTnLst>
                          </p:cTn>
                        </p:par>
                        <p:par>
                          <p:cTn id="132" fill="hold">
                            <p:stCondLst>
                              <p:cond delay="3000"/>
                            </p:stCondLst>
                            <p:childTnLst>
                              <p:par>
                                <p:cTn id="133" presetID="23" presetClass="entr" presetSubtype="16" fill="hold" grpId="0" nodeType="afterEffect">
                                  <p:stCondLst>
                                    <p:cond delay="0"/>
                                  </p:stCondLst>
                                  <p:childTnLst>
                                    <p:set>
                                      <p:cBhvr>
                                        <p:cTn id="134" dur="1" fill="hold">
                                          <p:stCondLst>
                                            <p:cond delay="0"/>
                                          </p:stCondLst>
                                        </p:cTn>
                                        <p:tgtEl>
                                          <p:spTgt spid="244762"/>
                                        </p:tgtEl>
                                        <p:attrNameLst>
                                          <p:attrName>style.visibility</p:attrName>
                                        </p:attrNameLst>
                                      </p:cBhvr>
                                      <p:to>
                                        <p:strVal val="visible"/>
                                      </p:to>
                                    </p:set>
                                    <p:anim calcmode="lin" valueType="num">
                                      <p:cBhvr>
                                        <p:cTn id="135" dur="500" fill="hold"/>
                                        <p:tgtEl>
                                          <p:spTgt spid="244762"/>
                                        </p:tgtEl>
                                        <p:attrNameLst>
                                          <p:attrName>ppt_w</p:attrName>
                                        </p:attrNameLst>
                                      </p:cBhvr>
                                      <p:tavLst>
                                        <p:tav tm="0">
                                          <p:val>
                                            <p:fltVal val="0"/>
                                          </p:val>
                                        </p:tav>
                                        <p:tav tm="100000">
                                          <p:val>
                                            <p:strVal val="#ppt_w"/>
                                          </p:val>
                                        </p:tav>
                                      </p:tavLst>
                                    </p:anim>
                                    <p:anim calcmode="lin" valueType="num">
                                      <p:cBhvr>
                                        <p:cTn id="136" dur="500" fill="hold"/>
                                        <p:tgtEl>
                                          <p:spTgt spid="244762"/>
                                        </p:tgtEl>
                                        <p:attrNameLst>
                                          <p:attrName>ppt_h</p:attrName>
                                        </p:attrNameLst>
                                      </p:cBhvr>
                                      <p:tavLst>
                                        <p:tav tm="0">
                                          <p:val>
                                            <p:fltVal val="0"/>
                                          </p:val>
                                        </p:tav>
                                        <p:tav tm="100000">
                                          <p:val>
                                            <p:strVal val="#ppt_h"/>
                                          </p:val>
                                        </p:tav>
                                      </p:tavLst>
                                    </p:anim>
                                  </p:childTnLst>
                                </p:cTn>
                              </p:par>
                            </p:childTnLst>
                          </p:cTn>
                        </p:par>
                        <p:par>
                          <p:cTn id="137" fill="hold">
                            <p:stCondLst>
                              <p:cond delay="3500"/>
                            </p:stCondLst>
                            <p:childTnLst>
                              <p:par>
                                <p:cTn id="138" presetID="23" presetClass="entr" presetSubtype="16" fill="hold" grpId="0" nodeType="afterEffect">
                                  <p:stCondLst>
                                    <p:cond delay="0"/>
                                  </p:stCondLst>
                                  <p:childTnLst>
                                    <p:set>
                                      <p:cBhvr>
                                        <p:cTn id="139" dur="1" fill="hold">
                                          <p:stCondLst>
                                            <p:cond delay="0"/>
                                          </p:stCondLst>
                                        </p:cTn>
                                        <p:tgtEl>
                                          <p:spTgt spid="244763"/>
                                        </p:tgtEl>
                                        <p:attrNameLst>
                                          <p:attrName>style.visibility</p:attrName>
                                        </p:attrNameLst>
                                      </p:cBhvr>
                                      <p:to>
                                        <p:strVal val="visible"/>
                                      </p:to>
                                    </p:set>
                                    <p:anim calcmode="lin" valueType="num">
                                      <p:cBhvr>
                                        <p:cTn id="140" dur="500" fill="hold"/>
                                        <p:tgtEl>
                                          <p:spTgt spid="244763"/>
                                        </p:tgtEl>
                                        <p:attrNameLst>
                                          <p:attrName>ppt_w</p:attrName>
                                        </p:attrNameLst>
                                      </p:cBhvr>
                                      <p:tavLst>
                                        <p:tav tm="0">
                                          <p:val>
                                            <p:fltVal val="0"/>
                                          </p:val>
                                        </p:tav>
                                        <p:tav tm="100000">
                                          <p:val>
                                            <p:strVal val="#ppt_w"/>
                                          </p:val>
                                        </p:tav>
                                      </p:tavLst>
                                    </p:anim>
                                    <p:anim calcmode="lin" valueType="num">
                                      <p:cBhvr>
                                        <p:cTn id="141" dur="500" fill="hold"/>
                                        <p:tgtEl>
                                          <p:spTgt spid="244763"/>
                                        </p:tgtEl>
                                        <p:attrNameLst>
                                          <p:attrName>ppt_h</p:attrName>
                                        </p:attrNameLst>
                                      </p:cBhvr>
                                      <p:tavLst>
                                        <p:tav tm="0">
                                          <p:val>
                                            <p:fltVal val="0"/>
                                          </p:val>
                                        </p:tav>
                                        <p:tav tm="100000">
                                          <p:val>
                                            <p:strVal val="#ppt_h"/>
                                          </p:val>
                                        </p:tav>
                                      </p:tavLst>
                                    </p:anim>
                                  </p:childTnLst>
                                </p:cTn>
                              </p:par>
                            </p:childTnLst>
                          </p:cTn>
                        </p:par>
                        <p:par>
                          <p:cTn id="142" fill="hold">
                            <p:stCondLst>
                              <p:cond delay="4000"/>
                            </p:stCondLst>
                            <p:childTnLst>
                              <p:par>
                                <p:cTn id="143" presetID="23" presetClass="entr" presetSubtype="16" fill="hold" grpId="0" nodeType="afterEffect">
                                  <p:stCondLst>
                                    <p:cond delay="0"/>
                                  </p:stCondLst>
                                  <p:childTnLst>
                                    <p:set>
                                      <p:cBhvr>
                                        <p:cTn id="144" dur="1" fill="hold">
                                          <p:stCondLst>
                                            <p:cond delay="0"/>
                                          </p:stCondLst>
                                        </p:cTn>
                                        <p:tgtEl>
                                          <p:spTgt spid="244764"/>
                                        </p:tgtEl>
                                        <p:attrNameLst>
                                          <p:attrName>style.visibility</p:attrName>
                                        </p:attrNameLst>
                                      </p:cBhvr>
                                      <p:to>
                                        <p:strVal val="visible"/>
                                      </p:to>
                                    </p:set>
                                    <p:anim calcmode="lin" valueType="num">
                                      <p:cBhvr>
                                        <p:cTn id="145" dur="500" fill="hold"/>
                                        <p:tgtEl>
                                          <p:spTgt spid="244764"/>
                                        </p:tgtEl>
                                        <p:attrNameLst>
                                          <p:attrName>ppt_w</p:attrName>
                                        </p:attrNameLst>
                                      </p:cBhvr>
                                      <p:tavLst>
                                        <p:tav tm="0">
                                          <p:val>
                                            <p:fltVal val="0"/>
                                          </p:val>
                                        </p:tav>
                                        <p:tav tm="100000">
                                          <p:val>
                                            <p:strVal val="#ppt_w"/>
                                          </p:val>
                                        </p:tav>
                                      </p:tavLst>
                                    </p:anim>
                                    <p:anim calcmode="lin" valueType="num">
                                      <p:cBhvr>
                                        <p:cTn id="146" dur="500" fill="hold"/>
                                        <p:tgtEl>
                                          <p:spTgt spid="244764"/>
                                        </p:tgtEl>
                                        <p:attrNameLst>
                                          <p:attrName>ppt_h</p:attrName>
                                        </p:attrNameLst>
                                      </p:cBhvr>
                                      <p:tavLst>
                                        <p:tav tm="0">
                                          <p:val>
                                            <p:fltVal val="0"/>
                                          </p:val>
                                        </p:tav>
                                        <p:tav tm="100000">
                                          <p:val>
                                            <p:strVal val="#ppt_h"/>
                                          </p:val>
                                        </p:tav>
                                      </p:tavLst>
                                    </p:anim>
                                  </p:childTnLst>
                                </p:cTn>
                              </p:par>
                            </p:childTnLst>
                          </p:cTn>
                        </p:par>
                        <p:par>
                          <p:cTn id="147" fill="hold">
                            <p:stCondLst>
                              <p:cond delay="4500"/>
                            </p:stCondLst>
                            <p:childTnLst>
                              <p:par>
                                <p:cTn id="148" presetID="23" presetClass="entr" presetSubtype="16" fill="hold" grpId="0" nodeType="afterEffect">
                                  <p:stCondLst>
                                    <p:cond delay="0"/>
                                  </p:stCondLst>
                                  <p:childTnLst>
                                    <p:set>
                                      <p:cBhvr>
                                        <p:cTn id="149" dur="1" fill="hold">
                                          <p:stCondLst>
                                            <p:cond delay="0"/>
                                          </p:stCondLst>
                                        </p:cTn>
                                        <p:tgtEl>
                                          <p:spTgt spid="244774"/>
                                        </p:tgtEl>
                                        <p:attrNameLst>
                                          <p:attrName>style.visibility</p:attrName>
                                        </p:attrNameLst>
                                      </p:cBhvr>
                                      <p:to>
                                        <p:strVal val="visible"/>
                                      </p:to>
                                    </p:set>
                                    <p:anim calcmode="lin" valueType="num">
                                      <p:cBhvr>
                                        <p:cTn id="150" dur="500" fill="hold"/>
                                        <p:tgtEl>
                                          <p:spTgt spid="244774"/>
                                        </p:tgtEl>
                                        <p:attrNameLst>
                                          <p:attrName>ppt_w</p:attrName>
                                        </p:attrNameLst>
                                      </p:cBhvr>
                                      <p:tavLst>
                                        <p:tav tm="0">
                                          <p:val>
                                            <p:fltVal val="0"/>
                                          </p:val>
                                        </p:tav>
                                        <p:tav tm="100000">
                                          <p:val>
                                            <p:strVal val="#ppt_w"/>
                                          </p:val>
                                        </p:tav>
                                      </p:tavLst>
                                    </p:anim>
                                    <p:anim calcmode="lin" valueType="num">
                                      <p:cBhvr>
                                        <p:cTn id="151" dur="500" fill="hold"/>
                                        <p:tgtEl>
                                          <p:spTgt spid="244774"/>
                                        </p:tgtEl>
                                        <p:attrNameLst>
                                          <p:attrName>ppt_h</p:attrName>
                                        </p:attrNameLst>
                                      </p:cBhvr>
                                      <p:tavLst>
                                        <p:tav tm="0">
                                          <p:val>
                                            <p:fltVal val="0"/>
                                          </p:val>
                                        </p:tav>
                                        <p:tav tm="100000">
                                          <p:val>
                                            <p:strVal val="#ppt_h"/>
                                          </p:val>
                                        </p:tav>
                                      </p:tavLst>
                                    </p:anim>
                                  </p:childTnLst>
                                </p:cTn>
                              </p:par>
                            </p:childTnLst>
                          </p:cTn>
                        </p:par>
                        <p:par>
                          <p:cTn id="152" fill="hold">
                            <p:stCondLst>
                              <p:cond delay="5000"/>
                            </p:stCondLst>
                            <p:childTnLst>
                              <p:par>
                                <p:cTn id="153" presetID="16" presetClass="entr" presetSubtype="26" fill="hold" grpId="0" nodeType="afterEffect">
                                  <p:stCondLst>
                                    <p:cond delay="0"/>
                                  </p:stCondLst>
                                  <p:childTnLst>
                                    <p:set>
                                      <p:cBhvr>
                                        <p:cTn id="154" dur="1" fill="hold">
                                          <p:stCondLst>
                                            <p:cond delay="0"/>
                                          </p:stCondLst>
                                        </p:cTn>
                                        <p:tgtEl>
                                          <p:spTgt spid="244775"/>
                                        </p:tgtEl>
                                        <p:attrNameLst>
                                          <p:attrName>style.visibility</p:attrName>
                                        </p:attrNameLst>
                                      </p:cBhvr>
                                      <p:to>
                                        <p:strVal val="visible"/>
                                      </p:to>
                                    </p:set>
                                    <p:animEffect transition="in" filter="barn(inHorizontal)">
                                      <p:cBhvr>
                                        <p:cTn id="155" dur="500"/>
                                        <p:tgtEl>
                                          <p:spTgt spid="244775"/>
                                        </p:tgtEl>
                                      </p:cBhvr>
                                    </p:animEffect>
                                  </p:childTnLst>
                                </p:cTn>
                              </p:par>
                            </p:childTnLst>
                          </p:cTn>
                        </p:par>
                        <p:par>
                          <p:cTn id="156" fill="hold">
                            <p:stCondLst>
                              <p:cond delay="5500"/>
                            </p:stCondLst>
                            <p:childTnLst>
                              <p:par>
                                <p:cTn id="157" presetID="23" presetClass="entr" presetSubtype="16" fill="hold" grpId="0" nodeType="afterEffect">
                                  <p:stCondLst>
                                    <p:cond delay="0"/>
                                  </p:stCondLst>
                                  <p:childTnLst>
                                    <p:set>
                                      <p:cBhvr>
                                        <p:cTn id="158" dur="1" fill="hold">
                                          <p:stCondLst>
                                            <p:cond delay="0"/>
                                          </p:stCondLst>
                                        </p:cTn>
                                        <p:tgtEl>
                                          <p:spTgt spid="244776"/>
                                        </p:tgtEl>
                                        <p:attrNameLst>
                                          <p:attrName>style.visibility</p:attrName>
                                        </p:attrNameLst>
                                      </p:cBhvr>
                                      <p:to>
                                        <p:strVal val="visible"/>
                                      </p:to>
                                    </p:set>
                                    <p:anim calcmode="lin" valueType="num">
                                      <p:cBhvr>
                                        <p:cTn id="159" dur="500" fill="hold"/>
                                        <p:tgtEl>
                                          <p:spTgt spid="244776"/>
                                        </p:tgtEl>
                                        <p:attrNameLst>
                                          <p:attrName>ppt_w</p:attrName>
                                        </p:attrNameLst>
                                      </p:cBhvr>
                                      <p:tavLst>
                                        <p:tav tm="0">
                                          <p:val>
                                            <p:fltVal val="0"/>
                                          </p:val>
                                        </p:tav>
                                        <p:tav tm="100000">
                                          <p:val>
                                            <p:strVal val="#ppt_w"/>
                                          </p:val>
                                        </p:tav>
                                      </p:tavLst>
                                    </p:anim>
                                    <p:anim calcmode="lin" valueType="num">
                                      <p:cBhvr>
                                        <p:cTn id="160" dur="500" fill="hold"/>
                                        <p:tgtEl>
                                          <p:spTgt spid="244776"/>
                                        </p:tgtEl>
                                        <p:attrNameLst>
                                          <p:attrName>ppt_h</p:attrName>
                                        </p:attrNameLst>
                                      </p:cBhvr>
                                      <p:tavLst>
                                        <p:tav tm="0">
                                          <p:val>
                                            <p:fltVal val="0"/>
                                          </p:val>
                                        </p:tav>
                                        <p:tav tm="100000">
                                          <p:val>
                                            <p:strVal val="#ppt_h"/>
                                          </p:val>
                                        </p:tav>
                                      </p:tavLst>
                                    </p:anim>
                                  </p:childTnLst>
                                </p:cTn>
                              </p:par>
                            </p:childTnLst>
                          </p:cTn>
                        </p:par>
                        <p:par>
                          <p:cTn id="161" fill="hold">
                            <p:stCondLst>
                              <p:cond delay="6000"/>
                            </p:stCondLst>
                            <p:childTnLst>
                              <p:par>
                                <p:cTn id="162" presetID="23" presetClass="entr" presetSubtype="16" fill="hold" grpId="0" nodeType="afterEffect">
                                  <p:stCondLst>
                                    <p:cond delay="0"/>
                                  </p:stCondLst>
                                  <p:childTnLst>
                                    <p:set>
                                      <p:cBhvr>
                                        <p:cTn id="163" dur="1" fill="hold">
                                          <p:stCondLst>
                                            <p:cond delay="0"/>
                                          </p:stCondLst>
                                        </p:cTn>
                                        <p:tgtEl>
                                          <p:spTgt spid="244767"/>
                                        </p:tgtEl>
                                        <p:attrNameLst>
                                          <p:attrName>style.visibility</p:attrName>
                                        </p:attrNameLst>
                                      </p:cBhvr>
                                      <p:to>
                                        <p:strVal val="visible"/>
                                      </p:to>
                                    </p:set>
                                    <p:anim calcmode="lin" valueType="num">
                                      <p:cBhvr>
                                        <p:cTn id="164" dur="500" fill="hold"/>
                                        <p:tgtEl>
                                          <p:spTgt spid="244767"/>
                                        </p:tgtEl>
                                        <p:attrNameLst>
                                          <p:attrName>ppt_w</p:attrName>
                                        </p:attrNameLst>
                                      </p:cBhvr>
                                      <p:tavLst>
                                        <p:tav tm="0">
                                          <p:val>
                                            <p:fltVal val="0"/>
                                          </p:val>
                                        </p:tav>
                                        <p:tav tm="100000">
                                          <p:val>
                                            <p:strVal val="#ppt_w"/>
                                          </p:val>
                                        </p:tav>
                                      </p:tavLst>
                                    </p:anim>
                                    <p:anim calcmode="lin" valueType="num">
                                      <p:cBhvr>
                                        <p:cTn id="165" dur="500" fill="hold"/>
                                        <p:tgtEl>
                                          <p:spTgt spid="244767"/>
                                        </p:tgtEl>
                                        <p:attrNameLst>
                                          <p:attrName>ppt_h</p:attrName>
                                        </p:attrNameLst>
                                      </p:cBhvr>
                                      <p:tavLst>
                                        <p:tav tm="0">
                                          <p:val>
                                            <p:fltVal val="0"/>
                                          </p:val>
                                        </p:tav>
                                        <p:tav tm="100000">
                                          <p:val>
                                            <p:strVal val="#ppt_h"/>
                                          </p:val>
                                        </p:tav>
                                      </p:tavLst>
                                    </p:anim>
                                  </p:childTnLst>
                                </p:cTn>
                              </p:par>
                            </p:childTnLst>
                          </p:cTn>
                        </p:par>
                        <p:par>
                          <p:cTn id="166" fill="hold">
                            <p:stCondLst>
                              <p:cond delay="6500"/>
                            </p:stCondLst>
                            <p:childTnLst>
                              <p:par>
                                <p:cTn id="167" presetID="23" presetClass="entr" presetSubtype="16" fill="hold" grpId="0" nodeType="afterEffect">
                                  <p:stCondLst>
                                    <p:cond delay="0"/>
                                  </p:stCondLst>
                                  <p:childTnLst>
                                    <p:set>
                                      <p:cBhvr>
                                        <p:cTn id="168" dur="1" fill="hold">
                                          <p:stCondLst>
                                            <p:cond delay="0"/>
                                          </p:stCondLst>
                                        </p:cTn>
                                        <p:tgtEl>
                                          <p:spTgt spid="244768"/>
                                        </p:tgtEl>
                                        <p:attrNameLst>
                                          <p:attrName>style.visibility</p:attrName>
                                        </p:attrNameLst>
                                      </p:cBhvr>
                                      <p:to>
                                        <p:strVal val="visible"/>
                                      </p:to>
                                    </p:set>
                                    <p:anim calcmode="lin" valueType="num">
                                      <p:cBhvr>
                                        <p:cTn id="169" dur="500" fill="hold"/>
                                        <p:tgtEl>
                                          <p:spTgt spid="244768"/>
                                        </p:tgtEl>
                                        <p:attrNameLst>
                                          <p:attrName>ppt_w</p:attrName>
                                        </p:attrNameLst>
                                      </p:cBhvr>
                                      <p:tavLst>
                                        <p:tav tm="0">
                                          <p:val>
                                            <p:fltVal val="0"/>
                                          </p:val>
                                        </p:tav>
                                        <p:tav tm="100000">
                                          <p:val>
                                            <p:strVal val="#ppt_w"/>
                                          </p:val>
                                        </p:tav>
                                      </p:tavLst>
                                    </p:anim>
                                    <p:anim calcmode="lin" valueType="num">
                                      <p:cBhvr>
                                        <p:cTn id="170" dur="500" fill="hold"/>
                                        <p:tgtEl>
                                          <p:spTgt spid="244768"/>
                                        </p:tgtEl>
                                        <p:attrNameLst>
                                          <p:attrName>ppt_h</p:attrName>
                                        </p:attrNameLst>
                                      </p:cBhvr>
                                      <p:tavLst>
                                        <p:tav tm="0">
                                          <p:val>
                                            <p:fltVal val="0"/>
                                          </p:val>
                                        </p:tav>
                                        <p:tav tm="100000">
                                          <p:val>
                                            <p:strVal val="#ppt_h"/>
                                          </p:val>
                                        </p:tav>
                                      </p:tavLst>
                                    </p:anim>
                                  </p:childTnLst>
                                </p:cTn>
                              </p:par>
                            </p:childTnLst>
                          </p:cTn>
                        </p:par>
                        <p:par>
                          <p:cTn id="171" fill="hold">
                            <p:stCondLst>
                              <p:cond delay="7000"/>
                            </p:stCondLst>
                            <p:childTnLst>
                              <p:par>
                                <p:cTn id="172" presetID="23" presetClass="entr" presetSubtype="16" fill="hold" grpId="0" nodeType="afterEffect">
                                  <p:stCondLst>
                                    <p:cond delay="0"/>
                                  </p:stCondLst>
                                  <p:childTnLst>
                                    <p:set>
                                      <p:cBhvr>
                                        <p:cTn id="173" dur="1" fill="hold">
                                          <p:stCondLst>
                                            <p:cond delay="0"/>
                                          </p:stCondLst>
                                        </p:cTn>
                                        <p:tgtEl>
                                          <p:spTgt spid="244769"/>
                                        </p:tgtEl>
                                        <p:attrNameLst>
                                          <p:attrName>style.visibility</p:attrName>
                                        </p:attrNameLst>
                                      </p:cBhvr>
                                      <p:to>
                                        <p:strVal val="visible"/>
                                      </p:to>
                                    </p:set>
                                    <p:anim calcmode="lin" valueType="num">
                                      <p:cBhvr>
                                        <p:cTn id="174" dur="500" fill="hold"/>
                                        <p:tgtEl>
                                          <p:spTgt spid="244769"/>
                                        </p:tgtEl>
                                        <p:attrNameLst>
                                          <p:attrName>ppt_w</p:attrName>
                                        </p:attrNameLst>
                                      </p:cBhvr>
                                      <p:tavLst>
                                        <p:tav tm="0">
                                          <p:val>
                                            <p:fltVal val="0"/>
                                          </p:val>
                                        </p:tav>
                                        <p:tav tm="100000">
                                          <p:val>
                                            <p:strVal val="#ppt_w"/>
                                          </p:val>
                                        </p:tav>
                                      </p:tavLst>
                                    </p:anim>
                                    <p:anim calcmode="lin" valueType="num">
                                      <p:cBhvr>
                                        <p:cTn id="175" dur="500" fill="hold"/>
                                        <p:tgtEl>
                                          <p:spTgt spid="244769"/>
                                        </p:tgtEl>
                                        <p:attrNameLst>
                                          <p:attrName>ppt_h</p:attrName>
                                        </p:attrNameLst>
                                      </p:cBhvr>
                                      <p:tavLst>
                                        <p:tav tm="0">
                                          <p:val>
                                            <p:fltVal val="0"/>
                                          </p:val>
                                        </p:tav>
                                        <p:tav tm="100000">
                                          <p:val>
                                            <p:strVal val="#ppt_h"/>
                                          </p:val>
                                        </p:tav>
                                      </p:tavLst>
                                    </p:anim>
                                  </p:childTnLst>
                                </p:cTn>
                              </p:par>
                            </p:childTnLst>
                          </p:cTn>
                        </p:par>
                        <p:par>
                          <p:cTn id="176" fill="hold">
                            <p:stCondLst>
                              <p:cond delay="7500"/>
                            </p:stCondLst>
                            <p:childTnLst>
                              <p:par>
                                <p:cTn id="177" presetID="23" presetClass="entr" presetSubtype="16" fill="hold" grpId="0" nodeType="afterEffect">
                                  <p:stCondLst>
                                    <p:cond delay="0"/>
                                  </p:stCondLst>
                                  <p:childTnLst>
                                    <p:set>
                                      <p:cBhvr>
                                        <p:cTn id="178" dur="1" fill="hold">
                                          <p:stCondLst>
                                            <p:cond delay="0"/>
                                          </p:stCondLst>
                                        </p:cTn>
                                        <p:tgtEl>
                                          <p:spTgt spid="244770"/>
                                        </p:tgtEl>
                                        <p:attrNameLst>
                                          <p:attrName>style.visibility</p:attrName>
                                        </p:attrNameLst>
                                      </p:cBhvr>
                                      <p:to>
                                        <p:strVal val="visible"/>
                                      </p:to>
                                    </p:set>
                                    <p:anim calcmode="lin" valueType="num">
                                      <p:cBhvr>
                                        <p:cTn id="179" dur="500" fill="hold"/>
                                        <p:tgtEl>
                                          <p:spTgt spid="244770"/>
                                        </p:tgtEl>
                                        <p:attrNameLst>
                                          <p:attrName>ppt_w</p:attrName>
                                        </p:attrNameLst>
                                      </p:cBhvr>
                                      <p:tavLst>
                                        <p:tav tm="0">
                                          <p:val>
                                            <p:fltVal val="0"/>
                                          </p:val>
                                        </p:tav>
                                        <p:tav tm="100000">
                                          <p:val>
                                            <p:strVal val="#ppt_w"/>
                                          </p:val>
                                        </p:tav>
                                      </p:tavLst>
                                    </p:anim>
                                    <p:anim calcmode="lin" valueType="num">
                                      <p:cBhvr>
                                        <p:cTn id="180" dur="500" fill="hold"/>
                                        <p:tgtEl>
                                          <p:spTgt spid="244770"/>
                                        </p:tgtEl>
                                        <p:attrNameLst>
                                          <p:attrName>ppt_h</p:attrName>
                                        </p:attrNameLst>
                                      </p:cBhvr>
                                      <p:tavLst>
                                        <p:tav tm="0">
                                          <p:val>
                                            <p:fltVal val="0"/>
                                          </p:val>
                                        </p:tav>
                                        <p:tav tm="100000">
                                          <p:val>
                                            <p:strVal val="#ppt_h"/>
                                          </p:val>
                                        </p:tav>
                                      </p:tavLst>
                                    </p:anim>
                                  </p:childTnLst>
                                </p:cTn>
                              </p:par>
                            </p:childTnLst>
                          </p:cTn>
                        </p:par>
                        <p:par>
                          <p:cTn id="181" fill="hold">
                            <p:stCondLst>
                              <p:cond delay="8000"/>
                            </p:stCondLst>
                            <p:childTnLst>
                              <p:par>
                                <p:cTn id="182" presetID="23" presetClass="entr" presetSubtype="16" fill="hold" grpId="0" nodeType="afterEffect">
                                  <p:stCondLst>
                                    <p:cond delay="0"/>
                                  </p:stCondLst>
                                  <p:childTnLst>
                                    <p:set>
                                      <p:cBhvr>
                                        <p:cTn id="183" dur="1" fill="hold">
                                          <p:stCondLst>
                                            <p:cond delay="0"/>
                                          </p:stCondLst>
                                        </p:cTn>
                                        <p:tgtEl>
                                          <p:spTgt spid="244771"/>
                                        </p:tgtEl>
                                        <p:attrNameLst>
                                          <p:attrName>style.visibility</p:attrName>
                                        </p:attrNameLst>
                                      </p:cBhvr>
                                      <p:to>
                                        <p:strVal val="visible"/>
                                      </p:to>
                                    </p:set>
                                    <p:anim calcmode="lin" valueType="num">
                                      <p:cBhvr>
                                        <p:cTn id="184" dur="500" fill="hold"/>
                                        <p:tgtEl>
                                          <p:spTgt spid="244771"/>
                                        </p:tgtEl>
                                        <p:attrNameLst>
                                          <p:attrName>ppt_w</p:attrName>
                                        </p:attrNameLst>
                                      </p:cBhvr>
                                      <p:tavLst>
                                        <p:tav tm="0">
                                          <p:val>
                                            <p:fltVal val="0"/>
                                          </p:val>
                                        </p:tav>
                                        <p:tav tm="100000">
                                          <p:val>
                                            <p:strVal val="#ppt_w"/>
                                          </p:val>
                                        </p:tav>
                                      </p:tavLst>
                                    </p:anim>
                                    <p:anim calcmode="lin" valueType="num">
                                      <p:cBhvr>
                                        <p:cTn id="185" dur="500" fill="hold"/>
                                        <p:tgtEl>
                                          <p:spTgt spid="244771"/>
                                        </p:tgtEl>
                                        <p:attrNameLst>
                                          <p:attrName>ppt_h</p:attrName>
                                        </p:attrNameLst>
                                      </p:cBhvr>
                                      <p:tavLst>
                                        <p:tav tm="0">
                                          <p:val>
                                            <p:fltVal val="0"/>
                                          </p:val>
                                        </p:tav>
                                        <p:tav tm="100000">
                                          <p:val>
                                            <p:strVal val="#ppt_h"/>
                                          </p:val>
                                        </p:tav>
                                      </p:tavLst>
                                    </p:anim>
                                  </p:childTnLst>
                                </p:cTn>
                              </p:par>
                            </p:childTnLst>
                          </p:cTn>
                        </p:par>
                        <p:par>
                          <p:cTn id="186" fill="hold">
                            <p:stCondLst>
                              <p:cond delay="8500"/>
                            </p:stCondLst>
                            <p:childTnLst>
                              <p:par>
                                <p:cTn id="187" presetID="23" presetClass="entr" presetSubtype="16" fill="hold" grpId="0" nodeType="afterEffect">
                                  <p:stCondLst>
                                    <p:cond delay="0"/>
                                  </p:stCondLst>
                                  <p:childTnLst>
                                    <p:set>
                                      <p:cBhvr>
                                        <p:cTn id="188" dur="1" fill="hold">
                                          <p:stCondLst>
                                            <p:cond delay="0"/>
                                          </p:stCondLst>
                                        </p:cTn>
                                        <p:tgtEl>
                                          <p:spTgt spid="244773"/>
                                        </p:tgtEl>
                                        <p:attrNameLst>
                                          <p:attrName>style.visibility</p:attrName>
                                        </p:attrNameLst>
                                      </p:cBhvr>
                                      <p:to>
                                        <p:strVal val="visible"/>
                                      </p:to>
                                    </p:set>
                                    <p:anim calcmode="lin" valueType="num">
                                      <p:cBhvr>
                                        <p:cTn id="189" dur="500" fill="hold"/>
                                        <p:tgtEl>
                                          <p:spTgt spid="244773"/>
                                        </p:tgtEl>
                                        <p:attrNameLst>
                                          <p:attrName>ppt_w</p:attrName>
                                        </p:attrNameLst>
                                      </p:cBhvr>
                                      <p:tavLst>
                                        <p:tav tm="0">
                                          <p:val>
                                            <p:fltVal val="0"/>
                                          </p:val>
                                        </p:tav>
                                        <p:tav tm="100000">
                                          <p:val>
                                            <p:strVal val="#ppt_w"/>
                                          </p:val>
                                        </p:tav>
                                      </p:tavLst>
                                    </p:anim>
                                    <p:anim calcmode="lin" valueType="num">
                                      <p:cBhvr>
                                        <p:cTn id="190" dur="500" fill="hold"/>
                                        <p:tgtEl>
                                          <p:spTgt spid="244773"/>
                                        </p:tgtEl>
                                        <p:attrNameLst>
                                          <p:attrName>ppt_h</p:attrName>
                                        </p:attrNameLst>
                                      </p:cBhvr>
                                      <p:tavLst>
                                        <p:tav tm="0">
                                          <p:val>
                                            <p:fltVal val="0"/>
                                          </p:val>
                                        </p:tav>
                                        <p:tav tm="100000">
                                          <p:val>
                                            <p:strVal val="#ppt_h"/>
                                          </p:val>
                                        </p:tav>
                                      </p:tavLst>
                                    </p:anim>
                                  </p:childTnLst>
                                </p:cTn>
                              </p:par>
                            </p:childTnLst>
                          </p:cTn>
                        </p:par>
                        <p:par>
                          <p:cTn id="191" fill="hold">
                            <p:stCondLst>
                              <p:cond delay="9000"/>
                            </p:stCondLst>
                            <p:childTnLst>
                              <p:par>
                                <p:cTn id="192" presetID="16" presetClass="entr" presetSubtype="26" fill="hold" grpId="0" nodeType="afterEffect">
                                  <p:stCondLst>
                                    <p:cond delay="0"/>
                                  </p:stCondLst>
                                  <p:childTnLst>
                                    <p:set>
                                      <p:cBhvr>
                                        <p:cTn id="193" dur="1" fill="hold">
                                          <p:stCondLst>
                                            <p:cond delay="0"/>
                                          </p:stCondLst>
                                        </p:cTn>
                                        <p:tgtEl>
                                          <p:spTgt spid="244778"/>
                                        </p:tgtEl>
                                        <p:attrNameLst>
                                          <p:attrName>style.visibility</p:attrName>
                                        </p:attrNameLst>
                                      </p:cBhvr>
                                      <p:to>
                                        <p:strVal val="visible"/>
                                      </p:to>
                                    </p:set>
                                    <p:animEffect transition="in" filter="barn(inHorizontal)">
                                      <p:cBhvr>
                                        <p:cTn id="194" dur="500"/>
                                        <p:tgtEl>
                                          <p:spTgt spid="244778"/>
                                        </p:tgtEl>
                                      </p:cBhvr>
                                    </p:animEffect>
                                  </p:childTnLst>
                                </p:cTn>
                              </p:par>
                            </p:childTnLst>
                          </p:cTn>
                        </p:par>
                        <p:par>
                          <p:cTn id="195" fill="hold">
                            <p:stCondLst>
                              <p:cond delay="9500"/>
                            </p:stCondLst>
                            <p:childTnLst>
                              <p:par>
                                <p:cTn id="196" presetID="23" presetClass="entr" presetSubtype="16" fill="hold" grpId="0" nodeType="afterEffect">
                                  <p:stCondLst>
                                    <p:cond delay="0"/>
                                  </p:stCondLst>
                                  <p:childTnLst>
                                    <p:set>
                                      <p:cBhvr>
                                        <p:cTn id="197" dur="1" fill="hold">
                                          <p:stCondLst>
                                            <p:cond delay="0"/>
                                          </p:stCondLst>
                                        </p:cTn>
                                        <p:tgtEl>
                                          <p:spTgt spid="244779"/>
                                        </p:tgtEl>
                                        <p:attrNameLst>
                                          <p:attrName>style.visibility</p:attrName>
                                        </p:attrNameLst>
                                      </p:cBhvr>
                                      <p:to>
                                        <p:strVal val="visible"/>
                                      </p:to>
                                    </p:set>
                                    <p:anim calcmode="lin" valueType="num">
                                      <p:cBhvr>
                                        <p:cTn id="198" dur="500" fill="hold"/>
                                        <p:tgtEl>
                                          <p:spTgt spid="244779"/>
                                        </p:tgtEl>
                                        <p:attrNameLst>
                                          <p:attrName>ppt_w</p:attrName>
                                        </p:attrNameLst>
                                      </p:cBhvr>
                                      <p:tavLst>
                                        <p:tav tm="0">
                                          <p:val>
                                            <p:fltVal val="0"/>
                                          </p:val>
                                        </p:tav>
                                        <p:tav tm="100000">
                                          <p:val>
                                            <p:strVal val="#ppt_w"/>
                                          </p:val>
                                        </p:tav>
                                      </p:tavLst>
                                    </p:anim>
                                    <p:anim calcmode="lin" valueType="num">
                                      <p:cBhvr>
                                        <p:cTn id="199" dur="500" fill="hold"/>
                                        <p:tgtEl>
                                          <p:spTgt spid="244779"/>
                                        </p:tgtEl>
                                        <p:attrNameLst>
                                          <p:attrName>ppt_h</p:attrName>
                                        </p:attrNameLst>
                                      </p:cBhvr>
                                      <p:tavLst>
                                        <p:tav tm="0">
                                          <p:val>
                                            <p:fltVal val="0"/>
                                          </p:val>
                                        </p:tav>
                                        <p:tav tm="100000">
                                          <p:val>
                                            <p:strVal val="#ppt_h"/>
                                          </p:val>
                                        </p:tav>
                                      </p:tavLst>
                                    </p:anim>
                                  </p:childTnLst>
                                </p:cTn>
                              </p:par>
                            </p:childTnLst>
                          </p:cTn>
                        </p:par>
                        <p:par>
                          <p:cTn id="200" fill="hold">
                            <p:stCondLst>
                              <p:cond delay="10000"/>
                            </p:stCondLst>
                            <p:childTnLst>
                              <p:par>
                                <p:cTn id="201" presetID="23" presetClass="entr" presetSubtype="16" fill="hold" grpId="0" nodeType="afterEffect">
                                  <p:stCondLst>
                                    <p:cond delay="0"/>
                                  </p:stCondLst>
                                  <p:childTnLst>
                                    <p:set>
                                      <p:cBhvr>
                                        <p:cTn id="202" dur="1" fill="hold">
                                          <p:stCondLst>
                                            <p:cond delay="0"/>
                                          </p:stCondLst>
                                        </p:cTn>
                                        <p:tgtEl>
                                          <p:spTgt spid="244780"/>
                                        </p:tgtEl>
                                        <p:attrNameLst>
                                          <p:attrName>style.visibility</p:attrName>
                                        </p:attrNameLst>
                                      </p:cBhvr>
                                      <p:to>
                                        <p:strVal val="visible"/>
                                      </p:to>
                                    </p:set>
                                    <p:anim calcmode="lin" valueType="num">
                                      <p:cBhvr>
                                        <p:cTn id="203" dur="500" fill="hold"/>
                                        <p:tgtEl>
                                          <p:spTgt spid="244780"/>
                                        </p:tgtEl>
                                        <p:attrNameLst>
                                          <p:attrName>ppt_w</p:attrName>
                                        </p:attrNameLst>
                                      </p:cBhvr>
                                      <p:tavLst>
                                        <p:tav tm="0">
                                          <p:val>
                                            <p:fltVal val="0"/>
                                          </p:val>
                                        </p:tav>
                                        <p:tav tm="100000">
                                          <p:val>
                                            <p:strVal val="#ppt_w"/>
                                          </p:val>
                                        </p:tav>
                                      </p:tavLst>
                                    </p:anim>
                                    <p:anim calcmode="lin" valueType="num">
                                      <p:cBhvr>
                                        <p:cTn id="204" dur="500" fill="hold"/>
                                        <p:tgtEl>
                                          <p:spTgt spid="244780"/>
                                        </p:tgtEl>
                                        <p:attrNameLst>
                                          <p:attrName>ppt_h</p:attrName>
                                        </p:attrNameLst>
                                      </p:cBhvr>
                                      <p:tavLst>
                                        <p:tav tm="0">
                                          <p:val>
                                            <p:fltVal val="0"/>
                                          </p:val>
                                        </p:tav>
                                        <p:tav tm="100000">
                                          <p:val>
                                            <p:strVal val="#ppt_h"/>
                                          </p:val>
                                        </p:tav>
                                      </p:tavLst>
                                    </p:anim>
                                  </p:childTnLst>
                                </p:cTn>
                              </p:par>
                            </p:childTnLst>
                          </p:cTn>
                        </p:par>
                        <p:par>
                          <p:cTn id="205" fill="hold">
                            <p:stCondLst>
                              <p:cond delay="10500"/>
                            </p:stCondLst>
                            <p:childTnLst>
                              <p:par>
                                <p:cTn id="206" presetID="16" presetClass="entr" presetSubtype="26" fill="hold" grpId="0" nodeType="afterEffect">
                                  <p:stCondLst>
                                    <p:cond delay="0"/>
                                  </p:stCondLst>
                                  <p:childTnLst>
                                    <p:set>
                                      <p:cBhvr>
                                        <p:cTn id="207" dur="1" fill="hold">
                                          <p:stCondLst>
                                            <p:cond delay="0"/>
                                          </p:stCondLst>
                                        </p:cTn>
                                        <p:tgtEl>
                                          <p:spTgt spid="244781"/>
                                        </p:tgtEl>
                                        <p:attrNameLst>
                                          <p:attrName>style.visibility</p:attrName>
                                        </p:attrNameLst>
                                      </p:cBhvr>
                                      <p:to>
                                        <p:strVal val="visible"/>
                                      </p:to>
                                    </p:set>
                                    <p:animEffect transition="in" filter="barn(inHorizontal)">
                                      <p:cBhvr>
                                        <p:cTn id="208" dur="500"/>
                                        <p:tgtEl>
                                          <p:spTgt spid="244781"/>
                                        </p:tgtEl>
                                      </p:cBhvr>
                                    </p:animEffect>
                                  </p:childTnLst>
                                </p:cTn>
                              </p:par>
                            </p:childTnLst>
                          </p:cTn>
                        </p:par>
                        <p:par>
                          <p:cTn id="209" fill="hold">
                            <p:stCondLst>
                              <p:cond delay="11000"/>
                            </p:stCondLst>
                            <p:childTnLst>
                              <p:par>
                                <p:cTn id="210" presetID="16" presetClass="entr" presetSubtype="26" fill="hold" grpId="0" nodeType="afterEffect">
                                  <p:stCondLst>
                                    <p:cond delay="0"/>
                                  </p:stCondLst>
                                  <p:childTnLst>
                                    <p:set>
                                      <p:cBhvr>
                                        <p:cTn id="211" dur="1" fill="hold">
                                          <p:stCondLst>
                                            <p:cond delay="0"/>
                                          </p:stCondLst>
                                        </p:cTn>
                                        <p:tgtEl>
                                          <p:spTgt spid="244782"/>
                                        </p:tgtEl>
                                        <p:attrNameLst>
                                          <p:attrName>style.visibility</p:attrName>
                                        </p:attrNameLst>
                                      </p:cBhvr>
                                      <p:to>
                                        <p:strVal val="visible"/>
                                      </p:to>
                                    </p:set>
                                    <p:animEffect transition="in" filter="barn(inHorizontal)">
                                      <p:cBhvr>
                                        <p:cTn id="212" dur="500"/>
                                        <p:tgtEl>
                                          <p:spTgt spid="244782"/>
                                        </p:tgtEl>
                                      </p:cBhvr>
                                    </p:animEffect>
                                  </p:childTnLst>
                                </p:cTn>
                              </p:par>
                            </p:childTnLst>
                          </p:cTn>
                        </p:par>
                        <p:par>
                          <p:cTn id="213" fill="hold">
                            <p:stCondLst>
                              <p:cond delay="11500"/>
                            </p:stCondLst>
                            <p:childTnLst>
                              <p:par>
                                <p:cTn id="214" presetID="16" presetClass="entr" presetSubtype="26" fill="hold" grpId="0" nodeType="afterEffect">
                                  <p:stCondLst>
                                    <p:cond delay="0"/>
                                  </p:stCondLst>
                                  <p:childTnLst>
                                    <p:set>
                                      <p:cBhvr>
                                        <p:cTn id="215" dur="1" fill="hold">
                                          <p:stCondLst>
                                            <p:cond delay="0"/>
                                          </p:stCondLst>
                                        </p:cTn>
                                        <p:tgtEl>
                                          <p:spTgt spid="244784"/>
                                        </p:tgtEl>
                                        <p:attrNameLst>
                                          <p:attrName>style.visibility</p:attrName>
                                        </p:attrNameLst>
                                      </p:cBhvr>
                                      <p:to>
                                        <p:strVal val="visible"/>
                                      </p:to>
                                    </p:set>
                                    <p:animEffect transition="in" filter="barn(inHorizontal)">
                                      <p:cBhvr>
                                        <p:cTn id="216" dur="500"/>
                                        <p:tgtEl>
                                          <p:spTgt spid="244784"/>
                                        </p:tgtEl>
                                      </p:cBhvr>
                                    </p:animEffect>
                                  </p:childTnLst>
                                </p:cTn>
                              </p:par>
                            </p:childTnLst>
                          </p:cTn>
                        </p:par>
                      </p:childTnLst>
                    </p:cTn>
                  </p:par>
                  <p:par>
                    <p:cTn id="217" fill="hold">
                      <p:stCondLst>
                        <p:cond delay="indefinite"/>
                      </p:stCondLst>
                      <p:childTnLst>
                        <p:par>
                          <p:cTn id="218" fill="hold">
                            <p:stCondLst>
                              <p:cond delay="0"/>
                            </p:stCondLst>
                            <p:childTnLst>
                              <p:par>
                                <p:cTn id="219" presetID="3" presetClass="entr" presetSubtype="10" fill="hold" nodeType="clickEffect">
                                  <p:stCondLst>
                                    <p:cond delay="0"/>
                                  </p:stCondLst>
                                  <p:childTnLst>
                                    <p:set>
                                      <p:cBhvr>
                                        <p:cTn id="220" dur="1" fill="hold">
                                          <p:stCondLst>
                                            <p:cond delay="0"/>
                                          </p:stCondLst>
                                        </p:cTn>
                                        <p:tgtEl>
                                          <p:spTgt spid="244786"/>
                                        </p:tgtEl>
                                        <p:attrNameLst>
                                          <p:attrName>style.visibility</p:attrName>
                                        </p:attrNameLst>
                                      </p:cBhvr>
                                      <p:to>
                                        <p:strVal val="visible"/>
                                      </p:to>
                                    </p:set>
                                    <p:animEffect transition="in" filter="blinds(horizontal)">
                                      <p:cBhvr>
                                        <p:cTn id="221" dur="500"/>
                                        <p:tgtEl>
                                          <p:spTgt spid="244786"/>
                                        </p:tgtEl>
                                      </p:cBhvr>
                                    </p:animEffect>
                                  </p:childTnLst>
                                </p:cTn>
                              </p:par>
                            </p:childTnLst>
                          </p:cTn>
                        </p:par>
                      </p:childTnLst>
                    </p:cTn>
                  </p:par>
                  <p:par>
                    <p:cTn id="222" fill="hold">
                      <p:stCondLst>
                        <p:cond delay="indefinite"/>
                      </p:stCondLst>
                      <p:childTnLst>
                        <p:par>
                          <p:cTn id="223" fill="hold">
                            <p:stCondLst>
                              <p:cond delay="0"/>
                            </p:stCondLst>
                            <p:childTnLst>
                              <p:par>
                                <p:cTn id="224" presetID="1" presetClass="entr" presetSubtype="0" fill="hold" grpId="0" nodeType="clickEffect">
                                  <p:stCondLst>
                                    <p:cond delay="0"/>
                                  </p:stCondLst>
                                  <p:childTnLst>
                                    <p:set>
                                      <p:cBhvr>
                                        <p:cTn id="225" dur="1" fill="hold">
                                          <p:stCondLst>
                                            <p:cond delay="0"/>
                                          </p:stCondLst>
                                        </p:cTn>
                                        <p:tgtEl>
                                          <p:spTgt spid="244787"/>
                                        </p:tgtEl>
                                        <p:attrNameLst>
                                          <p:attrName>style.visibility</p:attrName>
                                        </p:attrNameLst>
                                      </p:cBhvr>
                                      <p:to>
                                        <p:strVal val="visible"/>
                                      </p:to>
                                    </p:set>
                                  </p:childTnLst>
                                </p:cTn>
                              </p:par>
                            </p:childTnLst>
                          </p:cTn>
                        </p:par>
                      </p:childTnLst>
                    </p:cTn>
                  </p:par>
                  <p:par>
                    <p:cTn id="226" fill="hold">
                      <p:stCondLst>
                        <p:cond delay="indefinite"/>
                      </p:stCondLst>
                      <p:childTnLst>
                        <p:par>
                          <p:cTn id="227" fill="hold">
                            <p:stCondLst>
                              <p:cond delay="0"/>
                            </p:stCondLst>
                            <p:childTnLst>
                              <p:par>
                                <p:cTn id="228" presetID="12" presetClass="entr" presetSubtype="4" fill="hold" grpId="0" nodeType="clickEffect">
                                  <p:stCondLst>
                                    <p:cond delay="0"/>
                                  </p:stCondLst>
                                  <p:childTnLst>
                                    <p:set>
                                      <p:cBhvr>
                                        <p:cTn id="229" dur="1" fill="hold">
                                          <p:stCondLst>
                                            <p:cond delay="0"/>
                                          </p:stCondLst>
                                        </p:cTn>
                                        <p:tgtEl>
                                          <p:spTgt spid="244785"/>
                                        </p:tgtEl>
                                        <p:attrNameLst>
                                          <p:attrName>style.visibility</p:attrName>
                                        </p:attrNameLst>
                                      </p:cBhvr>
                                      <p:to>
                                        <p:strVal val="visible"/>
                                      </p:to>
                                    </p:set>
                                    <p:animEffect transition="in" filter="slide(fromBottom)">
                                      <p:cBhvr>
                                        <p:cTn id="230" dur="500"/>
                                        <p:tgtEl>
                                          <p:spTgt spid="2447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787" grpId="0" animBg="1"/>
      <p:bldP spid="244738" grpId="0"/>
      <p:bldP spid="244752" grpId="0" animBg="1"/>
      <p:bldP spid="244753" grpId="0"/>
      <p:bldP spid="244754" grpId="0" animBg="1"/>
      <p:bldP spid="244756" grpId="0" animBg="1"/>
      <p:bldP spid="244757" grpId="0" animBg="1"/>
      <p:bldP spid="244758" grpId="0" animBg="1"/>
      <p:bldP spid="244759" grpId="0" animBg="1"/>
      <p:bldP spid="244760" grpId="0" animBg="1"/>
      <p:bldP spid="244762" grpId="0" animBg="1"/>
      <p:bldP spid="244763" grpId="0" animBg="1"/>
      <p:bldP spid="244764" grpId="0" animBg="1"/>
      <p:bldP spid="244767" grpId="0" animBg="1"/>
      <p:bldP spid="244768" grpId="0" animBg="1"/>
      <p:bldP spid="244769" grpId="0" animBg="1"/>
      <p:bldP spid="244770" grpId="0" animBg="1"/>
      <p:bldP spid="244771" grpId="0" animBg="1"/>
      <p:bldP spid="244773" grpId="0" animBg="1"/>
      <p:bldP spid="244774" grpId="0" animBg="1"/>
      <p:bldP spid="244775" grpId="0" animBg="1"/>
      <p:bldP spid="244776" grpId="0" animBg="1"/>
      <p:bldP spid="244778" grpId="0" animBg="1"/>
      <p:bldP spid="244779" grpId="0" animBg="1"/>
      <p:bldP spid="244780" grpId="0" animBg="1"/>
      <p:bldP spid="244781" grpId="0" animBg="1"/>
      <p:bldP spid="244782" grpId="0" animBg="1"/>
      <p:bldP spid="244784" grpId="0" animBg="1"/>
      <p:bldP spid="24478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642910" y="2728381"/>
            <a:ext cx="683111" cy="629181"/>
          </a:xfrm>
          <a:prstGeom prst="rect">
            <a:avLst/>
          </a:prstGeom>
          <a:noFill/>
          <a:ln w="9525" algn="ctr">
            <a:noFill/>
            <a:miter lim="800000"/>
            <a:headEnd/>
            <a:tailEnd/>
          </a:ln>
          <a:effectLst/>
        </p:spPr>
      </p:pic>
      <p:pic>
        <p:nvPicPr>
          <p:cNvPr id="14"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7558455" y="3000372"/>
            <a:ext cx="683111" cy="629181"/>
          </a:xfrm>
          <a:prstGeom prst="rect">
            <a:avLst/>
          </a:prstGeom>
          <a:noFill/>
          <a:ln w="9525" algn="ctr">
            <a:noFill/>
            <a:miter lim="800000"/>
            <a:headEnd/>
            <a:tailEnd/>
          </a:ln>
          <a:effectLst/>
        </p:spPr>
      </p:pic>
      <p:pic>
        <p:nvPicPr>
          <p:cNvPr id="15"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4057993" y="1428736"/>
            <a:ext cx="683111" cy="629181"/>
          </a:xfrm>
          <a:prstGeom prst="rect">
            <a:avLst/>
          </a:prstGeom>
          <a:noFill/>
          <a:ln w="9525" algn="ctr">
            <a:noFill/>
            <a:miter lim="800000"/>
            <a:headEnd/>
            <a:tailEnd/>
          </a:ln>
          <a:effectLst/>
        </p:spPr>
      </p:pic>
      <p:pic>
        <p:nvPicPr>
          <p:cNvPr id="16"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2414919" y="1500174"/>
            <a:ext cx="683111" cy="629181"/>
          </a:xfrm>
          <a:prstGeom prst="rect">
            <a:avLst/>
          </a:prstGeom>
          <a:noFill/>
          <a:ln w="9525" algn="ctr">
            <a:noFill/>
            <a:miter lim="800000"/>
            <a:headEnd/>
            <a:tailEnd/>
          </a:ln>
          <a:effectLst/>
        </p:spPr>
      </p:pic>
      <p:pic>
        <p:nvPicPr>
          <p:cNvPr id="17"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6272571" y="1428736"/>
            <a:ext cx="683111" cy="629181"/>
          </a:xfrm>
          <a:prstGeom prst="rect">
            <a:avLst/>
          </a:prstGeom>
          <a:noFill/>
          <a:ln w="9525" algn="ctr">
            <a:noFill/>
            <a:miter lim="800000"/>
            <a:headEnd/>
            <a:tailEnd/>
          </a:ln>
          <a:effectLst/>
        </p:spPr>
      </p:pic>
      <p:pic>
        <p:nvPicPr>
          <p:cNvPr id="18"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5129563" y="2857496"/>
            <a:ext cx="683111" cy="629181"/>
          </a:xfrm>
          <a:prstGeom prst="rect">
            <a:avLst/>
          </a:prstGeom>
          <a:noFill/>
          <a:ln w="9525" algn="ctr">
            <a:noFill/>
            <a:miter lim="800000"/>
            <a:headEnd/>
            <a:tailEnd/>
          </a:ln>
          <a:effectLst/>
        </p:spPr>
      </p:pic>
      <p:pic>
        <p:nvPicPr>
          <p:cNvPr id="19"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2914985" y="3000372"/>
            <a:ext cx="683111" cy="629181"/>
          </a:xfrm>
          <a:prstGeom prst="rect">
            <a:avLst/>
          </a:prstGeom>
          <a:noFill/>
          <a:ln w="9525" algn="ctr">
            <a:noFill/>
            <a:miter lim="800000"/>
            <a:headEnd/>
            <a:tailEnd/>
          </a:ln>
          <a:effectLst/>
        </p:spPr>
      </p:pic>
      <p:pic>
        <p:nvPicPr>
          <p:cNvPr id="20"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5201001" y="4000504"/>
            <a:ext cx="683111" cy="629181"/>
          </a:xfrm>
          <a:prstGeom prst="rect">
            <a:avLst/>
          </a:prstGeom>
          <a:noFill/>
          <a:ln w="9525" algn="ctr">
            <a:noFill/>
            <a:miter lim="800000"/>
            <a:headEnd/>
            <a:tailEnd/>
          </a:ln>
          <a:effectLst/>
        </p:spPr>
      </p:pic>
      <p:cxnSp>
        <p:nvCxnSpPr>
          <p:cNvPr id="21" name="Connecteur droit 20"/>
          <p:cNvCxnSpPr>
            <a:stCxn id="13" idx="3"/>
            <a:endCxn id="16" idx="1"/>
          </p:cNvCxnSpPr>
          <p:nvPr/>
        </p:nvCxnSpPr>
        <p:spPr>
          <a:xfrm flipV="1">
            <a:off x="1326021" y="1814765"/>
            <a:ext cx="1088898" cy="1228207"/>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22" name="Connecteur droit 21"/>
          <p:cNvCxnSpPr>
            <a:stCxn id="16" idx="3"/>
            <a:endCxn id="15" idx="1"/>
          </p:cNvCxnSpPr>
          <p:nvPr/>
        </p:nvCxnSpPr>
        <p:spPr>
          <a:xfrm flipV="1">
            <a:off x="3098030" y="1743327"/>
            <a:ext cx="959963" cy="71438"/>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23" name="Connecteur droit 22"/>
          <p:cNvCxnSpPr>
            <a:stCxn id="15" idx="3"/>
            <a:endCxn id="17" idx="1"/>
          </p:cNvCxnSpPr>
          <p:nvPr/>
        </p:nvCxnSpPr>
        <p:spPr>
          <a:xfrm>
            <a:off x="4741104" y="1743327"/>
            <a:ext cx="1531467" cy="1588"/>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24" name="Connecteur droit 23"/>
          <p:cNvCxnSpPr>
            <a:stCxn id="17" idx="2"/>
            <a:endCxn id="14" idx="1"/>
          </p:cNvCxnSpPr>
          <p:nvPr/>
        </p:nvCxnSpPr>
        <p:spPr>
          <a:xfrm rot="16200000" flipH="1">
            <a:off x="6457768" y="2214276"/>
            <a:ext cx="1257046" cy="944328"/>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25" name="Connecteur droit 24"/>
          <p:cNvCxnSpPr>
            <a:stCxn id="13" idx="3"/>
            <a:endCxn id="19" idx="1"/>
          </p:cNvCxnSpPr>
          <p:nvPr/>
        </p:nvCxnSpPr>
        <p:spPr>
          <a:xfrm>
            <a:off x="1326021" y="3042972"/>
            <a:ext cx="1588964" cy="271991"/>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26" name="Connecteur droit 25"/>
          <p:cNvCxnSpPr>
            <a:stCxn id="19" idx="3"/>
            <a:endCxn id="18" idx="1"/>
          </p:cNvCxnSpPr>
          <p:nvPr/>
        </p:nvCxnSpPr>
        <p:spPr>
          <a:xfrm flipV="1">
            <a:off x="3598096" y="3172087"/>
            <a:ext cx="1531467" cy="142876"/>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27" name="Connecteur droit 26"/>
          <p:cNvCxnSpPr>
            <a:stCxn id="18" idx="3"/>
            <a:endCxn id="14" idx="1"/>
          </p:cNvCxnSpPr>
          <p:nvPr/>
        </p:nvCxnSpPr>
        <p:spPr>
          <a:xfrm>
            <a:off x="5812674" y="3172087"/>
            <a:ext cx="1745781" cy="142876"/>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28" name="Connecteur droit 27"/>
          <p:cNvCxnSpPr>
            <a:stCxn id="19" idx="2"/>
            <a:endCxn id="20" idx="1"/>
          </p:cNvCxnSpPr>
          <p:nvPr/>
        </p:nvCxnSpPr>
        <p:spPr>
          <a:xfrm rot="16200000" flipH="1">
            <a:off x="3886000" y="3000094"/>
            <a:ext cx="685542" cy="1944460"/>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29" name="Connecteur droit 28"/>
          <p:cNvCxnSpPr>
            <a:stCxn id="20" idx="3"/>
            <a:endCxn id="14" idx="1"/>
          </p:cNvCxnSpPr>
          <p:nvPr/>
        </p:nvCxnSpPr>
        <p:spPr>
          <a:xfrm flipV="1">
            <a:off x="5884112" y="3314963"/>
            <a:ext cx="1674343" cy="1000132"/>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30" name="Connecteur droit 29"/>
          <p:cNvCxnSpPr>
            <a:stCxn id="20" idx="0"/>
            <a:endCxn id="18" idx="2"/>
          </p:cNvCxnSpPr>
          <p:nvPr/>
        </p:nvCxnSpPr>
        <p:spPr>
          <a:xfrm rot="16200000" flipV="1">
            <a:off x="5249925" y="3707872"/>
            <a:ext cx="513827" cy="71438"/>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sp>
        <p:nvSpPr>
          <p:cNvPr id="31" name="ZoneTexte 30"/>
          <p:cNvSpPr txBox="1"/>
          <p:nvPr/>
        </p:nvSpPr>
        <p:spPr>
          <a:xfrm>
            <a:off x="2500298" y="1545699"/>
            <a:ext cx="263214" cy="276999"/>
          </a:xfrm>
          <a:prstGeom prst="rect">
            <a:avLst/>
          </a:prstGeom>
          <a:noFill/>
        </p:spPr>
        <p:txBody>
          <a:bodyPr wrap="none" rtlCol="0">
            <a:spAutoFit/>
          </a:bodyPr>
          <a:lstStyle/>
          <a:p>
            <a:r>
              <a:rPr lang="fr-FR" sz="1200" b="1" dirty="0" smtClean="0">
                <a:solidFill>
                  <a:schemeClr val="bg1">
                    <a:lumMod val="95000"/>
                  </a:schemeClr>
                </a:solidFill>
              </a:rPr>
              <a:t>2</a:t>
            </a:r>
            <a:endParaRPr lang="fr-FR" sz="1200" b="1" dirty="0">
              <a:solidFill>
                <a:schemeClr val="bg1">
                  <a:lumMod val="95000"/>
                </a:schemeClr>
              </a:solidFill>
            </a:endParaRPr>
          </a:p>
        </p:txBody>
      </p:sp>
      <p:sp>
        <p:nvSpPr>
          <p:cNvPr id="32" name="ZoneTexte 31"/>
          <p:cNvSpPr txBox="1"/>
          <p:nvPr/>
        </p:nvSpPr>
        <p:spPr>
          <a:xfrm>
            <a:off x="6357950" y="1507814"/>
            <a:ext cx="263214" cy="276999"/>
          </a:xfrm>
          <a:prstGeom prst="rect">
            <a:avLst/>
          </a:prstGeom>
          <a:noFill/>
        </p:spPr>
        <p:txBody>
          <a:bodyPr wrap="none" rtlCol="0">
            <a:spAutoFit/>
          </a:bodyPr>
          <a:lstStyle/>
          <a:p>
            <a:r>
              <a:rPr lang="fr-FR" sz="1200" b="1" dirty="0" smtClean="0">
                <a:solidFill>
                  <a:schemeClr val="bg1">
                    <a:lumMod val="95000"/>
                  </a:schemeClr>
                </a:solidFill>
              </a:rPr>
              <a:t>9</a:t>
            </a:r>
            <a:endParaRPr lang="fr-FR" sz="1200" b="1" dirty="0">
              <a:solidFill>
                <a:schemeClr val="bg1">
                  <a:lumMod val="95000"/>
                </a:schemeClr>
              </a:solidFill>
            </a:endParaRPr>
          </a:p>
        </p:txBody>
      </p:sp>
      <p:sp>
        <p:nvSpPr>
          <p:cNvPr id="33" name="ZoneTexte 32"/>
          <p:cNvSpPr txBox="1"/>
          <p:nvPr/>
        </p:nvSpPr>
        <p:spPr>
          <a:xfrm>
            <a:off x="3000364" y="3071810"/>
            <a:ext cx="263214" cy="276999"/>
          </a:xfrm>
          <a:prstGeom prst="rect">
            <a:avLst/>
          </a:prstGeom>
          <a:noFill/>
        </p:spPr>
        <p:txBody>
          <a:bodyPr wrap="none" rtlCol="0">
            <a:spAutoFit/>
          </a:bodyPr>
          <a:lstStyle/>
          <a:p>
            <a:r>
              <a:rPr lang="fr-FR" sz="1200" b="1" dirty="0" smtClean="0">
                <a:solidFill>
                  <a:schemeClr val="bg1">
                    <a:lumMod val="95000"/>
                  </a:schemeClr>
                </a:solidFill>
              </a:rPr>
              <a:t>3</a:t>
            </a:r>
            <a:endParaRPr lang="fr-FR" sz="1200" b="1" dirty="0">
              <a:solidFill>
                <a:schemeClr val="bg1">
                  <a:lumMod val="95000"/>
                </a:schemeClr>
              </a:solidFill>
            </a:endParaRPr>
          </a:p>
        </p:txBody>
      </p:sp>
      <p:sp>
        <p:nvSpPr>
          <p:cNvPr id="34" name="ZoneTexte 33"/>
          <p:cNvSpPr txBox="1"/>
          <p:nvPr/>
        </p:nvSpPr>
        <p:spPr>
          <a:xfrm>
            <a:off x="714348" y="2793698"/>
            <a:ext cx="263214" cy="276999"/>
          </a:xfrm>
          <a:prstGeom prst="rect">
            <a:avLst/>
          </a:prstGeom>
          <a:noFill/>
        </p:spPr>
        <p:txBody>
          <a:bodyPr wrap="none" rtlCol="0">
            <a:spAutoFit/>
          </a:bodyPr>
          <a:lstStyle/>
          <a:p>
            <a:r>
              <a:rPr lang="fr-FR" sz="1200" b="1" dirty="0" smtClean="0">
                <a:solidFill>
                  <a:schemeClr val="bg1">
                    <a:lumMod val="95000"/>
                  </a:schemeClr>
                </a:solidFill>
              </a:rPr>
              <a:t>1</a:t>
            </a:r>
            <a:endParaRPr lang="fr-FR" sz="1200" b="1" dirty="0">
              <a:solidFill>
                <a:schemeClr val="bg1">
                  <a:lumMod val="95000"/>
                </a:schemeClr>
              </a:solidFill>
            </a:endParaRPr>
          </a:p>
        </p:txBody>
      </p:sp>
      <p:sp>
        <p:nvSpPr>
          <p:cNvPr id="35" name="ZoneTexte 34"/>
          <p:cNvSpPr txBox="1"/>
          <p:nvPr/>
        </p:nvSpPr>
        <p:spPr>
          <a:xfrm>
            <a:off x="4143372" y="1457642"/>
            <a:ext cx="263214" cy="276999"/>
          </a:xfrm>
          <a:prstGeom prst="rect">
            <a:avLst/>
          </a:prstGeom>
          <a:noFill/>
        </p:spPr>
        <p:txBody>
          <a:bodyPr wrap="none" rtlCol="0">
            <a:spAutoFit/>
          </a:bodyPr>
          <a:lstStyle/>
          <a:p>
            <a:r>
              <a:rPr lang="fr-FR" sz="1200" b="1" dirty="0" smtClean="0">
                <a:solidFill>
                  <a:schemeClr val="bg1">
                    <a:lumMod val="95000"/>
                  </a:schemeClr>
                </a:solidFill>
              </a:rPr>
              <a:t>5</a:t>
            </a:r>
            <a:endParaRPr lang="fr-FR" sz="1200" b="1" dirty="0">
              <a:solidFill>
                <a:schemeClr val="bg1">
                  <a:lumMod val="95000"/>
                </a:schemeClr>
              </a:solidFill>
            </a:endParaRPr>
          </a:p>
        </p:txBody>
      </p:sp>
      <p:sp>
        <p:nvSpPr>
          <p:cNvPr id="36" name="ZoneTexte 35"/>
          <p:cNvSpPr txBox="1"/>
          <p:nvPr/>
        </p:nvSpPr>
        <p:spPr>
          <a:xfrm>
            <a:off x="7587826" y="3080563"/>
            <a:ext cx="341760" cy="276999"/>
          </a:xfrm>
          <a:prstGeom prst="rect">
            <a:avLst/>
          </a:prstGeom>
          <a:noFill/>
        </p:spPr>
        <p:txBody>
          <a:bodyPr wrap="none" rtlCol="0">
            <a:spAutoFit/>
          </a:bodyPr>
          <a:lstStyle/>
          <a:p>
            <a:r>
              <a:rPr lang="fr-FR" sz="1200" b="1" dirty="0" smtClean="0">
                <a:solidFill>
                  <a:schemeClr val="bg1">
                    <a:lumMod val="95000"/>
                  </a:schemeClr>
                </a:solidFill>
              </a:rPr>
              <a:t>10</a:t>
            </a:r>
            <a:endParaRPr lang="fr-FR" sz="1200" b="1" dirty="0">
              <a:solidFill>
                <a:schemeClr val="bg1">
                  <a:lumMod val="95000"/>
                </a:schemeClr>
              </a:solidFill>
            </a:endParaRPr>
          </a:p>
        </p:txBody>
      </p:sp>
      <p:sp>
        <p:nvSpPr>
          <p:cNvPr id="37" name="ZoneTexte 36"/>
          <p:cNvSpPr txBox="1"/>
          <p:nvPr/>
        </p:nvSpPr>
        <p:spPr>
          <a:xfrm>
            <a:off x="5214942" y="2903021"/>
            <a:ext cx="263214" cy="276999"/>
          </a:xfrm>
          <a:prstGeom prst="rect">
            <a:avLst/>
          </a:prstGeom>
          <a:noFill/>
        </p:spPr>
        <p:txBody>
          <a:bodyPr wrap="none" rtlCol="0">
            <a:spAutoFit/>
          </a:bodyPr>
          <a:lstStyle/>
          <a:p>
            <a:r>
              <a:rPr lang="fr-FR" sz="1200" b="1" dirty="0" smtClean="0">
                <a:solidFill>
                  <a:schemeClr val="bg1">
                    <a:lumMod val="95000"/>
                  </a:schemeClr>
                </a:solidFill>
              </a:rPr>
              <a:t>6</a:t>
            </a:r>
            <a:endParaRPr lang="fr-FR" sz="1200" b="1" dirty="0">
              <a:solidFill>
                <a:schemeClr val="bg1">
                  <a:lumMod val="95000"/>
                </a:schemeClr>
              </a:solidFill>
            </a:endParaRPr>
          </a:p>
        </p:txBody>
      </p:sp>
      <p:sp>
        <p:nvSpPr>
          <p:cNvPr id="38" name="ZoneTexte 37"/>
          <p:cNvSpPr txBox="1"/>
          <p:nvPr/>
        </p:nvSpPr>
        <p:spPr>
          <a:xfrm>
            <a:off x="5254481" y="4080695"/>
            <a:ext cx="263214" cy="276999"/>
          </a:xfrm>
          <a:prstGeom prst="rect">
            <a:avLst/>
          </a:prstGeom>
          <a:noFill/>
        </p:spPr>
        <p:txBody>
          <a:bodyPr wrap="none" rtlCol="0">
            <a:spAutoFit/>
          </a:bodyPr>
          <a:lstStyle/>
          <a:p>
            <a:r>
              <a:rPr lang="fr-FR" sz="1200" b="1" dirty="0" smtClean="0">
                <a:solidFill>
                  <a:schemeClr val="bg1">
                    <a:lumMod val="95000"/>
                  </a:schemeClr>
                </a:solidFill>
              </a:rPr>
              <a:t>7</a:t>
            </a:r>
            <a:endParaRPr lang="fr-FR" sz="1200" b="1" dirty="0">
              <a:solidFill>
                <a:schemeClr val="bg1">
                  <a:lumMod val="95000"/>
                </a:schemeClr>
              </a:solidFill>
            </a:endParaRPr>
          </a:p>
        </p:txBody>
      </p:sp>
      <p:pic>
        <p:nvPicPr>
          <p:cNvPr id="39"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1500166" y="4871521"/>
            <a:ext cx="683111" cy="629181"/>
          </a:xfrm>
          <a:prstGeom prst="rect">
            <a:avLst/>
          </a:prstGeom>
          <a:noFill/>
          <a:ln w="9525" algn="ctr">
            <a:noFill/>
            <a:miter lim="800000"/>
            <a:headEnd/>
            <a:tailEnd/>
          </a:ln>
          <a:effectLst/>
        </p:spPr>
      </p:pic>
      <p:pic>
        <p:nvPicPr>
          <p:cNvPr id="40"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3714744" y="5500702"/>
            <a:ext cx="683111" cy="629181"/>
          </a:xfrm>
          <a:prstGeom prst="rect">
            <a:avLst/>
          </a:prstGeom>
          <a:noFill/>
          <a:ln w="9525" algn="ctr">
            <a:noFill/>
            <a:miter lim="800000"/>
            <a:headEnd/>
            <a:tailEnd/>
          </a:ln>
          <a:effectLst/>
        </p:spPr>
      </p:pic>
      <p:pic>
        <p:nvPicPr>
          <p:cNvPr id="41"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6357950" y="5443025"/>
            <a:ext cx="683111" cy="629181"/>
          </a:xfrm>
          <a:prstGeom prst="rect">
            <a:avLst/>
          </a:prstGeom>
          <a:noFill/>
          <a:ln w="9525" algn="ctr">
            <a:noFill/>
            <a:miter lim="800000"/>
            <a:headEnd/>
            <a:tailEnd/>
          </a:ln>
          <a:effectLst/>
        </p:spPr>
      </p:pic>
      <p:cxnSp>
        <p:nvCxnSpPr>
          <p:cNvPr id="42" name="Connecteur droit 41"/>
          <p:cNvCxnSpPr/>
          <p:nvPr/>
        </p:nvCxnSpPr>
        <p:spPr>
          <a:xfrm rot="16200000" flipH="1">
            <a:off x="535753" y="3893347"/>
            <a:ext cx="1428760" cy="500066"/>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43" name="Connecteur droit 42"/>
          <p:cNvCxnSpPr/>
          <p:nvPr/>
        </p:nvCxnSpPr>
        <p:spPr>
          <a:xfrm rot="5400000">
            <a:off x="6393670" y="4179100"/>
            <a:ext cx="1928829" cy="857255"/>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44" name="Connecteur droit 43"/>
          <p:cNvCxnSpPr>
            <a:stCxn id="40" idx="3"/>
          </p:cNvCxnSpPr>
          <p:nvPr/>
        </p:nvCxnSpPr>
        <p:spPr>
          <a:xfrm>
            <a:off x="4397855" y="5815293"/>
            <a:ext cx="1888657" cy="114037"/>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45" name="Connecteur droit 44"/>
          <p:cNvCxnSpPr/>
          <p:nvPr/>
        </p:nvCxnSpPr>
        <p:spPr>
          <a:xfrm>
            <a:off x="2071670" y="5500702"/>
            <a:ext cx="1588964" cy="271991"/>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sp>
        <p:nvSpPr>
          <p:cNvPr id="50" name="ZoneTexte 49"/>
          <p:cNvSpPr txBox="1"/>
          <p:nvPr/>
        </p:nvSpPr>
        <p:spPr>
          <a:xfrm>
            <a:off x="1594142" y="4929198"/>
            <a:ext cx="263214" cy="276999"/>
          </a:xfrm>
          <a:prstGeom prst="rect">
            <a:avLst/>
          </a:prstGeom>
          <a:noFill/>
        </p:spPr>
        <p:txBody>
          <a:bodyPr wrap="none" rtlCol="0">
            <a:spAutoFit/>
          </a:bodyPr>
          <a:lstStyle/>
          <a:p>
            <a:r>
              <a:rPr lang="fr-FR" sz="1200" b="1" dirty="0" smtClean="0">
                <a:solidFill>
                  <a:schemeClr val="bg1">
                    <a:lumMod val="95000"/>
                  </a:schemeClr>
                </a:solidFill>
              </a:rPr>
              <a:t>4</a:t>
            </a:r>
            <a:endParaRPr lang="fr-FR" sz="1200" b="1" dirty="0">
              <a:solidFill>
                <a:schemeClr val="bg1">
                  <a:lumMod val="95000"/>
                </a:schemeClr>
              </a:solidFill>
            </a:endParaRPr>
          </a:p>
        </p:txBody>
      </p:sp>
      <p:sp>
        <p:nvSpPr>
          <p:cNvPr id="51" name="ZoneTexte 50"/>
          <p:cNvSpPr txBox="1"/>
          <p:nvPr/>
        </p:nvSpPr>
        <p:spPr>
          <a:xfrm>
            <a:off x="3808720" y="5580893"/>
            <a:ext cx="263214" cy="276999"/>
          </a:xfrm>
          <a:prstGeom prst="rect">
            <a:avLst/>
          </a:prstGeom>
          <a:noFill/>
        </p:spPr>
        <p:txBody>
          <a:bodyPr wrap="none" rtlCol="0">
            <a:spAutoFit/>
          </a:bodyPr>
          <a:lstStyle/>
          <a:p>
            <a:r>
              <a:rPr lang="fr-FR" sz="1200" b="1" dirty="0" smtClean="0">
                <a:solidFill>
                  <a:schemeClr val="bg1">
                    <a:lumMod val="95000"/>
                  </a:schemeClr>
                </a:solidFill>
              </a:rPr>
              <a:t>8</a:t>
            </a:r>
            <a:endParaRPr lang="fr-FR" sz="1200" b="1" dirty="0">
              <a:solidFill>
                <a:schemeClr val="bg1">
                  <a:lumMod val="95000"/>
                </a:schemeClr>
              </a:solidFill>
            </a:endParaRPr>
          </a:p>
        </p:txBody>
      </p:sp>
      <p:sp>
        <p:nvSpPr>
          <p:cNvPr id="52" name="ZoneTexte 51"/>
          <p:cNvSpPr txBox="1"/>
          <p:nvPr/>
        </p:nvSpPr>
        <p:spPr>
          <a:xfrm>
            <a:off x="6429388" y="5509455"/>
            <a:ext cx="341760" cy="276999"/>
          </a:xfrm>
          <a:prstGeom prst="rect">
            <a:avLst/>
          </a:prstGeom>
          <a:noFill/>
        </p:spPr>
        <p:txBody>
          <a:bodyPr wrap="none" rtlCol="0">
            <a:spAutoFit/>
          </a:bodyPr>
          <a:lstStyle/>
          <a:p>
            <a:r>
              <a:rPr lang="fr-FR" sz="1200" b="1" dirty="0" smtClean="0">
                <a:solidFill>
                  <a:schemeClr val="bg1">
                    <a:lumMod val="95000"/>
                  </a:schemeClr>
                </a:solidFill>
              </a:rPr>
              <a:t>11</a:t>
            </a:r>
            <a:endParaRPr lang="fr-FR" sz="1200" b="1" dirty="0">
              <a:solidFill>
                <a:schemeClr val="bg1">
                  <a:lumMod val="95000"/>
                </a:schemeClr>
              </a:solidFill>
            </a:endParaRPr>
          </a:p>
        </p:txBody>
      </p:sp>
      <p:sp>
        <p:nvSpPr>
          <p:cNvPr id="54" name="Rectangle à coins arrondis 53"/>
          <p:cNvSpPr/>
          <p:nvPr/>
        </p:nvSpPr>
        <p:spPr>
          <a:xfrm>
            <a:off x="714348" y="142852"/>
            <a:ext cx="7715304" cy="571504"/>
          </a:xfrm>
          <a:prstGeom prst="roundRect">
            <a:avLst/>
          </a:prstGeom>
          <a:blipFill>
            <a:blip r:embed="rId4"/>
            <a:tile tx="0" ty="0" sx="100000" sy="100000" flip="none" algn="tl"/>
          </a:blipFill>
        </p:spPr>
        <p:style>
          <a:lnRef idx="0">
            <a:schemeClr val="accent5"/>
          </a:lnRef>
          <a:fillRef idx="3">
            <a:schemeClr val="accent5"/>
          </a:fillRef>
          <a:effectRef idx="3">
            <a:schemeClr val="accent5"/>
          </a:effectRef>
          <a:fontRef idx="minor">
            <a:schemeClr val="lt1"/>
          </a:fontRef>
        </p:style>
        <p:txBody>
          <a:bodyPr rtlCol="0" anchor="ctr"/>
          <a:lstStyle/>
          <a:p>
            <a:pPr lvl="0" algn="ctr"/>
            <a:r>
              <a:rPr lang="fr-FR" sz="3600" dirty="0" smtClean="0">
                <a:solidFill>
                  <a:schemeClr val="tx1"/>
                </a:solidFill>
                <a:latin typeface="Times New Roman" pitchFamily="18" charset="0"/>
                <a:cs typeface="Times New Roman" pitchFamily="18" charset="0"/>
              </a:rPr>
              <a:t>Travaux antérieurs</a:t>
            </a:r>
            <a:r>
              <a:rPr lang="fr-FR" sz="3600" b="1" dirty="0" smtClean="0">
                <a:solidFill>
                  <a:sysClr val="windowText" lastClr="000000"/>
                </a:solidFill>
                <a:latin typeface="Garamond" pitchFamily="18" charset="0"/>
              </a:rPr>
              <a:t> </a:t>
            </a:r>
          </a:p>
          <a:p>
            <a:pPr algn="ctr"/>
            <a:endParaRPr lang="fr-FR" sz="600" dirty="0">
              <a:solidFill>
                <a:schemeClr val="tx1"/>
              </a:solidFill>
              <a:latin typeface="Garamond" pitchFamily="18" charset="0"/>
              <a:cs typeface="Times New Roman" pitchFamily="18" charset="0"/>
            </a:endParaRPr>
          </a:p>
        </p:txBody>
      </p:sp>
      <p:sp>
        <p:nvSpPr>
          <p:cNvPr id="55" name="Arrondir un rectangle avec un coin diagonal 54"/>
          <p:cNvSpPr/>
          <p:nvPr/>
        </p:nvSpPr>
        <p:spPr>
          <a:xfrm>
            <a:off x="428596" y="928670"/>
            <a:ext cx="2286016" cy="500066"/>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algn="ctr">
              <a:buFont typeface="Wingdings" pitchFamily="2" charset="2"/>
              <a:buChar char="Ø"/>
            </a:pPr>
            <a:r>
              <a:rPr lang="fr-FR" dirty="0" smtClean="0">
                <a:solidFill>
                  <a:schemeClr val="tx1"/>
                </a:solidFill>
                <a:latin typeface="Times New Roman" pitchFamily="18" charset="0"/>
                <a:cs typeface="Times New Roman" pitchFamily="18" charset="0"/>
              </a:rPr>
              <a:t>    Protocole AODV</a:t>
            </a:r>
          </a:p>
        </p:txBody>
      </p:sp>
      <p:sp>
        <p:nvSpPr>
          <p:cNvPr id="53" name="Organigramme : Multidocument 52"/>
          <p:cNvSpPr/>
          <p:nvPr/>
        </p:nvSpPr>
        <p:spPr>
          <a:xfrm>
            <a:off x="571472" y="2857496"/>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62" name="Organigramme : Multidocument 61"/>
          <p:cNvSpPr/>
          <p:nvPr/>
        </p:nvSpPr>
        <p:spPr>
          <a:xfrm>
            <a:off x="571472" y="2857496"/>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63" name="Organigramme : Multidocument 62"/>
          <p:cNvSpPr/>
          <p:nvPr/>
        </p:nvSpPr>
        <p:spPr>
          <a:xfrm>
            <a:off x="571472" y="2857496"/>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64" name="Organigramme : Multidocument 63"/>
          <p:cNvSpPr/>
          <p:nvPr/>
        </p:nvSpPr>
        <p:spPr>
          <a:xfrm>
            <a:off x="2351233" y="1643050"/>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71" name="Organigramme : Multidocument 70"/>
          <p:cNvSpPr/>
          <p:nvPr/>
        </p:nvSpPr>
        <p:spPr>
          <a:xfrm>
            <a:off x="2922737" y="3143248"/>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72" name="Organigramme : Multidocument 71"/>
          <p:cNvSpPr/>
          <p:nvPr/>
        </p:nvSpPr>
        <p:spPr>
          <a:xfrm>
            <a:off x="1500166" y="5000636"/>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74" name="Organigramme : Multidocument 73"/>
          <p:cNvSpPr/>
          <p:nvPr/>
        </p:nvSpPr>
        <p:spPr>
          <a:xfrm>
            <a:off x="2922737" y="3143248"/>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75" name="Organigramme : Multidocument 74"/>
          <p:cNvSpPr/>
          <p:nvPr/>
        </p:nvSpPr>
        <p:spPr>
          <a:xfrm>
            <a:off x="3708555" y="5643578"/>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78" name="Organigramme : Multidocument 77"/>
          <p:cNvSpPr/>
          <p:nvPr/>
        </p:nvSpPr>
        <p:spPr>
          <a:xfrm>
            <a:off x="5214942" y="4143380"/>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82" name="Organigramme : Multidocument 81"/>
          <p:cNvSpPr/>
          <p:nvPr/>
        </p:nvSpPr>
        <p:spPr>
          <a:xfrm>
            <a:off x="4000496" y="1500174"/>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89" name="Organigramme : Multidocument 88"/>
          <p:cNvSpPr/>
          <p:nvPr/>
        </p:nvSpPr>
        <p:spPr>
          <a:xfrm>
            <a:off x="5072066" y="3000372"/>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91" name="Organigramme : Multidocument 90"/>
          <p:cNvSpPr/>
          <p:nvPr/>
        </p:nvSpPr>
        <p:spPr>
          <a:xfrm>
            <a:off x="5072066" y="3000372"/>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96" name="Organigramme : Multidocument 95"/>
          <p:cNvSpPr/>
          <p:nvPr/>
        </p:nvSpPr>
        <p:spPr>
          <a:xfrm>
            <a:off x="6286512" y="5572140"/>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97" name="Organigramme : Multidocument 96"/>
          <p:cNvSpPr/>
          <p:nvPr/>
        </p:nvSpPr>
        <p:spPr>
          <a:xfrm>
            <a:off x="6286512" y="1571612"/>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104" name="Flèche gauche 103"/>
          <p:cNvSpPr/>
          <p:nvPr/>
        </p:nvSpPr>
        <p:spPr>
          <a:xfrm rot="21186198">
            <a:off x="3643306" y="2789645"/>
            <a:ext cx="1143008" cy="214314"/>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105" name="Flèche gauche 104"/>
          <p:cNvSpPr/>
          <p:nvPr/>
        </p:nvSpPr>
        <p:spPr>
          <a:xfrm rot="521422">
            <a:off x="1714480" y="2843813"/>
            <a:ext cx="1143008" cy="214314"/>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106" name="Flèche gauche 105"/>
          <p:cNvSpPr/>
          <p:nvPr/>
        </p:nvSpPr>
        <p:spPr>
          <a:xfrm rot="208570">
            <a:off x="5786446" y="2786058"/>
            <a:ext cx="1143008" cy="214314"/>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107" name="Organigramme : Multidocument 106"/>
          <p:cNvSpPr/>
          <p:nvPr/>
        </p:nvSpPr>
        <p:spPr>
          <a:xfrm>
            <a:off x="7500958" y="3143248"/>
            <a:ext cx="714380" cy="285752"/>
          </a:xfrm>
          <a:prstGeom prst="flowChartMulti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fr-FR" sz="1200" b="1" dirty="0" smtClean="0">
                <a:latin typeface="Garamond" pitchFamily="18" charset="0"/>
              </a:rPr>
              <a:t>RREP</a:t>
            </a:r>
            <a:endParaRPr lang="fr-FR" sz="1200" b="1" dirty="0">
              <a:latin typeface="Garamond" pitchFamily="18" charset="0"/>
            </a:endParaRPr>
          </a:p>
        </p:txBody>
      </p:sp>
      <p:sp>
        <p:nvSpPr>
          <p:cNvPr id="110" name="Organigramme : Multidocument 109"/>
          <p:cNvSpPr/>
          <p:nvPr/>
        </p:nvSpPr>
        <p:spPr>
          <a:xfrm>
            <a:off x="5072066" y="3000372"/>
            <a:ext cx="714380" cy="285752"/>
          </a:xfrm>
          <a:prstGeom prst="flowChartMulti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fr-FR" sz="1200" b="1" dirty="0" smtClean="0">
                <a:latin typeface="Garamond" pitchFamily="18" charset="0"/>
              </a:rPr>
              <a:t>RREP</a:t>
            </a:r>
            <a:endParaRPr lang="fr-FR" sz="1200" b="1" dirty="0">
              <a:latin typeface="Garamond" pitchFamily="18" charset="0"/>
            </a:endParaRPr>
          </a:p>
        </p:txBody>
      </p:sp>
      <p:sp>
        <p:nvSpPr>
          <p:cNvPr id="112" name="Organigramme : Multidocument 111"/>
          <p:cNvSpPr/>
          <p:nvPr/>
        </p:nvSpPr>
        <p:spPr>
          <a:xfrm>
            <a:off x="2786050" y="3143248"/>
            <a:ext cx="714380" cy="285752"/>
          </a:xfrm>
          <a:prstGeom prst="flowChartMulti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fr-FR" sz="1200" b="1" dirty="0" smtClean="0">
                <a:latin typeface="Garamond" pitchFamily="18" charset="0"/>
              </a:rPr>
              <a:t>RREP</a:t>
            </a:r>
            <a:endParaRPr lang="fr-FR" sz="1200" b="1" dirty="0">
              <a:latin typeface="Garamond" pitchFamily="18" charset="0"/>
            </a:endParaRPr>
          </a:p>
        </p:txBody>
      </p:sp>
      <p:sp>
        <p:nvSpPr>
          <p:cNvPr id="60" name="ZoneTexte 59"/>
          <p:cNvSpPr txBox="1"/>
          <p:nvPr/>
        </p:nvSpPr>
        <p:spPr>
          <a:xfrm>
            <a:off x="7614238" y="2559602"/>
            <a:ext cx="1386918" cy="369332"/>
          </a:xfrm>
          <a:prstGeom prst="rect">
            <a:avLst/>
          </a:prstGeom>
          <a:noFill/>
        </p:spPr>
        <p:txBody>
          <a:bodyPr wrap="none" rtlCol="0">
            <a:spAutoFit/>
          </a:bodyPr>
          <a:lstStyle/>
          <a:p>
            <a:pPr algn="r"/>
            <a:r>
              <a:rPr lang="fr-FR" b="1" dirty="0" smtClean="0">
                <a:latin typeface="Garamond" pitchFamily="18" charset="0"/>
                <a:ea typeface="Arial Unicode MS" pitchFamily="34" charset="-128"/>
                <a:cs typeface="Arial Unicode MS" pitchFamily="34" charset="-128"/>
              </a:rPr>
              <a:t>Destination</a:t>
            </a:r>
            <a:r>
              <a:rPr lang="fr-FR" dirty="0" smtClean="0"/>
              <a:t> </a:t>
            </a:r>
            <a:endParaRPr lang="fr-FR" dirty="0"/>
          </a:p>
        </p:txBody>
      </p:sp>
      <p:sp>
        <p:nvSpPr>
          <p:cNvPr id="61" name="ZoneTexte 60"/>
          <p:cNvSpPr txBox="1"/>
          <p:nvPr/>
        </p:nvSpPr>
        <p:spPr>
          <a:xfrm>
            <a:off x="170329" y="2357430"/>
            <a:ext cx="901209" cy="369332"/>
          </a:xfrm>
          <a:prstGeom prst="rect">
            <a:avLst/>
          </a:prstGeom>
          <a:noFill/>
        </p:spPr>
        <p:txBody>
          <a:bodyPr wrap="none" rtlCol="0">
            <a:spAutoFit/>
          </a:bodyPr>
          <a:lstStyle/>
          <a:p>
            <a:r>
              <a:rPr lang="fr-FR" b="1" dirty="0" smtClean="0">
                <a:latin typeface="Garamond" pitchFamily="18" charset="0"/>
                <a:ea typeface="Arial Unicode MS" pitchFamily="34" charset="-128"/>
                <a:cs typeface="Arial Unicode MS" pitchFamily="34" charset="-128"/>
              </a:rPr>
              <a:t>Source</a:t>
            </a:r>
            <a:r>
              <a:rPr lang="fr-FR" dirty="0" smtClean="0"/>
              <a:t> </a:t>
            </a:r>
            <a:endParaRPr lang="fr-FR" dirty="0"/>
          </a:p>
        </p:txBody>
      </p:sp>
      <p:sp>
        <p:nvSpPr>
          <p:cNvPr id="65" name="Organigramme : Multidocument 64"/>
          <p:cNvSpPr/>
          <p:nvPr/>
        </p:nvSpPr>
        <p:spPr>
          <a:xfrm>
            <a:off x="0" y="2071678"/>
            <a:ext cx="2857520" cy="2000264"/>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600" b="1" dirty="0" smtClean="0">
                <a:solidFill>
                  <a:schemeClr val="accent1"/>
                </a:solidFill>
                <a:latin typeface="Garamond" pitchFamily="18" charset="0"/>
              </a:rPr>
              <a:t>RREQ</a:t>
            </a:r>
          </a:p>
          <a:p>
            <a:r>
              <a:rPr lang="fr-FR" sz="1600" b="1" dirty="0" smtClean="0">
                <a:solidFill>
                  <a:srgbClr val="000000"/>
                </a:solidFill>
                <a:latin typeface="Garamond" pitchFamily="18" charset="0"/>
              </a:rPr>
              <a:t>IDSRC      :  Nœud_1 </a:t>
            </a:r>
          </a:p>
          <a:p>
            <a:r>
              <a:rPr lang="fr-FR" sz="1600" b="1" dirty="0" smtClean="0">
                <a:solidFill>
                  <a:srgbClr val="000000"/>
                </a:solidFill>
                <a:latin typeface="Garamond" pitchFamily="18" charset="0"/>
              </a:rPr>
              <a:t>IDDEST   :  Nœud_10</a:t>
            </a:r>
          </a:p>
          <a:p>
            <a:r>
              <a:rPr lang="fr-FR" sz="1600" b="1" dirty="0" smtClean="0">
                <a:solidFill>
                  <a:srgbClr val="000000"/>
                </a:solidFill>
                <a:latin typeface="Garamond" pitchFamily="18" charset="0"/>
              </a:rPr>
              <a:t>NSEQ       :  0</a:t>
            </a:r>
          </a:p>
          <a:p>
            <a:r>
              <a:rPr lang="fr-FR" sz="1600" b="1" dirty="0" smtClean="0">
                <a:latin typeface="Garamond" pitchFamily="18" charset="0"/>
              </a:rPr>
              <a:t>Hop Count</a:t>
            </a:r>
            <a:r>
              <a:rPr lang="fr-FR" sz="1600" dirty="0" smtClean="0">
                <a:latin typeface="Garamond" pitchFamily="18" charset="0"/>
              </a:rPr>
              <a:t> </a:t>
            </a:r>
            <a:r>
              <a:rPr lang="fr-FR" sz="1600" b="1" dirty="0" smtClean="0">
                <a:solidFill>
                  <a:srgbClr val="000000"/>
                </a:solidFill>
                <a:latin typeface="Garamond" pitchFamily="18" charset="0"/>
              </a:rPr>
              <a:t>:  0</a:t>
            </a:r>
            <a:endParaRPr lang="fr-FR" sz="1600" b="1" dirty="0">
              <a:solidFill>
                <a:srgbClr val="000000"/>
              </a:solidFill>
              <a:latin typeface="Garamond" pitchFamily="18" charset="0"/>
            </a:endParaRPr>
          </a:p>
        </p:txBody>
      </p:sp>
      <p:sp>
        <p:nvSpPr>
          <p:cNvPr id="66" name="Organigramme : Multidocument 65"/>
          <p:cNvSpPr/>
          <p:nvPr/>
        </p:nvSpPr>
        <p:spPr>
          <a:xfrm>
            <a:off x="6215074" y="2357430"/>
            <a:ext cx="2857520" cy="1643074"/>
          </a:xfrm>
          <a:prstGeom prst="flowChartMulti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fr-FR" sz="1600" b="1" dirty="0" smtClean="0">
                <a:solidFill>
                  <a:srgbClr val="000000"/>
                </a:solidFill>
                <a:latin typeface="Garamond" pitchFamily="18" charset="0"/>
              </a:rPr>
              <a:t>RREP</a:t>
            </a:r>
          </a:p>
          <a:p>
            <a:r>
              <a:rPr lang="fr-FR" sz="1600" b="1" dirty="0" smtClean="0">
                <a:latin typeface="Garamond" pitchFamily="18" charset="0"/>
              </a:rPr>
              <a:t>Hop Count: 2</a:t>
            </a:r>
            <a:endParaRPr lang="fr-FR" sz="1600" b="1" dirty="0" smtClean="0">
              <a:solidFill>
                <a:srgbClr val="FF0000"/>
              </a:solidFill>
              <a:latin typeface="Garamond" pitchFamily="18" charset="0"/>
            </a:endParaRPr>
          </a:p>
          <a:p>
            <a:r>
              <a:rPr lang="fr-FR" sz="1600" b="1" dirty="0" err="1" smtClean="0">
                <a:solidFill>
                  <a:schemeClr val="tx1"/>
                </a:solidFill>
                <a:latin typeface="Garamond" pitchFamily="18" charset="0"/>
              </a:rPr>
              <a:t>Stable_Route</a:t>
            </a:r>
            <a:r>
              <a:rPr lang="fr-FR" sz="1600" b="1" dirty="0" smtClean="0">
                <a:solidFill>
                  <a:srgbClr val="FF0000"/>
                </a:solidFill>
                <a:latin typeface="Garamond" pitchFamily="18" charset="0"/>
              </a:rPr>
              <a:t> : </a:t>
            </a:r>
            <a:r>
              <a:rPr lang="fr-FR" sz="1600" b="1" dirty="0" smtClean="0">
                <a:solidFill>
                  <a:schemeClr val="tx1"/>
                </a:solidFill>
                <a:latin typeface="Garamond" pitchFamily="18" charset="0"/>
              </a:rPr>
              <a:t>1,3,6,10</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childTnLst>
                          </p:cTn>
                        </p:par>
                      </p:childTnLst>
                    </p:cTn>
                  </p:par>
                  <p:par>
                    <p:cTn id="10" fill="hold">
                      <p:stCondLst>
                        <p:cond delay="indefinite"/>
                      </p:stCondLst>
                      <p:childTnLst>
                        <p:par>
                          <p:cTn id="11" fill="hold">
                            <p:stCondLst>
                              <p:cond delay="0"/>
                            </p:stCondLst>
                            <p:childTnLst>
                              <p:par>
                                <p:cTn id="12" presetID="25" presetClass="entr" presetSubtype="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17" dur="1000" fill="hold"/>
                                        <p:tgtEl>
                                          <p:spTgt spid="13"/>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13"/>
                                        </p:tgtEl>
                                      </p:cBhvr>
                                    </p:animEffect>
                                  </p:childTnLst>
                                </p:cTn>
                              </p:par>
                              <p:par>
                                <p:cTn id="22" presetID="25"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27" dur="1000" fill="hold"/>
                                        <p:tgtEl>
                                          <p:spTgt spid="16"/>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16"/>
                                        </p:tgtEl>
                                      </p:cBhvr>
                                    </p:animEffect>
                                  </p:childTnLst>
                                </p:cTn>
                              </p:par>
                              <p:par>
                                <p:cTn id="32" presetID="25" presetClass="entr" presetSubtype="0"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35"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36"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37" dur="1000" fill="hold"/>
                                        <p:tgtEl>
                                          <p:spTgt spid="15"/>
                                        </p:tgtEl>
                                        <p:attrNameLst>
                                          <p:attrName>ppt_h</p:attrName>
                                        </p:attrNameLst>
                                      </p:cBhvr>
                                      <p:tavLst>
                                        <p:tav tm="0">
                                          <p:val>
                                            <p:strVal val="#ppt_h"/>
                                          </p:val>
                                        </p:tav>
                                        <p:tav tm="100000">
                                          <p:val>
                                            <p:strVal val="#ppt_h"/>
                                          </p:val>
                                        </p:tav>
                                      </p:tavLst>
                                    </p:anim>
                                    <p:anim calcmode="lin" valueType="num">
                                      <p:cBhvr>
                                        <p:cTn id="38"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39"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40"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41" dur="1000" decel="50000">
                                          <p:stCondLst>
                                            <p:cond delay="0"/>
                                          </p:stCondLst>
                                        </p:cTn>
                                        <p:tgtEl>
                                          <p:spTgt spid="15"/>
                                        </p:tgtEl>
                                      </p:cBhvr>
                                    </p:animEffect>
                                  </p:childTnLst>
                                </p:cTn>
                              </p:par>
                              <p:par>
                                <p:cTn id="42" presetID="25" presetClass="entr" presetSubtype="0"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45"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46"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47" dur="1000" fill="hold"/>
                                        <p:tgtEl>
                                          <p:spTgt spid="17"/>
                                        </p:tgtEl>
                                        <p:attrNameLst>
                                          <p:attrName>ppt_h</p:attrName>
                                        </p:attrNameLst>
                                      </p:cBhvr>
                                      <p:tavLst>
                                        <p:tav tm="0">
                                          <p:val>
                                            <p:strVal val="#ppt_h"/>
                                          </p:val>
                                        </p:tav>
                                        <p:tav tm="100000">
                                          <p:val>
                                            <p:strVal val="#ppt_h"/>
                                          </p:val>
                                        </p:tav>
                                      </p:tavLst>
                                    </p:anim>
                                    <p:anim calcmode="lin" valueType="num">
                                      <p:cBhvr>
                                        <p:cTn id="48"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49"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50"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51" dur="1000" decel="50000">
                                          <p:stCondLst>
                                            <p:cond delay="0"/>
                                          </p:stCondLst>
                                        </p:cTn>
                                        <p:tgtEl>
                                          <p:spTgt spid="17"/>
                                        </p:tgtEl>
                                      </p:cBhvr>
                                    </p:animEffect>
                                  </p:childTnLst>
                                </p:cTn>
                              </p:par>
                              <p:par>
                                <p:cTn id="52" presetID="25" presetClass="entr" presetSubtype="0" fill="hold" nodeType="with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55"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56"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57" dur="1000" fill="hold"/>
                                        <p:tgtEl>
                                          <p:spTgt spid="14"/>
                                        </p:tgtEl>
                                        <p:attrNameLst>
                                          <p:attrName>ppt_h</p:attrName>
                                        </p:attrNameLst>
                                      </p:cBhvr>
                                      <p:tavLst>
                                        <p:tav tm="0">
                                          <p:val>
                                            <p:strVal val="#ppt_h"/>
                                          </p:val>
                                        </p:tav>
                                        <p:tav tm="100000">
                                          <p:val>
                                            <p:strVal val="#ppt_h"/>
                                          </p:val>
                                        </p:tav>
                                      </p:tavLst>
                                    </p:anim>
                                    <p:anim calcmode="lin" valueType="num">
                                      <p:cBhvr>
                                        <p:cTn id="58"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59"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60"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61" dur="1000" decel="50000">
                                          <p:stCondLst>
                                            <p:cond delay="0"/>
                                          </p:stCondLst>
                                        </p:cTn>
                                        <p:tgtEl>
                                          <p:spTgt spid="14"/>
                                        </p:tgtEl>
                                      </p:cBhvr>
                                    </p:animEffect>
                                  </p:childTnLst>
                                </p:cTn>
                              </p:par>
                              <p:par>
                                <p:cTn id="62" presetID="25" presetClass="entr" presetSubtype="0" fill="hold"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p:cTn id="64"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65"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66"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67" dur="1000" fill="hold"/>
                                        <p:tgtEl>
                                          <p:spTgt spid="18"/>
                                        </p:tgtEl>
                                        <p:attrNameLst>
                                          <p:attrName>ppt_h</p:attrName>
                                        </p:attrNameLst>
                                      </p:cBhvr>
                                      <p:tavLst>
                                        <p:tav tm="0">
                                          <p:val>
                                            <p:strVal val="#ppt_h"/>
                                          </p:val>
                                        </p:tav>
                                        <p:tav tm="100000">
                                          <p:val>
                                            <p:strVal val="#ppt_h"/>
                                          </p:val>
                                        </p:tav>
                                      </p:tavLst>
                                    </p:anim>
                                    <p:anim calcmode="lin" valueType="num">
                                      <p:cBhvr>
                                        <p:cTn id="68"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69"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70"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71" dur="1000" decel="50000">
                                          <p:stCondLst>
                                            <p:cond delay="0"/>
                                          </p:stCondLst>
                                        </p:cTn>
                                        <p:tgtEl>
                                          <p:spTgt spid="18"/>
                                        </p:tgtEl>
                                      </p:cBhvr>
                                    </p:animEffect>
                                  </p:childTnLst>
                                </p:cTn>
                              </p:par>
                              <p:par>
                                <p:cTn id="72" presetID="25" presetClass="entr" presetSubtype="0" fill="hold" nodeType="withEffect">
                                  <p:stCondLst>
                                    <p:cond delay="0"/>
                                  </p:stCondLst>
                                  <p:childTnLst>
                                    <p:set>
                                      <p:cBhvr>
                                        <p:cTn id="73" dur="1" fill="hold">
                                          <p:stCondLst>
                                            <p:cond delay="0"/>
                                          </p:stCondLst>
                                        </p:cTn>
                                        <p:tgtEl>
                                          <p:spTgt spid="19"/>
                                        </p:tgtEl>
                                        <p:attrNameLst>
                                          <p:attrName>style.visibility</p:attrName>
                                        </p:attrNameLst>
                                      </p:cBhvr>
                                      <p:to>
                                        <p:strVal val="visible"/>
                                      </p:to>
                                    </p:set>
                                    <p:anim calcmode="lin" valueType="num">
                                      <p:cBhvr>
                                        <p:cTn id="74"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75"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76"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77" dur="1000" fill="hold"/>
                                        <p:tgtEl>
                                          <p:spTgt spid="19"/>
                                        </p:tgtEl>
                                        <p:attrNameLst>
                                          <p:attrName>ppt_h</p:attrName>
                                        </p:attrNameLst>
                                      </p:cBhvr>
                                      <p:tavLst>
                                        <p:tav tm="0">
                                          <p:val>
                                            <p:strVal val="#ppt_h"/>
                                          </p:val>
                                        </p:tav>
                                        <p:tav tm="100000">
                                          <p:val>
                                            <p:strVal val="#ppt_h"/>
                                          </p:val>
                                        </p:tav>
                                      </p:tavLst>
                                    </p:anim>
                                    <p:anim calcmode="lin" valueType="num">
                                      <p:cBhvr>
                                        <p:cTn id="78"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79"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80"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81" dur="1000" decel="50000">
                                          <p:stCondLst>
                                            <p:cond delay="0"/>
                                          </p:stCondLst>
                                        </p:cTn>
                                        <p:tgtEl>
                                          <p:spTgt spid="19"/>
                                        </p:tgtEl>
                                      </p:cBhvr>
                                    </p:animEffect>
                                  </p:childTnLst>
                                </p:cTn>
                              </p:par>
                              <p:par>
                                <p:cTn id="82" presetID="25" presetClass="entr" presetSubtype="0" fill="hold" nodeType="withEffect">
                                  <p:stCondLst>
                                    <p:cond delay="0"/>
                                  </p:stCondLst>
                                  <p:childTnLst>
                                    <p:set>
                                      <p:cBhvr>
                                        <p:cTn id="83" dur="1" fill="hold">
                                          <p:stCondLst>
                                            <p:cond delay="0"/>
                                          </p:stCondLst>
                                        </p:cTn>
                                        <p:tgtEl>
                                          <p:spTgt spid="39"/>
                                        </p:tgtEl>
                                        <p:attrNameLst>
                                          <p:attrName>style.visibility</p:attrName>
                                        </p:attrNameLst>
                                      </p:cBhvr>
                                      <p:to>
                                        <p:strVal val="visible"/>
                                      </p:to>
                                    </p:set>
                                    <p:anim calcmode="lin" valueType="num">
                                      <p:cBhvr>
                                        <p:cTn id="84" dur="500" decel="50000" fill="hold">
                                          <p:stCondLst>
                                            <p:cond delay="0"/>
                                          </p:stCondLst>
                                        </p:cTn>
                                        <p:tgtEl>
                                          <p:spTgt spid="39"/>
                                        </p:tgtEl>
                                        <p:attrNameLst>
                                          <p:attrName>style.rotation</p:attrName>
                                        </p:attrNameLst>
                                      </p:cBhvr>
                                      <p:tavLst>
                                        <p:tav tm="0">
                                          <p:val>
                                            <p:fltVal val="-90"/>
                                          </p:val>
                                        </p:tav>
                                        <p:tav tm="100000">
                                          <p:val>
                                            <p:fltVal val="0"/>
                                          </p:val>
                                        </p:tav>
                                      </p:tavLst>
                                    </p:anim>
                                    <p:anim calcmode="lin" valueType="num">
                                      <p:cBhvr>
                                        <p:cTn id="85" dur="500" decel="50000" fill="hold">
                                          <p:stCondLst>
                                            <p:cond delay="0"/>
                                          </p:stCondLst>
                                        </p:cTn>
                                        <p:tgtEl>
                                          <p:spTgt spid="39"/>
                                        </p:tgtEl>
                                        <p:attrNameLst>
                                          <p:attrName>ppt_w</p:attrName>
                                        </p:attrNameLst>
                                      </p:cBhvr>
                                      <p:tavLst>
                                        <p:tav tm="0">
                                          <p:val>
                                            <p:strVal val="#ppt_w"/>
                                          </p:val>
                                        </p:tav>
                                        <p:tav tm="100000">
                                          <p:val>
                                            <p:strVal val="#ppt_w*.05"/>
                                          </p:val>
                                        </p:tav>
                                      </p:tavLst>
                                    </p:anim>
                                    <p:anim calcmode="lin" valueType="num">
                                      <p:cBhvr>
                                        <p:cTn id="86" dur="500" accel="50000" fill="hold">
                                          <p:stCondLst>
                                            <p:cond delay="500"/>
                                          </p:stCondLst>
                                        </p:cTn>
                                        <p:tgtEl>
                                          <p:spTgt spid="39"/>
                                        </p:tgtEl>
                                        <p:attrNameLst>
                                          <p:attrName>ppt_w</p:attrName>
                                        </p:attrNameLst>
                                      </p:cBhvr>
                                      <p:tavLst>
                                        <p:tav tm="0">
                                          <p:val>
                                            <p:strVal val="#ppt_w*.05"/>
                                          </p:val>
                                        </p:tav>
                                        <p:tav tm="100000">
                                          <p:val>
                                            <p:strVal val="#ppt_w"/>
                                          </p:val>
                                        </p:tav>
                                      </p:tavLst>
                                    </p:anim>
                                    <p:anim calcmode="lin" valueType="num">
                                      <p:cBhvr>
                                        <p:cTn id="87" dur="1000" fill="hold"/>
                                        <p:tgtEl>
                                          <p:spTgt spid="39"/>
                                        </p:tgtEl>
                                        <p:attrNameLst>
                                          <p:attrName>ppt_h</p:attrName>
                                        </p:attrNameLst>
                                      </p:cBhvr>
                                      <p:tavLst>
                                        <p:tav tm="0">
                                          <p:val>
                                            <p:strVal val="#ppt_h"/>
                                          </p:val>
                                        </p:tav>
                                        <p:tav tm="100000">
                                          <p:val>
                                            <p:strVal val="#ppt_h"/>
                                          </p:val>
                                        </p:tav>
                                      </p:tavLst>
                                    </p:anim>
                                    <p:anim calcmode="lin" valueType="num">
                                      <p:cBhvr>
                                        <p:cTn id="88" dur="500" decel="50000" fill="hold">
                                          <p:stCondLst>
                                            <p:cond delay="0"/>
                                          </p:stCondLst>
                                        </p:cTn>
                                        <p:tgtEl>
                                          <p:spTgt spid="39"/>
                                        </p:tgtEl>
                                        <p:attrNameLst>
                                          <p:attrName>ppt_x</p:attrName>
                                        </p:attrNameLst>
                                      </p:cBhvr>
                                      <p:tavLst>
                                        <p:tav tm="0">
                                          <p:val>
                                            <p:strVal val="#ppt_x+.4"/>
                                          </p:val>
                                        </p:tav>
                                        <p:tav tm="100000">
                                          <p:val>
                                            <p:strVal val="#ppt_x"/>
                                          </p:val>
                                        </p:tav>
                                      </p:tavLst>
                                    </p:anim>
                                    <p:anim calcmode="lin" valueType="num">
                                      <p:cBhvr>
                                        <p:cTn id="89" dur="500" decel="50000" fill="hold">
                                          <p:stCondLst>
                                            <p:cond delay="0"/>
                                          </p:stCondLst>
                                        </p:cTn>
                                        <p:tgtEl>
                                          <p:spTgt spid="39"/>
                                        </p:tgtEl>
                                        <p:attrNameLst>
                                          <p:attrName>ppt_y</p:attrName>
                                        </p:attrNameLst>
                                      </p:cBhvr>
                                      <p:tavLst>
                                        <p:tav tm="0">
                                          <p:val>
                                            <p:strVal val="#ppt_y-.2"/>
                                          </p:val>
                                        </p:tav>
                                        <p:tav tm="100000">
                                          <p:val>
                                            <p:strVal val="#ppt_y+.1"/>
                                          </p:val>
                                        </p:tav>
                                      </p:tavLst>
                                    </p:anim>
                                    <p:anim calcmode="lin" valueType="num">
                                      <p:cBhvr>
                                        <p:cTn id="90" dur="500" accel="50000" fill="hold">
                                          <p:stCondLst>
                                            <p:cond delay="500"/>
                                          </p:stCondLst>
                                        </p:cTn>
                                        <p:tgtEl>
                                          <p:spTgt spid="39"/>
                                        </p:tgtEl>
                                        <p:attrNameLst>
                                          <p:attrName>ppt_y</p:attrName>
                                        </p:attrNameLst>
                                      </p:cBhvr>
                                      <p:tavLst>
                                        <p:tav tm="0">
                                          <p:val>
                                            <p:strVal val="#ppt_y+.1"/>
                                          </p:val>
                                        </p:tav>
                                        <p:tav tm="100000">
                                          <p:val>
                                            <p:strVal val="#ppt_y"/>
                                          </p:val>
                                        </p:tav>
                                      </p:tavLst>
                                    </p:anim>
                                    <p:animEffect transition="in" filter="fade">
                                      <p:cBhvr>
                                        <p:cTn id="91" dur="1000" decel="50000">
                                          <p:stCondLst>
                                            <p:cond delay="0"/>
                                          </p:stCondLst>
                                        </p:cTn>
                                        <p:tgtEl>
                                          <p:spTgt spid="39"/>
                                        </p:tgtEl>
                                      </p:cBhvr>
                                    </p:animEffect>
                                  </p:childTnLst>
                                </p:cTn>
                              </p:par>
                              <p:par>
                                <p:cTn id="92" presetID="25" presetClass="entr" presetSubtype="0" fill="hold" nodeType="withEffect">
                                  <p:stCondLst>
                                    <p:cond delay="0"/>
                                  </p:stCondLst>
                                  <p:childTnLst>
                                    <p:set>
                                      <p:cBhvr>
                                        <p:cTn id="93" dur="1" fill="hold">
                                          <p:stCondLst>
                                            <p:cond delay="0"/>
                                          </p:stCondLst>
                                        </p:cTn>
                                        <p:tgtEl>
                                          <p:spTgt spid="40"/>
                                        </p:tgtEl>
                                        <p:attrNameLst>
                                          <p:attrName>style.visibility</p:attrName>
                                        </p:attrNameLst>
                                      </p:cBhvr>
                                      <p:to>
                                        <p:strVal val="visible"/>
                                      </p:to>
                                    </p:set>
                                    <p:anim calcmode="lin" valueType="num">
                                      <p:cBhvr>
                                        <p:cTn id="94" dur="500" decel="50000" fill="hold">
                                          <p:stCondLst>
                                            <p:cond delay="0"/>
                                          </p:stCondLst>
                                        </p:cTn>
                                        <p:tgtEl>
                                          <p:spTgt spid="40"/>
                                        </p:tgtEl>
                                        <p:attrNameLst>
                                          <p:attrName>style.rotation</p:attrName>
                                        </p:attrNameLst>
                                      </p:cBhvr>
                                      <p:tavLst>
                                        <p:tav tm="0">
                                          <p:val>
                                            <p:fltVal val="-90"/>
                                          </p:val>
                                        </p:tav>
                                        <p:tav tm="100000">
                                          <p:val>
                                            <p:fltVal val="0"/>
                                          </p:val>
                                        </p:tav>
                                      </p:tavLst>
                                    </p:anim>
                                    <p:anim calcmode="lin" valueType="num">
                                      <p:cBhvr>
                                        <p:cTn id="95" dur="500" decel="50000" fill="hold">
                                          <p:stCondLst>
                                            <p:cond delay="0"/>
                                          </p:stCondLst>
                                        </p:cTn>
                                        <p:tgtEl>
                                          <p:spTgt spid="40"/>
                                        </p:tgtEl>
                                        <p:attrNameLst>
                                          <p:attrName>ppt_w</p:attrName>
                                        </p:attrNameLst>
                                      </p:cBhvr>
                                      <p:tavLst>
                                        <p:tav tm="0">
                                          <p:val>
                                            <p:strVal val="#ppt_w"/>
                                          </p:val>
                                        </p:tav>
                                        <p:tav tm="100000">
                                          <p:val>
                                            <p:strVal val="#ppt_w*.05"/>
                                          </p:val>
                                        </p:tav>
                                      </p:tavLst>
                                    </p:anim>
                                    <p:anim calcmode="lin" valueType="num">
                                      <p:cBhvr>
                                        <p:cTn id="96" dur="500" accel="50000" fill="hold">
                                          <p:stCondLst>
                                            <p:cond delay="500"/>
                                          </p:stCondLst>
                                        </p:cTn>
                                        <p:tgtEl>
                                          <p:spTgt spid="40"/>
                                        </p:tgtEl>
                                        <p:attrNameLst>
                                          <p:attrName>ppt_w</p:attrName>
                                        </p:attrNameLst>
                                      </p:cBhvr>
                                      <p:tavLst>
                                        <p:tav tm="0">
                                          <p:val>
                                            <p:strVal val="#ppt_w*.05"/>
                                          </p:val>
                                        </p:tav>
                                        <p:tav tm="100000">
                                          <p:val>
                                            <p:strVal val="#ppt_w"/>
                                          </p:val>
                                        </p:tav>
                                      </p:tavLst>
                                    </p:anim>
                                    <p:anim calcmode="lin" valueType="num">
                                      <p:cBhvr>
                                        <p:cTn id="97" dur="1000" fill="hold"/>
                                        <p:tgtEl>
                                          <p:spTgt spid="40"/>
                                        </p:tgtEl>
                                        <p:attrNameLst>
                                          <p:attrName>ppt_h</p:attrName>
                                        </p:attrNameLst>
                                      </p:cBhvr>
                                      <p:tavLst>
                                        <p:tav tm="0">
                                          <p:val>
                                            <p:strVal val="#ppt_h"/>
                                          </p:val>
                                        </p:tav>
                                        <p:tav tm="100000">
                                          <p:val>
                                            <p:strVal val="#ppt_h"/>
                                          </p:val>
                                        </p:tav>
                                      </p:tavLst>
                                    </p:anim>
                                    <p:anim calcmode="lin" valueType="num">
                                      <p:cBhvr>
                                        <p:cTn id="98" dur="500" decel="50000" fill="hold">
                                          <p:stCondLst>
                                            <p:cond delay="0"/>
                                          </p:stCondLst>
                                        </p:cTn>
                                        <p:tgtEl>
                                          <p:spTgt spid="40"/>
                                        </p:tgtEl>
                                        <p:attrNameLst>
                                          <p:attrName>ppt_x</p:attrName>
                                        </p:attrNameLst>
                                      </p:cBhvr>
                                      <p:tavLst>
                                        <p:tav tm="0">
                                          <p:val>
                                            <p:strVal val="#ppt_x+.4"/>
                                          </p:val>
                                        </p:tav>
                                        <p:tav tm="100000">
                                          <p:val>
                                            <p:strVal val="#ppt_x"/>
                                          </p:val>
                                        </p:tav>
                                      </p:tavLst>
                                    </p:anim>
                                    <p:anim calcmode="lin" valueType="num">
                                      <p:cBhvr>
                                        <p:cTn id="99" dur="500" decel="50000" fill="hold">
                                          <p:stCondLst>
                                            <p:cond delay="0"/>
                                          </p:stCondLst>
                                        </p:cTn>
                                        <p:tgtEl>
                                          <p:spTgt spid="40"/>
                                        </p:tgtEl>
                                        <p:attrNameLst>
                                          <p:attrName>ppt_y</p:attrName>
                                        </p:attrNameLst>
                                      </p:cBhvr>
                                      <p:tavLst>
                                        <p:tav tm="0">
                                          <p:val>
                                            <p:strVal val="#ppt_y-.2"/>
                                          </p:val>
                                        </p:tav>
                                        <p:tav tm="100000">
                                          <p:val>
                                            <p:strVal val="#ppt_y+.1"/>
                                          </p:val>
                                        </p:tav>
                                      </p:tavLst>
                                    </p:anim>
                                    <p:anim calcmode="lin" valueType="num">
                                      <p:cBhvr>
                                        <p:cTn id="100" dur="500" accel="50000" fill="hold">
                                          <p:stCondLst>
                                            <p:cond delay="500"/>
                                          </p:stCondLst>
                                        </p:cTn>
                                        <p:tgtEl>
                                          <p:spTgt spid="40"/>
                                        </p:tgtEl>
                                        <p:attrNameLst>
                                          <p:attrName>ppt_y</p:attrName>
                                        </p:attrNameLst>
                                      </p:cBhvr>
                                      <p:tavLst>
                                        <p:tav tm="0">
                                          <p:val>
                                            <p:strVal val="#ppt_y+.1"/>
                                          </p:val>
                                        </p:tav>
                                        <p:tav tm="100000">
                                          <p:val>
                                            <p:strVal val="#ppt_y"/>
                                          </p:val>
                                        </p:tav>
                                      </p:tavLst>
                                    </p:anim>
                                    <p:animEffect transition="in" filter="fade">
                                      <p:cBhvr>
                                        <p:cTn id="101" dur="1000" decel="50000">
                                          <p:stCondLst>
                                            <p:cond delay="0"/>
                                          </p:stCondLst>
                                        </p:cTn>
                                        <p:tgtEl>
                                          <p:spTgt spid="40"/>
                                        </p:tgtEl>
                                      </p:cBhvr>
                                    </p:animEffect>
                                  </p:childTnLst>
                                </p:cTn>
                              </p:par>
                              <p:par>
                                <p:cTn id="102" presetID="25" presetClass="entr" presetSubtype="0" fill="hold" nodeType="withEffect">
                                  <p:stCondLst>
                                    <p:cond delay="0"/>
                                  </p:stCondLst>
                                  <p:childTnLst>
                                    <p:set>
                                      <p:cBhvr>
                                        <p:cTn id="103" dur="1" fill="hold">
                                          <p:stCondLst>
                                            <p:cond delay="0"/>
                                          </p:stCondLst>
                                        </p:cTn>
                                        <p:tgtEl>
                                          <p:spTgt spid="20"/>
                                        </p:tgtEl>
                                        <p:attrNameLst>
                                          <p:attrName>style.visibility</p:attrName>
                                        </p:attrNameLst>
                                      </p:cBhvr>
                                      <p:to>
                                        <p:strVal val="visible"/>
                                      </p:to>
                                    </p:set>
                                    <p:anim calcmode="lin" valueType="num">
                                      <p:cBhvr>
                                        <p:cTn id="104"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105"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106"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107" dur="1000" fill="hold"/>
                                        <p:tgtEl>
                                          <p:spTgt spid="20"/>
                                        </p:tgtEl>
                                        <p:attrNameLst>
                                          <p:attrName>ppt_h</p:attrName>
                                        </p:attrNameLst>
                                      </p:cBhvr>
                                      <p:tavLst>
                                        <p:tav tm="0">
                                          <p:val>
                                            <p:strVal val="#ppt_h"/>
                                          </p:val>
                                        </p:tav>
                                        <p:tav tm="100000">
                                          <p:val>
                                            <p:strVal val="#ppt_h"/>
                                          </p:val>
                                        </p:tav>
                                      </p:tavLst>
                                    </p:anim>
                                    <p:anim calcmode="lin" valueType="num">
                                      <p:cBhvr>
                                        <p:cTn id="108"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109"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110"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111" dur="1000" decel="50000">
                                          <p:stCondLst>
                                            <p:cond delay="0"/>
                                          </p:stCondLst>
                                        </p:cTn>
                                        <p:tgtEl>
                                          <p:spTgt spid="20"/>
                                        </p:tgtEl>
                                      </p:cBhvr>
                                    </p:animEffect>
                                  </p:childTnLst>
                                </p:cTn>
                              </p:par>
                              <p:par>
                                <p:cTn id="112" presetID="25" presetClass="entr" presetSubtype="0" fill="hold" nodeType="withEffect">
                                  <p:stCondLst>
                                    <p:cond delay="0"/>
                                  </p:stCondLst>
                                  <p:childTnLst>
                                    <p:set>
                                      <p:cBhvr>
                                        <p:cTn id="113" dur="1" fill="hold">
                                          <p:stCondLst>
                                            <p:cond delay="0"/>
                                          </p:stCondLst>
                                        </p:cTn>
                                        <p:tgtEl>
                                          <p:spTgt spid="41"/>
                                        </p:tgtEl>
                                        <p:attrNameLst>
                                          <p:attrName>style.visibility</p:attrName>
                                        </p:attrNameLst>
                                      </p:cBhvr>
                                      <p:to>
                                        <p:strVal val="visible"/>
                                      </p:to>
                                    </p:set>
                                    <p:anim calcmode="lin" valueType="num">
                                      <p:cBhvr>
                                        <p:cTn id="114" dur="500" decel="50000" fill="hold">
                                          <p:stCondLst>
                                            <p:cond delay="0"/>
                                          </p:stCondLst>
                                        </p:cTn>
                                        <p:tgtEl>
                                          <p:spTgt spid="41"/>
                                        </p:tgtEl>
                                        <p:attrNameLst>
                                          <p:attrName>style.rotation</p:attrName>
                                        </p:attrNameLst>
                                      </p:cBhvr>
                                      <p:tavLst>
                                        <p:tav tm="0">
                                          <p:val>
                                            <p:fltVal val="-90"/>
                                          </p:val>
                                        </p:tav>
                                        <p:tav tm="100000">
                                          <p:val>
                                            <p:fltVal val="0"/>
                                          </p:val>
                                        </p:tav>
                                      </p:tavLst>
                                    </p:anim>
                                    <p:anim calcmode="lin" valueType="num">
                                      <p:cBhvr>
                                        <p:cTn id="115" dur="500" decel="50000" fill="hold">
                                          <p:stCondLst>
                                            <p:cond delay="0"/>
                                          </p:stCondLst>
                                        </p:cTn>
                                        <p:tgtEl>
                                          <p:spTgt spid="41"/>
                                        </p:tgtEl>
                                        <p:attrNameLst>
                                          <p:attrName>ppt_w</p:attrName>
                                        </p:attrNameLst>
                                      </p:cBhvr>
                                      <p:tavLst>
                                        <p:tav tm="0">
                                          <p:val>
                                            <p:strVal val="#ppt_w"/>
                                          </p:val>
                                        </p:tav>
                                        <p:tav tm="100000">
                                          <p:val>
                                            <p:strVal val="#ppt_w*.05"/>
                                          </p:val>
                                        </p:tav>
                                      </p:tavLst>
                                    </p:anim>
                                    <p:anim calcmode="lin" valueType="num">
                                      <p:cBhvr>
                                        <p:cTn id="116" dur="500" accel="50000" fill="hold">
                                          <p:stCondLst>
                                            <p:cond delay="500"/>
                                          </p:stCondLst>
                                        </p:cTn>
                                        <p:tgtEl>
                                          <p:spTgt spid="41"/>
                                        </p:tgtEl>
                                        <p:attrNameLst>
                                          <p:attrName>ppt_w</p:attrName>
                                        </p:attrNameLst>
                                      </p:cBhvr>
                                      <p:tavLst>
                                        <p:tav tm="0">
                                          <p:val>
                                            <p:strVal val="#ppt_w*.05"/>
                                          </p:val>
                                        </p:tav>
                                        <p:tav tm="100000">
                                          <p:val>
                                            <p:strVal val="#ppt_w"/>
                                          </p:val>
                                        </p:tav>
                                      </p:tavLst>
                                    </p:anim>
                                    <p:anim calcmode="lin" valueType="num">
                                      <p:cBhvr>
                                        <p:cTn id="117" dur="1000" fill="hold"/>
                                        <p:tgtEl>
                                          <p:spTgt spid="41"/>
                                        </p:tgtEl>
                                        <p:attrNameLst>
                                          <p:attrName>ppt_h</p:attrName>
                                        </p:attrNameLst>
                                      </p:cBhvr>
                                      <p:tavLst>
                                        <p:tav tm="0">
                                          <p:val>
                                            <p:strVal val="#ppt_h"/>
                                          </p:val>
                                        </p:tav>
                                        <p:tav tm="100000">
                                          <p:val>
                                            <p:strVal val="#ppt_h"/>
                                          </p:val>
                                        </p:tav>
                                      </p:tavLst>
                                    </p:anim>
                                    <p:anim calcmode="lin" valueType="num">
                                      <p:cBhvr>
                                        <p:cTn id="118" dur="500" decel="50000" fill="hold">
                                          <p:stCondLst>
                                            <p:cond delay="0"/>
                                          </p:stCondLst>
                                        </p:cTn>
                                        <p:tgtEl>
                                          <p:spTgt spid="41"/>
                                        </p:tgtEl>
                                        <p:attrNameLst>
                                          <p:attrName>ppt_x</p:attrName>
                                        </p:attrNameLst>
                                      </p:cBhvr>
                                      <p:tavLst>
                                        <p:tav tm="0">
                                          <p:val>
                                            <p:strVal val="#ppt_x+.4"/>
                                          </p:val>
                                        </p:tav>
                                        <p:tav tm="100000">
                                          <p:val>
                                            <p:strVal val="#ppt_x"/>
                                          </p:val>
                                        </p:tav>
                                      </p:tavLst>
                                    </p:anim>
                                    <p:anim calcmode="lin" valueType="num">
                                      <p:cBhvr>
                                        <p:cTn id="119" dur="500" decel="50000" fill="hold">
                                          <p:stCondLst>
                                            <p:cond delay="0"/>
                                          </p:stCondLst>
                                        </p:cTn>
                                        <p:tgtEl>
                                          <p:spTgt spid="41"/>
                                        </p:tgtEl>
                                        <p:attrNameLst>
                                          <p:attrName>ppt_y</p:attrName>
                                        </p:attrNameLst>
                                      </p:cBhvr>
                                      <p:tavLst>
                                        <p:tav tm="0">
                                          <p:val>
                                            <p:strVal val="#ppt_y-.2"/>
                                          </p:val>
                                        </p:tav>
                                        <p:tav tm="100000">
                                          <p:val>
                                            <p:strVal val="#ppt_y+.1"/>
                                          </p:val>
                                        </p:tav>
                                      </p:tavLst>
                                    </p:anim>
                                    <p:anim calcmode="lin" valueType="num">
                                      <p:cBhvr>
                                        <p:cTn id="120" dur="500" accel="50000" fill="hold">
                                          <p:stCondLst>
                                            <p:cond delay="500"/>
                                          </p:stCondLst>
                                        </p:cTn>
                                        <p:tgtEl>
                                          <p:spTgt spid="41"/>
                                        </p:tgtEl>
                                        <p:attrNameLst>
                                          <p:attrName>ppt_y</p:attrName>
                                        </p:attrNameLst>
                                      </p:cBhvr>
                                      <p:tavLst>
                                        <p:tav tm="0">
                                          <p:val>
                                            <p:strVal val="#ppt_y+.1"/>
                                          </p:val>
                                        </p:tav>
                                        <p:tav tm="100000">
                                          <p:val>
                                            <p:strVal val="#ppt_y"/>
                                          </p:val>
                                        </p:tav>
                                      </p:tavLst>
                                    </p:anim>
                                    <p:animEffect transition="in" filter="fade">
                                      <p:cBhvr>
                                        <p:cTn id="121" dur="1000" decel="50000">
                                          <p:stCondLst>
                                            <p:cond delay="0"/>
                                          </p:stCondLst>
                                        </p:cTn>
                                        <p:tgtEl>
                                          <p:spTgt spid="41"/>
                                        </p:tgtEl>
                                      </p:cBhvr>
                                    </p:animEffect>
                                  </p:childTnLst>
                                </p:cTn>
                              </p:par>
                            </p:childTnLst>
                          </p:cTn>
                        </p:par>
                      </p:childTnLst>
                    </p:cTn>
                  </p:par>
                  <p:par>
                    <p:cTn id="122" fill="hold">
                      <p:stCondLst>
                        <p:cond delay="indefinite"/>
                      </p:stCondLst>
                      <p:childTnLst>
                        <p:par>
                          <p:cTn id="123" fill="hold">
                            <p:stCondLst>
                              <p:cond delay="0"/>
                            </p:stCondLst>
                            <p:childTnLst>
                              <p:par>
                                <p:cTn id="124" presetID="8" presetClass="entr" presetSubtype="16" fill="hold" grpId="0" nodeType="clickEffect">
                                  <p:stCondLst>
                                    <p:cond delay="0"/>
                                  </p:stCondLst>
                                  <p:childTnLst>
                                    <p:set>
                                      <p:cBhvr>
                                        <p:cTn id="125" dur="1" fill="hold">
                                          <p:stCondLst>
                                            <p:cond delay="0"/>
                                          </p:stCondLst>
                                        </p:cTn>
                                        <p:tgtEl>
                                          <p:spTgt spid="34"/>
                                        </p:tgtEl>
                                        <p:attrNameLst>
                                          <p:attrName>style.visibility</p:attrName>
                                        </p:attrNameLst>
                                      </p:cBhvr>
                                      <p:to>
                                        <p:strVal val="visible"/>
                                      </p:to>
                                    </p:set>
                                    <p:animEffect transition="in" filter="diamond(in)">
                                      <p:cBhvr>
                                        <p:cTn id="126" dur="1000"/>
                                        <p:tgtEl>
                                          <p:spTgt spid="34"/>
                                        </p:tgtEl>
                                      </p:cBhvr>
                                    </p:animEffect>
                                  </p:childTnLst>
                                </p:cTn>
                              </p:par>
                              <p:par>
                                <p:cTn id="127" presetID="8" presetClass="entr" presetSubtype="16" fill="hold" grpId="0" nodeType="withEffect">
                                  <p:stCondLst>
                                    <p:cond delay="0"/>
                                  </p:stCondLst>
                                  <p:childTnLst>
                                    <p:set>
                                      <p:cBhvr>
                                        <p:cTn id="128" dur="1" fill="hold">
                                          <p:stCondLst>
                                            <p:cond delay="0"/>
                                          </p:stCondLst>
                                        </p:cTn>
                                        <p:tgtEl>
                                          <p:spTgt spid="31"/>
                                        </p:tgtEl>
                                        <p:attrNameLst>
                                          <p:attrName>style.visibility</p:attrName>
                                        </p:attrNameLst>
                                      </p:cBhvr>
                                      <p:to>
                                        <p:strVal val="visible"/>
                                      </p:to>
                                    </p:set>
                                    <p:animEffect transition="in" filter="diamond(in)">
                                      <p:cBhvr>
                                        <p:cTn id="129" dur="1000"/>
                                        <p:tgtEl>
                                          <p:spTgt spid="31"/>
                                        </p:tgtEl>
                                      </p:cBhvr>
                                    </p:animEffect>
                                  </p:childTnLst>
                                </p:cTn>
                              </p:par>
                              <p:par>
                                <p:cTn id="130" presetID="8" presetClass="entr" presetSubtype="16" fill="hold" grpId="0" nodeType="withEffect">
                                  <p:stCondLst>
                                    <p:cond delay="0"/>
                                  </p:stCondLst>
                                  <p:childTnLst>
                                    <p:set>
                                      <p:cBhvr>
                                        <p:cTn id="131" dur="1" fill="hold">
                                          <p:stCondLst>
                                            <p:cond delay="0"/>
                                          </p:stCondLst>
                                        </p:cTn>
                                        <p:tgtEl>
                                          <p:spTgt spid="35"/>
                                        </p:tgtEl>
                                        <p:attrNameLst>
                                          <p:attrName>style.visibility</p:attrName>
                                        </p:attrNameLst>
                                      </p:cBhvr>
                                      <p:to>
                                        <p:strVal val="visible"/>
                                      </p:to>
                                    </p:set>
                                    <p:animEffect transition="in" filter="diamond(in)">
                                      <p:cBhvr>
                                        <p:cTn id="132" dur="1000"/>
                                        <p:tgtEl>
                                          <p:spTgt spid="35"/>
                                        </p:tgtEl>
                                      </p:cBhvr>
                                    </p:animEffect>
                                  </p:childTnLst>
                                </p:cTn>
                              </p:par>
                              <p:par>
                                <p:cTn id="133" presetID="8" presetClass="entr" presetSubtype="16" fill="hold" grpId="0" nodeType="withEffect">
                                  <p:stCondLst>
                                    <p:cond delay="0"/>
                                  </p:stCondLst>
                                  <p:childTnLst>
                                    <p:set>
                                      <p:cBhvr>
                                        <p:cTn id="134" dur="1" fill="hold">
                                          <p:stCondLst>
                                            <p:cond delay="0"/>
                                          </p:stCondLst>
                                        </p:cTn>
                                        <p:tgtEl>
                                          <p:spTgt spid="32"/>
                                        </p:tgtEl>
                                        <p:attrNameLst>
                                          <p:attrName>style.visibility</p:attrName>
                                        </p:attrNameLst>
                                      </p:cBhvr>
                                      <p:to>
                                        <p:strVal val="visible"/>
                                      </p:to>
                                    </p:set>
                                    <p:animEffect transition="in" filter="diamond(in)">
                                      <p:cBhvr>
                                        <p:cTn id="135" dur="1000"/>
                                        <p:tgtEl>
                                          <p:spTgt spid="32"/>
                                        </p:tgtEl>
                                      </p:cBhvr>
                                    </p:animEffect>
                                  </p:childTnLst>
                                </p:cTn>
                              </p:par>
                              <p:par>
                                <p:cTn id="136" presetID="8" presetClass="entr" presetSubtype="16" fill="hold" grpId="0" nodeType="withEffect">
                                  <p:stCondLst>
                                    <p:cond delay="0"/>
                                  </p:stCondLst>
                                  <p:childTnLst>
                                    <p:set>
                                      <p:cBhvr>
                                        <p:cTn id="137" dur="1" fill="hold">
                                          <p:stCondLst>
                                            <p:cond delay="0"/>
                                          </p:stCondLst>
                                        </p:cTn>
                                        <p:tgtEl>
                                          <p:spTgt spid="36"/>
                                        </p:tgtEl>
                                        <p:attrNameLst>
                                          <p:attrName>style.visibility</p:attrName>
                                        </p:attrNameLst>
                                      </p:cBhvr>
                                      <p:to>
                                        <p:strVal val="visible"/>
                                      </p:to>
                                    </p:set>
                                    <p:animEffect transition="in" filter="diamond(in)">
                                      <p:cBhvr>
                                        <p:cTn id="138" dur="1000"/>
                                        <p:tgtEl>
                                          <p:spTgt spid="36"/>
                                        </p:tgtEl>
                                      </p:cBhvr>
                                    </p:animEffect>
                                  </p:childTnLst>
                                </p:cTn>
                              </p:par>
                              <p:par>
                                <p:cTn id="139" presetID="8" presetClass="entr" presetSubtype="16" fill="hold" grpId="0" nodeType="withEffect">
                                  <p:stCondLst>
                                    <p:cond delay="0"/>
                                  </p:stCondLst>
                                  <p:childTnLst>
                                    <p:set>
                                      <p:cBhvr>
                                        <p:cTn id="140" dur="1" fill="hold">
                                          <p:stCondLst>
                                            <p:cond delay="0"/>
                                          </p:stCondLst>
                                        </p:cTn>
                                        <p:tgtEl>
                                          <p:spTgt spid="37"/>
                                        </p:tgtEl>
                                        <p:attrNameLst>
                                          <p:attrName>style.visibility</p:attrName>
                                        </p:attrNameLst>
                                      </p:cBhvr>
                                      <p:to>
                                        <p:strVal val="visible"/>
                                      </p:to>
                                    </p:set>
                                    <p:animEffect transition="in" filter="diamond(in)">
                                      <p:cBhvr>
                                        <p:cTn id="141" dur="1000"/>
                                        <p:tgtEl>
                                          <p:spTgt spid="37"/>
                                        </p:tgtEl>
                                      </p:cBhvr>
                                    </p:animEffect>
                                  </p:childTnLst>
                                </p:cTn>
                              </p:par>
                              <p:par>
                                <p:cTn id="142" presetID="8" presetClass="entr" presetSubtype="16" fill="hold" grpId="0" nodeType="withEffect">
                                  <p:stCondLst>
                                    <p:cond delay="0"/>
                                  </p:stCondLst>
                                  <p:childTnLst>
                                    <p:set>
                                      <p:cBhvr>
                                        <p:cTn id="143" dur="1" fill="hold">
                                          <p:stCondLst>
                                            <p:cond delay="0"/>
                                          </p:stCondLst>
                                        </p:cTn>
                                        <p:tgtEl>
                                          <p:spTgt spid="38"/>
                                        </p:tgtEl>
                                        <p:attrNameLst>
                                          <p:attrName>style.visibility</p:attrName>
                                        </p:attrNameLst>
                                      </p:cBhvr>
                                      <p:to>
                                        <p:strVal val="visible"/>
                                      </p:to>
                                    </p:set>
                                    <p:animEffect transition="in" filter="diamond(in)">
                                      <p:cBhvr>
                                        <p:cTn id="144" dur="1000"/>
                                        <p:tgtEl>
                                          <p:spTgt spid="38"/>
                                        </p:tgtEl>
                                      </p:cBhvr>
                                    </p:animEffect>
                                  </p:childTnLst>
                                </p:cTn>
                              </p:par>
                              <p:par>
                                <p:cTn id="145" presetID="8" presetClass="entr" presetSubtype="16" fill="hold" grpId="0" nodeType="withEffect">
                                  <p:stCondLst>
                                    <p:cond delay="0"/>
                                  </p:stCondLst>
                                  <p:childTnLst>
                                    <p:set>
                                      <p:cBhvr>
                                        <p:cTn id="146" dur="1" fill="hold">
                                          <p:stCondLst>
                                            <p:cond delay="0"/>
                                          </p:stCondLst>
                                        </p:cTn>
                                        <p:tgtEl>
                                          <p:spTgt spid="33"/>
                                        </p:tgtEl>
                                        <p:attrNameLst>
                                          <p:attrName>style.visibility</p:attrName>
                                        </p:attrNameLst>
                                      </p:cBhvr>
                                      <p:to>
                                        <p:strVal val="visible"/>
                                      </p:to>
                                    </p:set>
                                    <p:animEffect transition="in" filter="diamond(in)">
                                      <p:cBhvr>
                                        <p:cTn id="147" dur="1000"/>
                                        <p:tgtEl>
                                          <p:spTgt spid="33"/>
                                        </p:tgtEl>
                                      </p:cBhvr>
                                    </p:animEffect>
                                  </p:childTnLst>
                                </p:cTn>
                              </p:par>
                              <p:par>
                                <p:cTn id="148" presetID="8" presetClass="entr" presetSubtype="16" fill="hold" grpId="0" nodeType="withEffect">
                                  <p:stCondLst>
                                    <p:cond delay="0"/>
                                  </p:stCondLst>
                                  <p:childTnLst>
                                    <p:set>
                                      <p:cBhvr>
                                        <p:cTn id="149" dur="1" fill="hold">
                                          <p:stCondLst>
                                            <p:cond delay="0"/>
                                          </p:stCondLst>
                                        </p:cTn>
                                        <p:tgtEl>
                                          <p:spTgt spid="50"/>
                                        </p:tgtEl>
                                        <p:attrNameLst>
                                          <p:attrName>style.visibility</p:attrName>
                                        </p:attrNameLst>
                                      </p:cBhvr>
                                      <p:to>
                                        <p:strVal val="visible"/>
                                      </p:to>
                                    </p:set>
                                    <p:animEffect transition="in" filter="diamond(in)">
                                      <p:cBhvr>
                                        <p:cTn id="150" dur="1000"/>
                                        <p:tgtEl>
                                          <p:spTgt spid="50"/>
                                        </p:tgtEl>
                                      </p:cBhvr>
                                    </p:animEffect>
                                  </p:childTnLst>
                                </p:cTn>
                              </p:par>
                              <p:par>
                                <p:cTn id="151" presetID="8" presetClass="entr" presetSubtype="16" fill="hold" grpId="0" nodeType="withEffect">
                                  <p:stCondLst>
                                    <p:cond delay="0"/>
                                  </p:stCondLst>
                                  <p:childTnLst>
                                    <p:set>
                                      <p:cBhvr>
                                        <p:cTn id="152" dur="1" fill="hold">
                                          <p:stCondLst>
                                            <p:cond delay="0"/>
                                          </p:stCondLst>
                                        </p:cTn>
                                        <p:tgtEl>
                                          <p:spTgt spid="51"/>
                                        </p:tgtEl>
                                        <p:attrNameLst>
                                          <p:attrName>style.visibility</p:attrName>
                                        </p:attrNameLst>
                                      </p:cBhvr>
                                      <p:to>
                                        <p:strVal val="visible"/>
                                      </p:to>
                                    </p:set>
                                    <p:animEffect transition="in" filter="diamond(in)">
                                      <p:cBhvr>
                                        <p:cTn id="153" dur="1000"/>
                                        <p:tgtEl>
                                          <p:spTgt spid="51"/>
                                        </p:tgtEl>
                                      </p:cBhvr>
                                    </p:animEffect>
                                  </p:childTnLst>
                                </p:cTn>
                              </p:par>
                              <p:par>
                                <p:cTn id="154" presetID="8" presetClass="entr" presetSubtype="16" fill="hold" grpId="0" nodeType="withEffect">
                                  <p:stCondLst>
                                    <p:cond delay="0"/>
                                  </p:stCondLst>
                                  <p:childTnLst>
                                    <p:set>
                                      <p:cBhvr>
                                        <p:cTn id="155" dur="1" fill="hold">
                                          <p:stCondLst>
                                            <p:cond delay="0"/>
                                          </p:stCondLst>
                                        </p:cTn>
                                        <p:tgtEl>
                                          <p:spTgt spid="52"/>
                                        </p:tgtEl>
                                        <p:attrNameLst>
                                          <p:attrName>style.visibility</p:attrName>
                                        </p:attrNameLst>
                                      </p:cBhvr>
                                      <p:to>
                                        <p:strVal val="visible"/>
                                      </p:to>
                                    </p:set>
                                    <p:animEffect transition="in" filter="diamond(in)">
                                      <p:cBhvr>
                                        <p:cTn id="156" dur="1000"/>
                                        <p:tgtEl>
                                          <p:spTgt spid="52"/>
                                        </p:tgtEl>
                                      </p:cBhvr>
                                    </p:animEffect>
                                  </p:childTnLst>
                                </p:cTn>
                              </p:par>
                            </p:childTnLst>
                          </p:cTn>
                        </p:par>
                      </p:childTnLst>
                    </p:cTn>
                  </p:par>
                  <p:par>
                    <p:cTn id="157" fill="hold">
                      <p:stCondLst>
                        <p:cond delay="indefinite"/>
                      </p:stCondLst>
                      <p:childTnLst>
                        <p:par>
                          <p:cTn id="158" fill="hold">
                            <p:stCondLst>
                              <p:cond delay="0"/>
                            </p:stCondLst>
                            <p:childTnLst>
                              <p:par>
                                <p:cTn id="159" presetID="53" presetClass="entr" presetSubtype="0" fill="hold" grpId="0" nodeType="clickEffect">
                                  <p:stCondLst>
                                    <p:cond delay="0"/>
                                  </p:stCondLst>
                                  <p:childTnLst>
                                    <p:set>
                                      <p:cBhvr>
                                        <p:cTn id="160" dur="1" fill="hold">
                                          <p:stCondLst>
                                            <p:cond delay="0"/>
                                          </p:stCondLst>
                                        </p:cTn>
                                        <p:tgtEl>
                                          <p:spTgt spid="61"/>
                                        </p:tgtEl>
                                        <p:attrNameLst>
                                          <p:attrName>style.visibility</p:attrName>
                                        </p:attrNameLst>
                                      </p:cBhvr>
                                      <p:to>
                                        <p:strVal val="visible"/>
                                      </p:to>
                                    </p:set>
                                    <p:anim calcmode="lin" valueType="num">
                                      <p:cBhvr>
                                        <p:cTn id="161" dur="500" fill="hold"/>
                                        <p:tgtEl>
                                          <p:spTgt spid="61"/>
                                        </p:tgtEl>
                                        <p:attrNameLst>
                                          <p:attrName>ppt_w</p:attrName>
                                        </p:attrNameLst>
                                      </p:cBhvr>
                                      <p:tavLst>
                                        <p:tav tm="0">
                                          <p:val>
                                            <p:fltVal val="0"/>
                                          </p:val>
                                        </p:tav>
                                        <p:tav tm="100000">
                                          <p:val>
                                            <p:strVal val="#ppt_w"/>
                                          </p:val>
                                        </p:tav>
                                      </p:tavLst>
                                    </p:anim>
                                    <p:anim calcmode="lin" valueType="num">
                                      <p:cBhvr>
                                        <p:cTn id="162" dur="500" fill="hold"/>
                                        <p:tgtEl>
                                          <p:spTgt spid="61"/>
                                        </p:tgtEl>
                                        <p:attrNameLst>
                                          <p:attrName>ppt_h</p:attrName>
                                        </p:attrNameLst>
                                      </p:cBhvr>
                                      <p:tavLst>
                                        <p:tav tm="0">
                                          <p:val>
                                            <p:fltVal val="0"/>
                                          </p:val>
                                        </p:tav>
                                        <p:tav tm="100000">
                                          <p:val>
                                            <p:strVal val="#ppt_h"/>
                                          </p:val>
                                        </p:tav>
                                      </p:tavLst>
                                    </p:anim>
                                    <p:animEffect transition="in" filter="fade">
                                      <p:cBhvr>
                                        <p:cTn id="163" dur="500"/>
                                        <p:tgtEl>
                                          <p:spTgt spid="61"/>
                                        </p:tgtEl>
                                      </p:cBhvr>
                                    </p:animEffect>
                                  </p:childTnLst>
                                </p:cTn>
                              </p:par>
                              <p:par>
                                <p:cTn id="164" presetID="53" presetClass="entr" presetSubtype="0" fill="hold" grpId="0" nodeType="withEffect">
                                  <p:stCondLst>
                                    <p:cond delay="0"/>
                                  </p:stCondLst>
                                  <p:childTnLst>
                                    <p:set>
                                      <p:cBhvr>
                                        <p:cTn id="165" dur="1" fill="hold">
                                          <p:stCondLst>
                                            <p:cond delay="0"/>
                                          </p:stCondLst>
                                        </p:cTn>
                                        <p:tgtEl>
                                          <p:spTgt spid="60"/>
                                        </p:tgtEl>
                                        <p:attrNameLst>
                                          <p:attrName>style.visibility</p:attrName>
                                        </p:attrNameLst>
                                      </p:cBhvr>
                                      <p:to>
                                        <p:strVal val="visible"/>
                                      </p:to>
                                    </p:set>
                                    <p:anim calcmode="lin" valueType="num">
                                      <p:cBhvr>
                                        <p:cTn id="166" dur="500" fill="hold"/>
                                        <p:tgtEl>
                                          <p:spTgt spid="60"/>
                                        </p:tgtEl>
                                        <p:attrNameLst>
                                          <p:attrName>ppt_w</p:attrName>
                                        </p:attrNameLst>
                                      </p:cBhvr>
                                      <p:tavLst>
                                        <p:tav tm="0">
                                          <p:val>
                                            <p:fltVal val="0"/>
                                          </p:val>
                                        </p:tav>
                                        <p:tav tm="100000">
                                          <p:val>
                                            <p:strVal val="#ppt_w"/>
                                          </p:val>
                                        </p:tav>
                                      </p:tavLst>
                                    </p:anim>
                                    <p:anim calcmode="lin" valueType="num">
                                      <p:cBhvr>
                                        <p:cTn id="167" dur="500" fill="hold"/>
                                        <p:tgtEl>
                                          <p:spTgt spid="60"/>
                                        </p:tgtEl>
                                        <p:attrNameLst>
                                          <p:attrName>ppt_h</p:attrName>
                                        </p:attrNameLst>
                                      </p:cBhvr>
                                      <p:tavLst>
                                        <p:tav tm="0">
                                          <p:val>
                                            <p:fltVal val="0"/>
                                          </p:val>
                                        </p:tav>
                                        <p:tav tm="100000">
                                          <p:val>
                                            <p:strVal val="#ppt_h"/>
                                          </p:val>
                                        </p:tav>
                                      </p:tavLst>
                                    </p:anim>
                                    <p:animEffect transition="in" filter="fade">
                                      <p:cBhvr>
                                        <p:cTn id="168" dur="500"/>
                                        <p:tgtEl>
                                          <p:spTgt spid="60"/>
                                        </p:tgtEl>
                                      </p:cBhvr>
                                    </p:animEffect>
                                  </p:childTnLst>
                                </p:cTn>
                              </p:par>
                            </p:childTnLst>
                          </p:cTn>
                        </p:par>
                      </p:childTnLst>
                    </p:cTn>
                  </p:par>
                  <p:par>
                    <p:cTn id="169" fill="hold">
                      <p:stCondLst>
                        <p:cond delay="indefinite"/>
                      </p:stCondLst>
                      <p:childTnLst>
                        <p:par>
                          <p:cTn id="170" fill="hold">
                            <p:stCondLst>
                              <p:cond delay="0"/>
                            </p:stCondLst>
                            <p:childTnLst>
                              <p:par>
                                <p:cTn id="171" presetID="4" presetClass="entr" presetSubtype="16" fill="hold" nodeType="clickEffect">
                                  <p:stCondLst>
                                    <p:cond delay="0"/>
                                  </p:stCondLst>
                                  <p:childTnLst>
                                    <p:set>
                                      <p:cBhvr>
                                        <p:cTn id="172" dur="1" fill="hold">
                                          <p:stCondLst>
                                            <p:cond delay="0"/>
                                          </p:stCondLst>
                                        </p:cTn>
                                        <p:tgtEl>
                                          <p:spTgt spid="21"/>
                                        </p:tgtEl>
                                        <p:attrNameLst>
                                          <p:attrName>style.visibility</p:attrName>
                                        </p:attrNameLst>
                                      </p:cBhvr>
                                      <p:to>
                                        <p:strVal val="visible"/>
                                      </p:to>
                                    </p:set>
                                    <p:animEffect transition="in" filter="box(in)">
                                      <p:cBhvr>
                                        <p:cTn id="173" dur="1000"/>
                                        <p:tgtEl>
                                          <p:spTgt spid="21"/>
                                        </p:tgtEl>
                                      </p:cBhvr>
                                    </p:animEffect>
                                  </p:childTnLst>
                                </p:cTn>
                              </p:par>
                              <p:par>
                                <p:cTn id="174" presetID="4" presetClass="entr" presetSubtype="16" fill="hold" nodeType="withEffect">
                                  <p:stCondLst>
                                    <p:cond delay="0"/>
                                  </p:stCondLst>
                                  <p:childTnLst>
                                    <p:set>
                                      <p:cBhvr>
                                        <p:cTn id="175" dur="1" fill="hold">
                                          <p:stCondLst>
                                            <p:cond delay="0"/>
                                          </p:stCondLst>
                                        </p:cTn>
                                        <p:tgtEl>
                                          <p:spTgt spid="22"/>
                                        </p:tgtEl>
                                        <p:attrNameLst>
                                          <p:attrName>style.visibility</p:attrName>
                                        </p:attrNameLst>
                                      </p:cBhvr>
                                      <p:to>
                                        <p:strVal val="visible"/>
                                      </p:to>
                                    </p:set>
                                    <p:animEffect transition="in" filter="box(in)">
                                      <p:cBhvr>
                                        <p:cTn id="176" dur="1000"/>
                                        <p:tgtEl>
                                          <p:spTgt spid="22"/>
                                        </p:tgtEl>
                                      </p:cBhvr>
                                    </p:animEffect>
                                  </p:childTnLst>
                                </p:cTn>
                              </p:par>
                              <p:par>
                                <p:cTn id="177" presetID="4" presetClass="entr" presetSubtype="16" fill="hold" nodeType="withEffect">
                                  <p:stCondLst>
                                    <p:cond delay="0"/>
                                  </p:stCondLst>
                                  <p:childTnLst>
                                    <p:set>
                                      <p:cBhvr>
                                        <p:cTn id="178" dur="1" fill="hold">
                                          <p:stCondLst>
                                            <p:cond delay="0"/>
                                          </p:stCondLst>
                                        </p:cTn>
                                        <p:tgtEl>
                                          <p:spTgt spid="23"/>
                                        </p:tgtEl>
                                        <p:attrNameLst>
                                          <p:attrName>style.visibility</p:attrName>
                                        </p:attrNameLst>
                                      </p:cBhvr>
                                      <p:to>
                                        <p:strVal val="visible"/>
                                      </p:to>
                                    </p:set>
                                    <p:animEffect transition="in" filter="box(in)">
                                      <p:cBhvr>
                                        <p:cTn id="179" dur="1000"/>
                                        <p:tgtEl>
                                          <p:spTgt spid="23"/>
                                        </p:tgtEl>
                                      </p:cBhvr>
                                    </p:animEffect>
                                  </p:childTnLst>
                                </p:cTn>
                              </p:par>
                              <p:par>
                                <p:cTn id="180" presetID="4" presetClass="entr" presetSubtype="16" fill="hold" nodeType="withEffect">
                                  <p:stCondLst>
                                    <p:cond delay="0"/>
                                  </p:stCondLst>
                                  <p:childTnLst>
                                    <p:set>
                                      <p:cBhvr>
                                        <p:cTn id="181" dur="1" fill="hold">
                                          <p:stCondLst>
                                            <p:cond delay="0"/>
                                          </p:stCondLst>
                                        </p:cTn>
                                        <p:tgtEl>
                                          <p:spTgt spid="24"/>
                                        </p:tgtEl>
                                        <p:attrNameLst>
                                          <p:attrName>style.visibility</p:attrName>
                                        </p:attrNameLst>
                                      </p:cBhvr>
                                      <p:to>
                                        <p:strVal val="visible"/>
                                      </p:to>
                                    </p:set>
                                    <p:animEffect transition="in" filter="box(in)">
                                      <p:cBhvr>
                                        <p:cTn id="182" dur="1000"/>
                                        <p:tgtEl>
                                          <p:spTgt spid="24"/>
                                        </p:tgtEl>
                                      </p:cBhvr>
                                    </p:animEffect>
                                  </p:childTnLst>
                                </p:cTn>
                              </p:par>
                              <p:par>
                                <p:cTn id="183" presetID="4" presetClass="entr" presetSubtype="16" fill="hold" nodeType="withEffect">
                                  <p:stCondLst>
                                    <p:cond delay="0"/>
                                  </p:stCondLst>
                                  <p:childTnLst>
                                    <p:set>
                                      <p:cBhvr>
                                        <p:cTn id="184" dur="1" fill="hold">
                                          <p:stCondLst>
                                            <p:cond delay="0"/>
                                          </p:stCondLst>
                                        </p:cTn>
                                        <p:tgtEl>
                                          <p:spTgt spid="27"/>
                                        </p:tgtEl>
                                        <p:attrNameLst>
                                          <p:attrName>style.visibility</p:attrName>
                                        </p:attrNameLst>
                                      </p:cBhvr>
                                      <p:to>
                                        <p:strVal val="visible"/>
                                      </p:to>
                                    </p:set>
                                    <p:animEffect transition="in" filter="box(in)">
                                      <p:cBhvr>
                                        <p:cTn id="185" dur="1000"/>
                                        <p:tgtEl>
                                          <p:spTgt spid="27"/>
                                        </p:tgtEl>
                                      </p:cBhvr>
                                    </p:animEffect>
                                  </p:childTnLst>
                                </p:cTn>
                              </p:par>
                              <p:par>
                                <p:cTn id="186" presetID="4" presetClass="entr" presetSubtype="16" fill="hold" nodeType="withEffect">
                                  <p:stCondLst>
                                    <p:cond delay="0"/>
                                  </p:stCondLst>
                                  <p:childTnLst>
                                    <p:set>
                                      <p:cBhvr>
                                        <p:cTn id="187" dur="1" fill="hold">
                                          <p:stCondLst>
                                            <p:cond delay="0"/>
                                          </p:stCondLst>
                                        </p:cTn>
                                        <p:tgtEl>
                                          <p:spTgt spid="29"/>
                                        </p:tgtEl>
                                        <p:attrNameLst>
                                          <p:attrName>style.visibility</p:attrName>
                                        </p:attrNameLst>
                                      </p:cBhvr>
                                      <p:to>
                                        <p:strVal val="visible"/>
                                      </p:to>
                                    </p:set>
                                    <p:animEffect transition="in" filter="box(in)">
                                      <p:cBhvr>
                                        <p:cTn id="188" dur="1000"/>
                                        <p:tgtEl>
                                          <p:spTgt spid="29"/>
                                        </p:tgtEl>
                                      </p:cBhvr>
                                    </p:animEffect>
                                  </p:childTnLst>
                                </p:cTn>
                              </p:par>
                              <p:par>
                                <p:cTn id="189" presetID="4" presetClass="entr" presetSubtype="16" fill="hold" nodeType="withEffect">
                                  <p:stCondLst>
                                    <p:cond delay="0"/>
                                  </p:stCondLst>
                                  <p:childTnLst>
                                    <p:set>
                                      <p:cBhvr>
                                        <p:cTn id="190" dur="1" fill="hold">
                                          <p:stCondLst>
                                            <p:cond delay="0"/>
                                          </p:stCondLst>
                                        </p:cTn>
                                        <p:tgtEl>
                                          <p:spTgt spid="43"/>
                                        </p:tgtEl>
                                        <p:attrNameLst>
                                          <p:attrName>style.visibility</p:attrName>
                                        </p:attrNameLst>
                                      </p:cBhvr>
                                      <p:to>
                                        <p:strVal val="visible"/>
                                      </p:to>
                                    </p:set>
                                    <p:animEffect transition="in" filter="box(in)">
                                      <p:cBhvr>
                                        <p:cTn id="191" dur="1000"/>
                                        <p:tgtEl>
                                          <p:spTgt spid="43"/>
                                        </p:tgtEl>
                                      </p:cBhvr>
                                    </p:animEffect>
                                  </p:childTnLst>
                                </p:cTn>
                              </p:par>
                              <p:par>
                                <p:cTn id="192" presetID="4" presetClass="entr" presetSubtype="16" fill="hold" nodeType="withEffect">
                                  <p:stCondLst>
                                    <p:cond delay="0"/>
                                  </p:stCondLst>
                                  <p:childTnLst>
                                    <p:set>
                                      <p:cBhvr>
                                        <p:cTn id="193" dur="1" fill="hold">
                                          <p:stCondLst>
                                            <p:cond delay="0"/>
                                          </p:stCondLst>
                                        </p:cTn>
                                        <p:tgtEl>
                                          <p:spTgt spid="30"/>
                                        </p:tgtEl>
                                        <p:attrNameLst>
                                          <p:attrName>style.visibility</p:attrName>
                                        </p:attrNameLst>
                                      </p:cBhvr>
                                      <p:to>
                                        <p:strVal val="visible"/>
                                      </p:to>
                                    </p:set>
                                    <p:animEffect transition="in" filter="box(in)">
                                      <p:cBhvr>
                                        <p:cTn id="194" dur="1000"/>
                                        <p:tgtEl>
                                          <p:spTgt spid="30"/>
                                        </p:tgtEl>
                                      </p:cBhvr>
                                    </p:animEffect>
                                  </p:childTnLst>
                                </p:cTn>
                              </p:par>
                              <p:par>
                                <p:cTn id="195" presetID="4" presetClass="entr" presetSubtype="16" fill="hold" nodeType="withEffect">
                                  <p:stCondLst>
                                    <p:cond delay="0"/>
                                  </p:stCondLst>
                                  <p:childTnLst>
                                    <p:set>
                                      <p:cBhvr>
                                        <p:cTn id="196" dur="1" fill="hold">
                                          <p:stCondLst>
                                            <p:cond delay="0"/>
                                          </p:stCondLst>
                                        </p:cTn>
                                        <p:tgtEl>
                                          <p:spTgt spid="26"/>
                                        </p:tgtEl>
                                        <p:attrNameLst>
                                          <p:attrName>style.visibility</p:attrName>
                                        </p:attrNameLst>
                                      </p:cBhvr>
                                      <p:to>
                                        <p:strVal val="visible"/>
                                      </p:to>
                                    </p:set>
                                    <p:animEffect transition="in" filter="box(in)">
                                      <p:cBhvr>
                                        <p:cTn id="197" dur="1000"/>
                                        <p:tgtEl>
                                          <p:spTgt spid="26"/>
                                        </p:tgtEl>
                                      </p:cBhvr>
                                    </p:animEffect>
                                  </p:childTnLst>
                                </p:cTn>
                              </p:par>
                              <p:par>
                                <p:cTn id="198" presetID="4" presetClass="entr" presetSubtype="16" fill="hold" nodeType="withEffect">
                                  <p:stCondLst>
                                    <p:cond delay="0"/>
                                  </p:stCondLst>
                                  <p:childTnLst>
                                    <p:set>
                                      <p:cBhvr>
                                        <p:cTn id="199" dur="1" fill="hold">
                                          <p:stCondLst>
                                            <p:cond delay="0"/>
                                          </p:stCondLst>
                                        </p:cTn>
                                        <p:tgtEl>
                                          <p:spTgt spid="28"/>
                                        </p:tgtEl>
                                        <p:attrNameLst>
                                          <p:attrName>style.visibility</p:attrName>
                                        </p:attrNameLst>
                                      </p:cBhvr>
                                      <p:to>
                                        <p:strVal val="visible"/>
                                      </p:to>
                                    </p:set>
                                    <p:animEffect transition="in" filter="box(in)">
                                      <p:cBhvr>
                                        <p:cTn id="200" dur="1000"/>
                                        <p:tgtEl>
                                          <p:spTgt spid="28"/>
                                        </p:tgtEl>
                                      </p:cBhvr>
                                    </p:animEffect>
                                  </p:childTnLst>
                                </p:cTn>
                              </p:par>
                              <p:par>
                                <p:cTn id="201" presetID="4" presetClass="entr" presetSubtype="16" fill="hold" nodeType="withEffect">
                                  <p:stCondLst>
                                    <p:cond delay="0"/>
                                  </p:stCondLst>
                                  <p:childTnLst>
                                    <p:set>
                                      <p:cBhvr>
                                        <p:cTn id="202" dur="1" fill="hold">
                                          <p:stCondLst>
                                            <p:cond delay="0"/>
                                          </p:stCondLst>
                                        </p:cTn>
                                        <p:tgtEl>
                                          <p:spTgt spid="42"/>
                                        </p:tgtEl>
                                        <p:attrNameLst>
                                          <p:attrName>style.visibility</p:attrName>
                                        </p:attrNameLst>
                                      </p:cBhvr>
                                      <p:to>
                                        <p:strVal val="visible"/>
                                      </p:to>
                                    </p:set>
                                    <p:animEffect transition="in" filter="box(in)">
                                      <p:cBhvr>
                                        <p:cTn id="203" dur="1000"/>
                                        <p:tgtEl>
                                          <p:spTgt spid="42"/>
                                        </p:tgtEl>
                                      </p:cBhvr>
                                    </p:animEffect>
                                  </p:childTnLst>
                                </p:cTn>
                              </p:par>
                              <p:par>
                                <p:cTn id="204" presetID="4" presetClass="entr" presetSubtype="16" fill="hold" nodeType="withEffect">
                                  <p:stCondLst>
                                    <p:cond delay="0"/>
                                  </p:stCondLst>
                                  <p:childTnLst>
                                    <p:set>
                                      <p:cBhvr>
                                        <p:cTn id="205" dur="1" fill="hold">
                                          <p:stCondLst>
                                            <p:cond delay="0"/>
                                          </p:stCondLst>
                                        </p:cTn>
                                        <p:tgtEl>
                                          <p:spTgt spid="45"/>
                                        </p:tgtEl>
                                        <p:attrNameLst>
                                          <p:attrName>style.visibility</p:attrName>
                                        </p:attrNameLst>
                                      </p:cBhvr>
                                      <p:to>
                                        <p:strVal val="visible"/>
                                      </p:to>
                                    </p:set>
                                    <p:animEffect transition="in" filter="box(in)">
                                      <p:cBhvr>
                                        <p:cTn id="206" dur="1000"/>
                                        <p:tgtEl>
                                          <p:spTgt spid="45"/>
                                        </p:tgtEl>
                                      </p:cBhvr>
                                    </p:animEffect>
                                  </p:childTnLst>
                                </p:cTn>
                              </p:par>
                              <p:par>
                                <p:cTn id="207" presetID="4" presetClass="entr" presetSubtype="16" fill="hold" nodeType="withEffect">
                                  <p:stCondLst>
                                    <p:cond delay="0"/>
                                  </p:stCondLst>
                                  <p:childTnLst>
                                    <p:set>
                                      <p:cBhvr>
                                        <p:cTn id="208" dur="1" fill="hold">
                                          <p:stCondLst>
                                            <p:cond delay="0"/>
                                          </p:stCondLst>
                                        </p:cTn>
                                        <p:tgtEl>
                                          <p:spTgt spid="44"/>
                                        </p:tgtEl>
                                        <p:attrNameLst>
                                          <p:attrName>style.visibility</p:attrName>
                                        </p:attrNameLst>
                                      </p:cBhvr>
                                      <p:to>
                                        <p:strVal val="visible"/>
                                      </p:to>
                                    </p:set>
                                    <p:animEffect transition="in" filter="box(in)">
                                      <p:cBhvr>
                                        <p:cTn id="209" dur="1000"/>
                                        <p:tgtEl>
                                          <p:spTgt spid="44"/>
                                        </p:tgtEl>
                                      </p:cBhvr>
                                    </p:animEffect>
                                  </p:childTnLst>
                                </p:cTn>
                              </p:par>
                              <p:par>
                                <p:cTn id="210" presetID="4" presetClass="entr" presetSubtype="16" fill="hold" nodeType="withEffect">
                                  <p:stCondLst>
                                    <p:cond delay="0"/>
                                  </p:stCondLst>
                                  <p:childTnLst>
                                    <p:set>
                                      <p:cBhvr>
                                        <p:cTn id="211" dur="1" fill="hold">
                                          <p:stCondLst>
                                            <p:cond delay="0"/>
                                          </p:stCondLst>
                                        </p:cTn>
                                        <p:tgtEl>
                                          <p:spTgt spid="25"/>
                                        </p:tgtEl>
                                        <p:attrNameLst>
                                          <p:attrName>style.visibility</p:attrName>
                                        </p:attrNameLst>
                                      </p:cBhvr>
                                      <p:to>
                                        <p:strVal val="visible"/>
                                      </p:to>
                                    </p:set>
                                    <p:animEffect transition="in" filter="box(in)">
                                      <p:cBhvr>
                                        <p:cTn id="212" dur="1000"/>
                                        <p:tgtEl>
                                          <p:spTgt spid="25"/>
                                        </p:tgtEl>
                                      </p:cBhvr>
                                    </p:animEffect>
                                  </p:childTnLst>
                                </p:cTn>
                              </p:par>
                            </p:childTnLst>
                          </p:cTn>
                        </p:par>
                      </p:childTnLst>
                    </p:cTn>
                  </p:par>
                  <p:par>
                    <p:cTn id="213" fill="hold">
                      <p:stCondLst>
                        <p:cond delay="indefinite"/>
                      </p:stCondLst>
                      <p:childTnLst>
                        <p:par>
                          <p:cTn id="214" fill="hold">
                            <p:stCondLst>
                              <p:cond delay="0"/>
                            </p:stCondLst>
                            <p:childTnLst>
                              <p:par>
                                <p:cTn id="215" presetID="53" presetClass="entr" presetSubtype="0" fill="hold" grpId="0" nodeType="clickEffect">
                                  <p:stCondLst>
                                    <p:cond delay="0"/>
                                  </p:stCondLst>
                                  <p:childTnLst>
                                    <p:set>
                                      <p:cBhvr>
                                        <p:cTn id="216" dur="1" fill="hold">
                                          <p:stCondLst>
                                            <p:cond delay="0"/>
                                          </p:stCondLst>
                                        </p:cTn>
                                        <p:tgtEl>
                                          <p:spTgt spid="65"/>
                                        </p:tgtEl>
                                        <p:attrNameLst>
                                          <p:attrName>style.visibility</p:attrName>
                                        </p:attrNameLst>
                                      </p:cBhvr>
                                      <p:to>
                                        <p:strVal val="visible"/>
                                      </p:to>
                                    </p:set>
                                    <p:anim calcmode="lin" valueType="num">
                                      <p:cBhvr>
                                        <p:cTn id="217" dur="3000" fill="hold"/>
                                        <p:tgtEl>
                                          <p:spTgt spid="65"/>
                                        </p:tgtEl>
                                        <p:attrNameLst>
                                          <p:attrName>ppt_w</p:attrName>
                                        </p:attrNameLst>
                                      </p:cBhvr>
                                      <p:tavLst>
                                        <p:tav tm="0">
                                          <p:val>
                                            <p:fltVal val="0"/>
                                          </p:val>
                                        </p:tav>
                                        <p:tav tm="100000">
                                          <p:val>
                                            <p:strVal val="#ppt_w"/>
                                          </p:val>
                                        </p:tav>
                                      </p:tavLst>
                                    </p:anim>
                                    <p:anim calcmode="lin" valueType="num">
                                      <p:cBhvr>
                                        <p:cTn id="218" dur="3000" fill="hold"/>
                                        <p:tgtEl>
                                          <p:spTgt spid="65"/>
                                        </p:tgtEl>
                                        <p:attrNameLst>
                                          <p:attrName>ppt_h</p:attrName>
                                        </p:attrNameLst>
                                      </p:cBhvr>
                                      <p:tavLst>
                                        <p:tav tm="0">
                                          <p:val>
                                            <p:fltVal val="0"/>
                                          </p:val>
                                        </p:tav>
                                        <p:tav tm="100000">
                                          <p:val>
                                            <p:strVal val="#ppt_h"/>
                                          </p:val>
                                        </p:tav>
                                      </p:tavLst>
                                    </p:anim>
                                    <p:animEffect transition="in" filter="fade">
                                      <p:cBhvr>
                                        <p:cTn id="219" dur="3000"/>
                                        <p:tgtEl>
                                          <p:spTgt spid="65"/>
                                        </p:tgtEl>
                                      </p:cBhvr>
                                    </p:animEffect>
                                  </p:childTnLst>
                                </p:cTn>
                              </p:par>
                            </p:childTnLst>
                          </p:cTn>
                        </p:par>
                      </p:childTnLst>
                    </p:cTn>
                  </p:par>
                  <p:par>
                    <p:cTn id="220" fill="hold">
                      <p:stCondLst>
                        <p:cond delay="indefinite"/>
                      </p:stCondLst>
                      <p:childTnLst>
                        <p:par>
                          <p:cTn id="221" fill="hold">
                            <p:stCondLst>
                              <p:cond delay="0"/>
                            </p:stCondLst>
                            <p:childTnLst>
                              <p:par>
                                <p:cTn id="222" presetID="10" presetClass="exit" presetSubtype="0" fill="hold" grpId="1" nodeType="clickEffect">
                                  <p:stCondLst>
                                    <p:cond delay="0"/>
                                  </p:stCondLst>
                                  <p:childTnLst>
                                    <p:animEffect transition="out" filter="fade">
                                      <p:cBhvr>
                                        <p:cTn id="223" dur="3000"/>
                                        <p:tgtEl>
                                          <p:spTgt spid="65"/>
                                        </p:tgtEl>
                                      </p:cBhvr>
                                    </p:animEffect>
                                    <p:set>
                                      <p:cBhvr>
                                        <p:cTn id="224" dur="1" fill="hold">
                                          <p:stCondLst>
                                            <p:cond delay="2999"/>
                                          </p:stCondLst>
                                        </p:cTn>
                                        <p:tgtEl>
                                          <p:spTgt spid="65"/>
                                        </p:tgtEl>
                                        <p:attrNameLst>
                                          <p:attrName>style.visibility</p:attrName>
                                        </p:attrNameLst>
                                      </p:cBhvr>
                                      <p:to>
                                        <p:strVal val="hidden"/>
                                      </p:to>
                                    </p:set>
                                  </p:childTnLst>
                                </p:cTn>
                              </p:par>
                            </p:childTnLst>
                          </p:cTn>
                        </p:par>
                        <p:par>
                          <p:cTn id="225" fill="hold">
                            <p:stCondLst>
                              <p:cond delay="3000"/>
                            </p:stCondLst>
                            <p:childTnLst>
                              <p:par>
                                <p:cTn id="226" presetID="55" presetClass="entr" presetSubtype="0" fill="hold" grpId="0" nodeType="afterEffect">
                                  <p:stCondLst>
                                    <p:cond delay="0"/>
                                  </p:stCondLst>
                                  <p:childTnLst>
                                    <p:set>
                                      <p:cBhvr>
                                        <p:cTn id="227" dur="1" fill="hold">
                                          <p:stCondLst>
                                            <p:cond delay="0"/>
                                          </p:stCondLst>
                                        </p:cTn>
                                        <p:tgtEl>
                                          <p:spTgt spid="53"/>
                                        </p:tgtEl>
                                        <p:attrNameLst>
                                          <p:attrName>style.visibility</p:attrName>
                                        </p:attrNameLst>
                                      </p:cBhvr>
                                      <p:to>
                                        <p:strVal val="visible"/>
                                      </p:to>
                                    </p:set>
                                    <p:anim calcmode="lin" valueType="num">
                                      <p:cBhvr>
                                        <p:cTn id="228" dur="1000" fill="hold"/>
                                        <p:tgtEl>
                                          <p:spTgt spid="53"/>
                                        </p:tgtEl>
                                        <p:attrNameLst>
                                          <p:attrName>ppt_w</p:attrName>
                                        </p:attrNameLst>
                                      </p:cBhvr>
                                      <p:tavLst>
                                        <p:tav tm="0">
                                          <p:val>
                                            <p:strVal val="#ppt_w*0.70"/>
                                          </p:val>
                                        </p:tav>
                                        <p:tav tm="100000">
                                          <p:val>
                                            <p:strVal val="#ppt_w"/>
                                          </p:val>
                                        </p:tav>
                                      </p:tavLst>
                                    </p:anim>
                                    <p:anim calcmode="lin" valueType="num">
                                      <p:cBhvr>
                                        <p:cTn id="229" dur="1000" fill="hold"/>
                                        <p:tgtEl>
                                          <p:spTgt spid="53"/>
                                        </p:tgtEl>
                                        <p:attrNameLst>
                                          <p:attrName>ppt_h</p:attrName>
                                        </p:attrNameLst>
                                      </p:cBhvr>
                                      <p:tavLst>
                                        <p:tav tm="0">
                                          <p:val>
                                            <p:strVal val="#ppt_h"/>
                                          </p:val>
                                        </p:tav>
                                        <p:tav tm="100000">
                                          <p:val>
                                            <p:strVal val="#ppt_h"/>
                                          </p:val>
                                        </p:tav>
                                      </p:tavLst>
                                    </p:anim>
                                    <p:animEffect transition="in" filter="fade">
                                      <p:cBhvr>
                                        <p:cTn id="230" dur="1000"/>
                                        <p:tgtEl>
                                          <p:spTgt spid="53"/>
                                        </p:tgtEl>
                                      </p:cBhvr>
                                    </p:animEffect>
                                  </p:childTnLst>
                                </p:cTn>
                              </p:par>
                            </p:childTnLst>
                          </p:cTn>
                        </p:par>
                      </p:childTnLst>
                    </p:cTn>
                  </p:par>
                  <p:par>
                    <p:cTn id="231" fill="hold">
                      <p:stCondLst>
                        <p:cond delay="indefinite"/>
                      </p:stCondLst>
                      <p:childTnLst>
                        <p:par>
                          <p:cTn id="232" fill="hold">
                            <p:stCondLst>
                              <p:cond delay="0"/>
                            </p:stCondLst>
                            <p:childTnLst>
                              <p:par>
                                <p:cTn id="233" presetID="0" presetClass="path" presetSubtype="0" accel="50000" decel="50000" fill="hold" grpId="1" nodeType="clickEffect">
                                  <p:stCondLst>
                                    <p:cond delay="0"/>
                                  </p:stCondLst>
                                  <p:childTnLst>
                                    <p:animMotion origin="layout" path="M 0 0 L 0.19687 -0.18889 " pathEditMode="relative" ptsTypes="AA">
                                      <p:cBhvr>
                                        <p:cTn id="234" dur="1000" fill="hold"/>
                                        <p:tgtEl>
                                          <p:spTgt spid="53"/>
                                        </p:tgtEl>
                                        <p:attrNameLst>
                                          <p:attrName>ppt_x</p:attrName>
                                          <p:attrName>ppt_y</p:attrName>
                                        </p:attrNameLst>
                                      </p:cBhvr>
                                    </p:animMotion>
                                  </p:childTnLst>
                                </p:cTn>
                              </p:par>
                              <p:par>
                                <p:cTn id="235" presetID="55" presetClass="entr" presetSubtype="0" fill="hold" grpId="0" nodeType="withEffect">
                                  <p:stCondLst>
                                    <p:cond delay="0"/>
                                  </p:stCondLst>
                                  <p:childTnLst>
                                    <p:set>
                                      <p:cBhvr>
                                        <p:cTn id="236" dur="1" fill="hold">
                                          <p:stCondLst>
                                            <p:cond delay="0"/>
                                          </p:stCondLst>
                                        </p:cTn>
                                        <p:tgtEl>
                                          <p:spTgt spid="62"/>
                                        </p:tgtEl>
                                        <p:attrNameLst>
                                          <p:attrName>style.visibility</p:attrName>
                                        </p:attrNameLst>
                                      </p:cBhvr>
                                      <p:to>
                                        <p:strVal val="visible"/>
                                      </p:to>
                                    </p:set>
                                    <p:anim calcmode="lin" valueType="num">
                                      <p:cBhvr>
                                        <p:cTn id="237" dur="1000" fill="hold"/>
                                        <p:tgtEl>
                                          <p:spTgt spid="62"/>
                                        </p:tgtEl>
                                        <p:attrNameLst>
                                          <p:attrName>ppt_w</p:attrName>
                                        </p:attrNameLst>
                                      </p:cBhvr>
                                      <p:tavLst>
                                        <p:tav tm="0">
                                          <p:val>
                                            <p:strVal val="#ppt_w*0.70"/>
                                          </p:val>
                                        </p:tav>
                                        <p:tav tm="100000">
                                          <p:val>
                                            <p:strVal val="#ppt_w"/>
                                          </p:val>
                                        </p:tav>
                                      </p:tavLst>
                                    </p:anim>
                                    <p:anim calcmode="lin" valueType="num">
                                      <p:cBhvr>
                                        <p:cTn id="238" dur="1000" fill="hold"/>
                                        <p:tgtEl>
                                          <p:spTgt spid="62"/>
                                        </p:tgtEl>
                                        <p:attrNameLst>
                                          <p:attrName>ppt_h</p:attrName>
                                        </p:attrNameLst>
                                      </p:cBhvr>
                                      <p:tavLst>
                                        <p:tav tm="0">
                                          <p:val>
                                            <p:strVal val="#ppt_h"/>
                                          </p:val>
                                        </p:tav>
                                        <p:tav tm="100000">
                                          <p:val>
                                            <p:strVal val="#ppt_h"/>
                                          </p:val>
                                        </p:tav>
                                      </p:tavLst>
                                    </p:anim>
                                    <p:animEffect transition="in" filter="fade">
                                      <p:cBhvr>
                                        <p:cTn id="239" dur="1000"/>
                                        <p:tgtEl>
                                          <p:spTgt spid="62"/>
                                        </p:tgtEl>
                                      </p:cBhvr>
                                    </p:animEffect>
                                  </p:childTnLst>
                                </p:cTn>
                              </p:par>
                              <p:par>
                                <p:cTn id="240" presetID="0" presetClass="path" presetSubtype="0" accel="50000" decel="50000" fill="hold" grpId="1" nodeType="withEffect">
                                  <p:stCondLst>
                                    <p:cond delay="0"/>
                                  </p:stCondLst>
                                  <p:childTnLst>
                                    <p:animMotion origin="layout" path="M 1.38889E-6 2.96296E-6 L 0.25243 0.05208 " pathEditMode="relative" rAng="0" ptsTypes="AA">
                                      <p:cBhvr>
                                        <p:cTn id="241" dur="1000" fill="hold"/>
                                        <p:tgtEl>
                                          <p:spTgt spid="62"/>
                                        </p:tgtEl>
                                        <p:attrNameLst>
                                          <p:attrName>ppt_x</p:attrName>
                                          <p:attrName>ppt_y</p:attrName>
                                        </p:attrNameLst>
                                      </p:cBhvr>
                                      <p:rCtr x="126" y="26"/>
                                    </p:animMotion>
                                  </p:childTnLst>
                                </p:cTn>
                              </p:par>
                              <p:par>
                                <p:cTn id="242" presetID="55" presetClass="entr" presetSubtype="0" fill="hold" grpId="0" nodeType="withEffect">
                                  <p:stCondLst>
                                    <p:cond delay="0"/>
                                  </p:stCondLst>
                                  <p:childTnLst>
                                    <p:set>
                                      <p:cBhvr>
                                        <p:cTn id="243" dur="1" fill="hold">
                                          <p:stCondLst>
                                            <p:cond delay="0"/>
                                          </p:stCondLst>
                                        </p:cTn>
                                        <p:tgtEl>
                                          <p:spTgt spid="63"/>
                                        </p:tgtEl>
                                        <p:attrNameLst>
                                          <p:attrName>style.visibility</p:attrName>
                                        </p:attrNameLst>
                                      </p:cBhvr>
                                      <p:to>
                                        <p:strVal val="visible"/>
                                      </p:to>
                                    </p:set>
                                    <p:anim calcmode="lin" valueType="num">
                                      <p:cBhvr>
                                        <p:cTn id="244" dur="1000" fill="hold"/>
                                        <p:tgtEl>
                                          <p:spTgt spid="63"/>
                                        </p:tgtEl>
                                        <p:attrNameLst>
                                          <p:attrName>ppt_w</p:attrName>
                                        </p:attrNameLst>
                                      </p:cBhvr>
                                      <p:tavLst>
                                        <p:tav tm="0">
                                          <p:val>
                                            <p:strVal val="#ppt_w*0.70"/>
                                          </p:val>
                                        </p:tav>
                                        <p:tav tm="100000">
                                          <p:val>
                                            <p:strVal val="#ppt_w"/>
                                          </p:val>
                                        </p:tav>
                                      </p:tavLst>
                                    </p:anim>
                                    <p:anim calcmode="lin" valueType="num">
                                      <p:cBhvr>
                                        <p:cTn id="245" dur="1000" fill="hold"/>
                                        <p:tgtEl>
                                          <p:spTgt spid="63"/>
                                        </p:tgtEl>
                                        <p:attrNameLst>
                                          <p:attrName>ppt_h</p:attrName>
                                        </p:attrNameLst>
                                      </p:cBhvr>
                                      <p:tavLst>
                                        <p:tav tm="0">
                                          <p:val>
                                            <p:strVal val="#ppt_h"/>
                                          </p:val>
                                        </p:tav>
                                        <p:tav tm="100000">
                                          <p:val>
                                            <p:strVal val="#ppt_h"/>
                                          </p:val>
                                        </p:tav>
                                      </p:tavLst>
                                    </p:anim>
                                    <p:animEffect transition="in" filter="fade">
                                      <p:cBhvr>
                                        <p:cTn id="246" dur="1000"/>
                                        <p:tgtEl>
                                          <p:spTgt spid="63"/>
                                        </p:tgtEl>
                                      </p:cBhvr>
                                    </p:animEffect>
                                  </p:childTnLst>
                                </p:cTn>
                              </p:par>
                              <p:par>
                                <p:cTn id="247" presetID="0" presetClass="path" presetSubtype="0" accel="50000" decel="50000" fill="hold" grpId="1" nodeType="withEffect">
                                  <p:stCondLst>
                                    <p:cond delay="0"/>
                                  </p:stCondLst>
                                  <p:childTnLst>
                                    <p:animMotion origin="layout" path="M 3.33333E-6 -2.59259E-6 L 0.09496 0.30949 " pathEditMode="relative" rAng="0" ptsTypes="AA">
                                      <p:cBhvr>
                                        <p:cTn id="248" dur="1000" fill="hold"/>
                                        <p:tgtEl>
                                          <p:spTgt spid="63"/>
                                        </p:tgtEl>
                                        <p:attrNameLst>
                                          <p:attrName>ppt_x</p:attrName>
                                          <p:attrName>ppt_y</p:attrName>
                                        </p:attrNameLst>
                                      </p:cBhvr>
                                      <p:rCtr x="47" y="155"/>
                                    </p:animMotion>
                                  </p:childTnLst>
                                </p:cTn>
                              </p:par>
                            </p:childTnLst>
                          </p:cTn>
                        </p:par>
                      </p:childTnLst>
                    </p:cTn>
                  </p:par>
                  <p:par>
                    <p:cTn id="249" fill="hold">
                      <p:stCondLst>
                        <p:cond delay="indefinite"/>
                      </p:stCondLst>
                      <p:childTnLst>
                        <p:par>
                          <p:cTn id="250" fill="hold">
                            <p:stCondLst>
                              <p:cond delay="0"/>
                            </p:stCondLst>
                            <p:childTnLst>
                              <p:par>
                                <p:cTn id="251" presetID="10" presetClass="exit" presetSubtype="0" fill="hold" grpId="2" nodeType="clickEffect">
                                  <p:stCondLst>
                                    <p:cond delay="0"/>
                                  </p:stCondLst>
                                  <p:childTnLst>
                                    <p:animEffect transition="out" filter="fade">
                                      <p:cBhvr>
                                        <p:cTn id="252" dur="1000"/>
                                        <p:tgtEl>
                                          <p:spTgt spid="53"/>
                                        </p:tgtEl>
                                      </p:cBhvr>
                                    </p:animEffect>
                                    <p:set>
                                      <p:cBhvr>
                                        <p:cTn id="253" dur="1" fill="hold">
                                          <p:stCondLst>
                                            <p:cond delay="999"/>
                                          </p:stCondLst>
                                        </p:cTn>
                                        <p:tgtEl>
                                          <p:spTgt spid="53"/>
                                        </p:tgtEl>
                                        <p:attrNameLst>
                                          <p:attrName>style.visibility</p:attrName>
                                        </p:attrNameLst>
                                      </p:cBhvr>
                                      <p:to>
                                        <p:strVal val="hidden"/>
                                      </p:to>
                                    </p:set>
                                  </p:childTnLst>
                                </p:cTn>
                              </p:par>
                              <p:par>
                                <p:cTn id="254" presetID="10" presetClass="exit" presetSubtype="0" fill="hold" grpId="2" nodeType="withEffect">
                                  <p:stCondLst>
                                    <p:cond delay="0"/>
                                  </p:stCondLst>
                                  <p:childTnLst>
                                    <p:animEffect transition="out" filter="fade">
                                      <p:cBhvr>
                                        <p:cTn id="255" dur="1000"/>
                                        <p:tgtEl>
                                          <p:spTgt spid="63"/>
                                        </p:tgtEl>
                                      </p:cBhvr>
                                    </p:animEffect>
                                    <p:set>
                                      <p:cBhvr>
                                        <p:cTn id="256" dur="1" fill="hold">
                                          <p:stCondLst>
                                            <p:cond delay="999"/>
                                          </p:stCondLst>
                                        </p:cTn>
                                        <p:tgtEl>
                                          <p:spTgt spid="63"/>
                                        </p:tgtEl>
                                        <p:attrNameLst>
                                          <p:attrName>style.visibility</p:attrName>
                                        </p:attrNameLst>
                                      </p:cBhvr>
                                      <p:to>
                                        <p:strVal val="hidden"/>
                                      </p:to>
                                    </p:set>
                                  </p:childTnLst>
                                </p:cTn>
                              </p:par>
                              <p:par>
                                <p:cTn id="257" presetID="10" presetClass="exit" presetSubtype="0" fill="hold" grpId="2" nodeType="withEffect">
                                  <p:stCondLst>
                                    <p:cond delay="0"/>
                                  </p:stCondLst>
                                  <p:childTnLst>
                                    <p:animEffect transition="out" filter="fade">
                                      <p:cBhvr>
                                        <p:cTn id="258" dur="1000"/>
                                        <p:tgtEl>
                                          <p:spTgt spid="62"/>
                                        </p:tgtEl>
                                      </p:cBhvr>
                                    </p:animEffect>
                                    <p:set>
                                      <p:cBhvr>
                                        <p:cTn id="259" dur="1" fill="hold">
                                          <p:stCondLst>
                                            <p:cond delay="999"/>
                                          </p:stCondLst>
                                        </p:cTn>
                                        <p:tgtEl>
                                          <p:spTgt spid="62"/>
                                        </p:tgtEl>
                                        <p:attrNameLst>
                                          <p:attrName>style.visibility</p:attrName>
                                        </p:attrNameLst>
                                      </p:cBhvr>
                                      <p:to>
                                        <p:strVal val="hidden"/>
                                      </p:to>
                                    </p:set>
                                  </p:childTnLst>
                                </p:cTn>
                              </p:par>
                            </p:childTnLst>
                          </p:cTn>
                        </p:par>
                      </p:childTnLst>
                    </p:cTn>
                  </p:par>
                  <p:par>
                    <p:cTn id="260" fill="hold">
                      <p:stCondLst>
                        <p:cond delay="indefinite"/>
                      </p:stCondLst>
                      <p:childTnLst>
                        <p:par>
                          <p:cTn id="261" fill="hold">
                            <p:stCondLst>
                              <p:cond delay="0"/>
                            </p:stCondLst>
                            <p:childTnLst>
                              <p:par>
                                <p:cTn id="262" presetID="55" presetClass="entr" presetSubtype="0" fill="hold" grpId="0" nodeType="clickEffect">
                                  <p:stCondLst>
                                    <p:cond delay="0"/>
                                  </p:stCondLst>
                                  <p:childTnLst>
                                    <p:set>
                                      <p:cBhvr>
                                        <p:cTn id="263" dur="1" fill="hold">
                                          <p:stCondLst>
                                            <p:cond delay="0"/>
                                          </p:stCondLst>
                                        </p:cTn>
                                        <p:tgtEl>
                                          <p:spTgt spid="64"/>
                                        </p:tgtEl>
                                        <p:attrNameLst>
                                          <p:attrName>style.visibility</p:attrName>
                                        </p:attrNameLst>
                                      </p:cBhvr>
                                      <p:to>
                                        <p:strVal val="visible"/>
                                      </p:to>
                                    </p:set>
                                    <p:anim calcmode="lin" valueType="num">
                                      <p:cBhvr>
                                        <p:cTn id="264" dur="1000" fill="hold"/>
                                        <p:tgtEl>
                                          <p:spTgt spid="64"/>
                                        </p:tgtEl>
                                        <p:attrNameLst>
                                          <p:attrName>ppt_w</p:attrName>
                                        </p:attrNameLst>
                                      </p:cBhvr>
                                      <p:tavLst>
                                        <p:tav tm="0">
                                          <p:val>
                                            <p:strVal val="#ppt_w*0.70"/>
                                          </p:val>
                                        </p:tav>
                                        <p:tav tm="100000">
                                          <p:val>
                                            <p:strVal val="#ppt_w"/>
                                          </p:val>
                                        </p:tav>
                                      </p:tavLst>
                                    </p:anim>
                                    <p:anim calcmode="lin" valueType="num">
                                      <p:cBhvr>
                                        <p:cTn id="265" dur="1000" fill="hold"/>
                                        <p:tgtEl>
                                          <p:spTgt spid="64"/>
                                        </p:tgtEl>
                                        <p:attrNameLst>
                                          <p:attrName>ppt_h</p:attrName>
                                        </p:attrNameLst>
                                      </p:cBhvr>
                                      <p:tavLst>
                                        <p:tav tm="0">
                                          <p:val>
                                            <p:strVal val="#ppt_h"/>
                                          </p:val>
                                        </p:tav>
                                        <p:tav tm="100000">
                                          <p:val>
                                            <p:strVal val="#ppt_h"/>
                                          </p:val>
                                        </p:tav>
                                      </p:tavLst>
                                    </p:anim>
                                    <p:animEffect transition="in" filter="fade">
                                      <p:cBhvr>
                                        <p:cTn id="266" dur="1000"/>
                                        <p:tgtEl>
                                          <p:spTgt spid="64"/>
                                        </p:tgtEl>
                                      </p:cBhvr>
                                    </p:animEffect>
                                  </p:childTnLst>
                                </p:cTn>
                              </p:par>
                              <p:par>
                                <p:cTn id="267" presetID="55" presetClass="entr" presetSubtype="0" fill="hold" grpId="0" nodeType="withEffect">
                                  <p:stCondLst>
                                    <p:cond delay="0"/>
                                  </p:stCondLst>
                                  <p:childTnLst>
                                    <p:set>
                                      <p:cBhvr>
                                        <p:cTn id="268" dur="1" fill="hold">
                                          <p:stCondLst>
                                            <p:cond delay="0"/>
                                          </p:stCondLst>
                                        </p:cTn>
                                        <p:tgtEl>
                                          <p:spTgt spid="71"/>
                                        </p:tgtEl>
                                        <p:attrNameLst>
                                          <p:attrName>style.visibility</p:attrName>
                                        </p:attrNameLst>
                                      </p:cBhvr>
                                      <p:to>
                                        <p:strVal val="visible"/>
                                      </p:to>
                                    </p:set>
                                    <p:anim calcmode="lin" valueType="num">
                                      <p:cBhvr>
                                        <p:cTn id="269" dur="1000" fill="hold"/>
                                        <p:tgtEl>
                                          <p:spTgt spid="71"/>
                                        </p:tgtEl>
                                        <p:attrNameLst>
                                          <p:attrName>ppt_w</p:attrName>
                                        </p:attrNameLst>
                                      </p:cBhvr>
                                      <p:tavLst>
                                        <p:tav tm="0">
                                          <p:val>
                                            <p:strVal val="#ppt_w*0.70"/>
                                          </p:val>
                                        </p:tav>
                                        <p:tav tm="100000">
                                          <p:val>
                                            <p:strVal val="#ppt_w"/>
                                          </p:val>
                                        </p:tav>
                                      </p:tavLst>
                                    </p:anim>
                                    <p:anim calcmode="lin" valueType="num">
                                      <p:cBhvr>
                                        <p:cTn id="270" dur="1000" fill="hold"/>
                                        <p:tgtEl>
                                          <p:spTgt spid="71"/>
                                        </p:tgtEl>
                                        <p:attrNameLst>
                                          <p:attrName>ppt_h</p:attrName>
                                        </p:attrNameLst>
                                      </p:cBhvr>
                                      <p:tavLst>
                                        <p:tav tm="0">
                                          <p:val>
                                            <p:strVal val="#ppt_h"/>
                                          </p:val>
                                        </p:tav>
                                        <p:tav tm="100000">
                                          <p:val>
                                            <p:strVal val="#ppt_h"/>
                                          </p:val>
                                        </p:tav>
                                      </p:tavLst>
                                    </p:anim>
                                    <p:animEffect transition="in" filter="fade">
                                      <p:cBhvr>
                                        <p:cTn id="271" dur="1000"/>
                                        <p:tgtEl>
                                          <p:spTgt spid="71"/>
                                        </p:tgtEl>
                                      </p:cBhvr>
                                    </p:animEffect>
                                  </p:childTnLst>
                                </p:cTn>
                              </p:par>
                              <p:par>
                                <p:cTn id="272" presetID="55" presetClass="entr" presetSubtype="0" fill="hold" grpId="0" nodeType="withEffect">
                                  <p:stCondLst>
                                    <p:cond delay="0"/>
                                  </p:stCondLst>
                                  <p:childTnLst>
                                    <p:set>
                                      <p:cBhvr>
                                        <p:cTn id="273" dur="1" fill="hold">
                                          <p:stCondLst>
                                            <p:cond delay="0"/>
                                          </p:stCondLst>
                                        </p:cTn>
                                        <p:tgtEl>
                                          <p:spTgt spid="72"/>
                                        </p:tgtEl>
                                        <p:attrNameLst>
                                          <p:attrName>style.visibility</p:attrName>
                                        </p:attrNameLst>
                                      </p:cBhvr>
                                      <p:to>
                                        <p:strVal val="visible"/>
                                      </p:to>
                                    </p:set>
                                    <p:anim calcmode="lin" valueType="num">
                                      <p:cBhvr>
                                        <p:cTn id="274" dur="1000" fill="hold"/>
                                        <p:tgtEl>
                                          <p:spTgt spid="72"/>
                                        </p:tgtEl>
                                        <p:attrNameLst>
                                          <p:attrName>ppt_w</p:attrName>
                                        </p:attrNameLst>
                                      </p:cBhvr>
                                      <p:tavLst>
                                        <p:tav tm="0">
                                          <p:val>
                                            <p:strVal val="#ppt_w*0.70"/>
                                          </p:val>
                                        </p:tav>
                                        <p:tav tm="100000">
                                          <p:val>
                                            <p:strVal val="#ppt_w"/>
                                          </p:val>
                                        </p:tav>
                                      </p:tavLst>
                                    </p:anim>
                                    <p:anim calcmode="lin" valueType="num">
                                      <p:cBhvr>
                                        <p:cTn id="275" dur="1000" fill="hold"/>
                                        <p:tgtEl>
                                          <p:spTgt spid="72"/>
                                        </p:tgtEl>
                                        <p:attrNameLst>
                                          <p:attrName>ppt_h</p:attrName>
                                        </p:attrNameLst>
                                      </p:cBhvr>
                                      <p:tavLst>
                                        <p:tav tm="0">
                                          <p:val>
                                            <p:strVal val="#ppt_h"/>
                                          </p:val>
                                        </p:tav>
                                        <p:tav tm="100000">
                                          <p:val>
                                            <p:strVal val="#ppt_h"/>
                                          </p:val>
                                        </p:tav>
                                      </p:tavLst>
                                    </p:anim>
                                    <p:animEffect transition="in" filter="fade">
                                      <p:cBhvr>
                                        <p:cTn id="276" dur="1000"/>
                                        <p:tgtEl>
                                          <p:spTgt spid="72"/>
                                        </p:tgtEl>
                                      </p:cBhvr>
                                    </p:animEffect>
                                  </p:childTnLst>
                                </p:cTn>
                              </p:par>
                              <p:par>
                                <p:cTn id="277" presetID="55" presetClass="entr" presetSubtype="0" fill="hold" grpId="0" nodeType="withEffect">
                                  <p:stCondLst>
                                    <p:cond delay="0"/>
                                  </p:stCondLst>
                                  <p:childTnLst>
                                    <p:set>
                                      <p:cBhvr>
                                        <p:cTn id="278" dur="1" fill="hold">
                                          <p:stCondLst>
                                            <p:cond delay="0"/>
                                          </p:stCondLst>
                                        </p:cTn>
                                        <p:tgtEl>
                                          <p:spTgt spid="74"/>
                                        </p:tgtEl>
                                        <p:attrNameLst>
                                          <p:attrName>style.visibility</p:attrName>
                                        </p:attrNameLst>
                                      </p:cBhvr>
                                      <p:to>
                                        <p:strVal val="visible"/>
                                      </p:to>
                                    </p:set>
                                    <p:anim calcmode="lin" valueType="num">
                                      <p:cBhvr>
                                        <p:cTn id="279" dur="1000" fill="hold"/>
                                        <p:tgtEl>
                                          <p:spTgt spid="74"/>
                                        </p:tgtEl>
                                        <p:attrNameLst>
                                          <p:attrName>ppt_w</p:attrName>
                                        </p:attrNameLst>
                                      </p:cBhvr>
                                      <p:tavLst>
                                        <p:tav tm="0">
                                          <p:val>
                                            <p:strVal val="#ppt_w*0.70"/>
                                          </p:val>
                                        </p:tav>
                                        <p:tav tm="100000">
                                          <p:val>
                                            <p:strVal val="#ppt_w"/>
                                          </p:val>
                                        </p:tav>
                                      </p:tavLst>
                                    </p:anim>
                                    <p:anim calcmode="lin" valueType="num">
                                      <p:cBhvr>
                                        <p:cTn id="280" dur="1000" fill="hold"/>
                                        <p:tgtEl>
                                          <p:spTgt spid="74"/>
                                        </p:tgtEl>
                                        <p:attrNameLst>
                                          <p:attrName>ppt_h</p:attrName>
                                        </p:attrNameLst>
                                      </p:cBhvr>
                                      <p:tavLst>
                                        <p:tav tm="0">
                                          <p:val>
                                            <p:strVal val="#ppt_h"/>
                                          </p:val>
                                        </p:tav>
                                        <p:tav tm="100000">
                                          <p:val>
                                            <p:strVal val="#ppt_h"/>
                                          </p:val>
                                        </p:tav>
                                      </p:tavLst>
                                    </p:anim>
                                    <p:animEffect transition="in" filter="fade">
                                      <p:cBhvr>
                                        <p:cTn id="281" dur="1000"/>
                                        <p:tgtEl>
                                          <p:spTgt spid="74"/>
                                        </p:tgtEl>
                                      </p:cBhvr>
                                    </p:animEffect>
                                  </p:childTnLst>
                                </p:cTn>
                              </p:par>
                            </p:childTnLst>
                          </p:cTn>
                        </p:par>
                      </p:childTnLst>
                    </p:cTn>
                  </p:par>
                  <p:par>
                    <p:cTn id="282" fill="hold">
                      <p:stCondLst>
                        <p:cond delay="indefinite"/>
                      </p:stCondLst>
                      <p:childTnLst>
                        <p:par>
                          <p:cTn id="283" fill="hold">
                            <p:stCondLst>
                              <p:cond delay="0"/>
                            </p:stCondLst>
                            <p:childTnLst>
                              <p:par>
                                <p:cTn id="284" presetID="0" presetClass="path" presetSubtype="0" accel="50000" decel="50000" fill="hold" grpId="1" nodeType="clickEffect">
                                  <p:stCondLst>
                                    <p:cond delay="0"/>
                                  </p:stCondLst>
                                  <p:childTnLst>
                                    <p:animMotion origin="layout" path="M 0 0 L 0.18906 -0.01064 " pathEditMode="relative" ptsTypes="AA">
                                      <p:cBhvr>
                                        <p:cTn id="285" dur="1000" fill="hold"/>
                                        <p:tgtEl>
                                          <p:spTgt spid="64"/>
                                        </p:tgtEl>
                                        <p:attrNameLst>
                                          <p:attrName>ppt_x</p:attrName>
                                          <p:attrName>ppt_y</p:attrName>
                                        </p:attrNameLst>
                                      </p:cBhvr>
                                    </p:animMotion>
                                  </p:childTnLst>
                                </p:cTn>
                              </p:par>
                              <p:par>
                                <p:cTn id="286" presetID="0" presetClass="path" presetSubtype="0" accel="50000" decel="50000" fill="hold" grpId="1" nodeType="withEffect">
                                  <p:stCondLst>
                                    <p:cond delay="0"/>
                                  </p:stCondLst>
                                  <p:childTnLst>
                                    <p:animMotion origin="layout" path="M -0.00468 -0.01042 L 0.22691 -0.02616 " pathEditMode="relative" rAng="0" ptsTypes="AA">
                                      <p:cBhvr>
                                        <p:cTn id="287" dur="1000" fill="hold"/>
                                        <p:tgtEl>
                                          <p:spTgt spid="71"/>
                                        </p:tgtEl>
                                        <p:attrNameLst>
                                          <p:attrName>ppt_x</p:attrName>
                                          <p:attrName>ppt_y</p:attrName>
                                        </p:attrNameLst>
                                      </p:cBhvr>
                                      <p:rCtr x="116" y="-8"/>
                                    </p:animMotion>
                                  </p:childTnLst>
                                </p:cTn>
                              </p:par>
                              <p:par>
                                <p:cTn id="288" presetID="0" presetClass="path" presetSubtype="0" accel="50000" decel="50000" fill="hold" grpId="1" nodeType="withEffect">
                                  <p:stCondLst>
                                    <p:cond delay="0"/>
                                  </p:stCondLst>
                                  <p:childTnLst>
                                    <p:animMotion origin="layout" path="M 0 0 L 0.23611 0.07361 " pathEditMode="relative" ptsTypes="AA">
                                      <p:cBhvr>
                                        <p:cTn id="289" dur="1000" fill="hold"/>
                                        <p:tgtEl>
                                          <p:spTgt spid="72"/>
                                        </p:tgtEl>
                                        <p:attrNameLst>
                                          <p:attrName>ppt_x</p:attrName>
                                          <p:attrName>ppt_y</p:attrName>
                                        </p:attrNameLst>
                                      </p:cBhvr>
                                    </p:animMotion>
                                  </p:childTnLst>
                                </p:cTn>
                              </p:par>
                              <p:par>
                                <p:cTn id="290" presetID="0" presetClass="path" presetSubtype="0" accel="50000" decel="50000" fill="hold" grpId="1" nodeType="withEffect">
                                  <p:stCondLst>
                                    <p:cond delay="0"/>
                                  </p:stCondLst>
                                  <p:childTnLst>
                                    <p:animMotion origin="layout" path="M -0.00468 0.00533 L 0.2474 0.16296 " pathEditMode="relative" rAng="0" ptsTypes="AA">
                                      <p:cBhvr>
                                        <p:cTn id="291" dur="1000" fill="hold"/>
                                        <p:tgtEl>
                                          <p:spTgt spid="74"/>
                                        </p:tgtEl>
                                        <p:attrNameLst>
                                          <p:attrName>ppt_x</p:attrName>
                                          <p:attrName>ppt_y</p:attrName>
                                        </p:attrNameLst>
                                      </p:cBhvr>
                                      <p:rCtr x="126" y="79"/>
                                    </p:animMotion>
                                  </p:childTnLst>
                                </p:cTn>
                              </p:par>
                            </p:childTnLst>
                          </p:cTn>
                        </p:par>
                      </p:childTnLst>
                    </p:cTn>
                  </p:par>
                  <p:par>
                    <p:cTn id="292" fill="hold">
                      <p:stCondLst>
                        <p:cond delay="indefinite"/>
                      </p:stCondLst>
                      <p:childTnLst>
                        <p:par>
                          <p:cTn id="293" fill="hold">
                            <p:stCondLst>
                              <p:cond delay="0"/>
                            </p:stCondLst>
                            <p:childTnLst>
                              <p:par>
                                <p:cTn id="294" presetID="10" presetClass="exit" presetSubtype="0" fill="hold" grpId="2" nodeType="clickEffect">
                                  <p:stCondLst>
                                    <p:cond delay="0"/>
                                  </p:stCondLst>
                                  <p:childTnLst>
                                    <p:animEffect transition="out" filter="fade">
                                      <p:cBhvr>
                                        <p:cTn id="295" dur="1000"/>
                                        <p:tgtEl>
                                          <p:spTgt spid="64"/>
                                        </p:tgtEl>
                                      </p:cBhvr>
                                    </p:animEffect>
                                    <p:set>
                                      <p:cBhvr>
                                        <p:cTn id="296" dur="1" fill="hold">
                                          <p:stCondLst>
                                            <p:cond delay="999"/>
                                          </p:stCondLst>
                                        </p:cTn>
                                        <p:tgtEl>
                                          <p:spTgt spid="64"/>
                                        </p:tgtEl>
                                        <p:attrNameLst>
                                          <p:attrName>style.visibility</p:attrName>
                                        </p:attrNameLst>
                                      </p:cBhvr>
                                      <p:to>
                                        <p:strVal val="hidden"/>
                                      </p:to>
                                    </p:set>
                                  </p:childTnLst>
                                </p:cTn>
                              </p:par>
                              <p:par>
                                <p:cTn id="297" presetID="10" presetClass="exit" presetSubtype="0" fill="hold" grpId="2" nodeType="withEffect">
                                  <p:stCondLst>
                                    <p:cond delay="0"/>
                                  </p:stCondLst>
                                  <p:childTnLst>
                                    <p:animEffect transition="out" filter="fade">
                                      <p:cBhvr>
                                        <p:cTn id="298" dur="1000"/>
                                        <p:tgtEl>
                                          <p:spTgt spid="74"/>
                                        </p:tgtEl>
                                      </p:cBhvr>
                                    </p:animEffect>
                                    <p:set>
                                      <p:cBhvr>
                                        <p:cTn id="299" dur="1" fill="hold">
                                          <p:stCondLst>
                                            <p:cond delay="999"/>
                                          </p:stCondLst>
                                        </p:cTn>
                                        <p:tgtEl>
                                          <p:spTgt spid="74"/>
                                        </p:tgtEl>
                                        <p:attrNameLst>
                                          <p:attrName>style.visibility</p:attrName>
                                        </p:attrNameLst>
                                      </p:cBhvr>
                                      <p:to>
                                        <p:strVal val="hidden"/>
                                      </p:to>
                                    </p:set>
                                  </p:childTnLst>
                                </p:cTn>
                              </p:par>
                              <p:par>
                                <p:cTn id="300" presetID="10" presetClass="exit" presetSubtype="0" fill="hold" grpId="2" nodeType="withEffect">
                                  <p:stCondLst>
                                    <p:cond delay="0"/>
                                  </p:stCondLst>
                                  <p:childTnLst>
                                    <p:animEffect transition="out" filter="fade">
                                      <p:cBhvr>
                                        <p:cTn id="301" dur="1000"/>
                                        <p:tgtEl>
                                          <p:spTgt spid="71"/>
                                        </p:tgtEl>
                                      </p:cBhvr>
                                    </p:animEffect>
                                    <p:set>
                                      <p:cBhvr>
                                        <p:cTn id="302" dur="1" fill="hold">
                                          <p:stCondLst>
                                            <p:cond delay="999"/>
                                          </p:stCondLst>
                                        </p:cTn>
                                        <p:tgtEl>
                                          <p:spTgt spid="71"/>
                                        </p:tgtEl>
                                        <p:attrNameLst>
                                          <p:attrName>style.visibility</p:attrName>
                                        </p:attrNameLst>
                                      </p:cBhvr>
                                      <p:to>
                                        <p:strVal val="hidden"/>
                                      </p:to>
                                    </p:set>
                                  </p:childTnLst>
                                </p:cTn>
                              </p:par>
                              <p:par>
                                <p:cTn id="303" presetID="10" presetClass="exit" presetSubtype="0" fill="hold" grpId="2" nodeType="withEffect">
                                  <p:stCondLst>
                                    <p:cond delay="0"/>
                                  </p:stCondLst>
                                  <p:childTnLst>
                                    <p:animEffect transition="out" filter="fade">
                                      <p:cBhvr>
                                        <p:cTn id="304" dur="1000"/>
                                        <p:tgtEl>
                                          <p:spTgt spid="72"/>
                                        </p:tgtEl>
                                      </p:cBhvr>
                                    </p:animEffect>
                                    <p:set>
                                      <p:cBhvr>
                                        <p:cTn id="305" dur="1" fill="hold">
                                          <p:stCondLst>
                                            <p:cond delay="999"/>
                                          </p:stCondLst>
                                        </p:cTn>
                                        <p:tgtEl>
                                          <p:spTgt spid="72"/>
                                        </p:tgtEl>
                                        <p:attrNameLst>
                                          <p:attrName>style.visibility</p:attrName>
                                        </p:attrNameLst>
                                      </p:cBhvr>
                                      <p:to>
                                        <p:strVal val="hidden"/>
                                      </p:to>
                                    </p:set>
                                  </p:childTnLst>
                                </p:cTn>
                              </p:par>
                            </p:childTnLst>
                          </p:cTn>
                        </p:par>
                      </p:childTnLst>
                    </p:cTn>
                  </p:par>
                  <p:par>
                    <p:cTn id="306" fill="hold">
                      <p:stCondLst>
                        <p:cond delay="indefinite"/>
                      </p:stCondLst>
                      <p:childTnLst>
                        <p:par>
                          <p:cTn id="307" fill="hold">
                            <p:stCondLst>
                              <p:cond delay="0"/>
                            </p:stCondLst>
                            <p:childTnLst>
                              <p:par>
                                <p:cTn id="308" presetID="55" presetClass="entr" presetSubtype="0" fill="hold" grpId="0" nodeType="clickEffect">
                                  <p:stCondLst>
                                    <p:cond delay="0"/>
                                  </p:stCondLst>
                                  <p:childTnLst>
                                    <p:set>
                                      <p:cBhvr>
                                        <p:cTn id="309" dur="1" fill="hold">
                                          <p:stCondLst>
                                            <p:cond delay="0"/>
                                          </p:stCondLst>
                                        </p:cTn>
                                        <p:tgtEl>
                                          <p:spTgt spid="82"/>
                                        </p:tgtEl>
                                        <p:attrNameLst>
                                          <p:attrName>style.visibility</p:attrName>
                                        </p:attrNameLst>
                                      </p:cBhvr>
                                      <p:to>
                                        <p:strVal val="visible"/>
                                      </p:to>
                                    </p:set>
                                    <p:anim calcmode="lin" valueType="num">
                                      <p:cBhvr>
                                        <p:cTn id="310" dur="1000" fill="hold"/>
                                        <p:tgtEl>
                                          <p:spTgt spid="82"/>
                                        </p:tgtEl>
                                        <p:attrNameLst>
                                          <p:attrName>ppt_w</p:attrName>
                                        </p:attrNameLst>
                                      </p:cBhvr>
                                      <p:tavLst>
                                        <p:tav tm="0">
                                          <p:val>
                                            <p:strVal val="#ppt_w*0.70"/>
                                          </p:val>
                                        </p:tav>
                                        <p:tav tm="100000">
                                          <p:val>
                                            <p:strVal val="#ppt_w"/>
                                          </p:val>
                                        </p:tav>
                                      </p:tavLst>
                                    </p:anim>
                                    <p:anim calcmode="lin" valueType="num">
                                      <p:cBhvr>
                                        <p:cTn id="311" dur="1000" fill="hold"/>
                                        <p:tgtEl>
                                          <p:spTgt spid="82"/>
                                        </p:tgtEl>
                                        <p:attrNameLst>
                                          <p:attrName>ppt_h</p:attrName>
                                        </p:attrNameLst>
                                      </p:cBhvr>
                                      <p:tavLst>
                                        <p:tav tm="0">
                                          <p:val>
                                            <p:strVal val="#ppt_h"/>
                                          </p:val>
                                        </p:tav>
                                        <p:tav tm="100000">
                                          <p:val>
                                            <p:strVal val="#ppt_h"/>
                                          </p:val>
                                        </p:tav>
                                      </p:tavLst>
                                    </p:anim>
                                    <p:animEffect transition="in" filter="fade">
                                      <p:cBhvr>
                                        <p:cTn id="312" dur="1000"/>
                                        <p:tgtEl>
                                          <p:spTgt spid="82"/>
                                        </p:tgtEl>
                                      </p:cBhvr>
                                    </p:animEffect>
                                  </p:childTnLst>
                                </p:cTn>
                              </p:par>
                              <p:par>
                                <p:cTn id="313" presetID="55" presetClass="entr" presetSubtype="0" fill="hold" grpId="0" nodeType="withEffect">
                                  <p:stCondLst>
                                    <p:cond delay="0"/>
                                  </p:stCondLst>
                                  <p:childTnLst>
                                    <p:set>
                                      <p:cBhvr>
                                        <p:cTn id="314" dur="1" fill="hold">
                                          <p:stCondLst>
                                            <p:cond delay="0"/>
                                          </p:stCondLst>
                                        </p:cTn>
                                        <p:tgtEl>
                                          <p:spTgt spid="78">
                                            <p:txEl>
                                              <p:charRg st="4294967295" end="4294967295"/>
                                            </p:txEl>
                                          </p:spTgt>
                                        </p:tgtEl>
                                        <p:attrNameLst>
                                          <p:attrName>style.visibility</p:attrName>
                                        </p:attrNameLst>
                                      </p:cBhvr>
                                      <p:to>
                                        <p:strVal val="visible"/>
                                      </p:to>
                                    </p:set>
                                    <p:anim calcmode="lin" valueType="num">
                                      <p:cBhvr>
                                        <p:cTn id="315" dur="1000" fill="hold"/>
                                        <p:tgtEl>
                                          <p:spTgt spid="78">
                                            <p:txEl>
                                              <p:charRg st="4294967295" end="4294967295"/>
                                            </p:txEl>
                                          </p:spTgt>
                                        </p:tgtEl>
                                        <p:attrNameLst>
                                          <p:attrName>ppt_w</p:attrName>
                                        </p:attrNameLst>
                                      </p:cBhvr>
                                      <p:tavLst>
                                        <p:tav tm="0">
                                          <p:val>
                                            <p:strVal val="#ppt_w*0.70"/>
                                          </p:val>
                                        </p:tav>
                                        <p:tav tm="100000">
                                          <p:val>
                                            <p:strVal val="#ppt_w"/>
                                          </p:val>
                                        </p:tav>
                                      </p:tavLst>
                                    </p:anim>
                                    <p:anim calcmode="lin" valueType="num">
                                      <p:cBhvr>
                                        <p:cTn id="316" dur="1000" fill="hold"/>
                                        <p:tgtEl>
                                          <p:spTgt spid="78">
                                            <p:txEl>
                                              <p:charRg st="4294967295" end="4294967295"/>
                                            </p:txEl>
                                          </p:spTgt>
                                        </p:tgtEl>
                                        <p:attrNameLst>
                                          <p:attrName>ppt_h</p:attrName>
                                        </p:attrNameLst>
                                      </p:cBhvr>
                                      <p:tavLst>
                                        <p:tav tm="0">
                                          <p:val>
                                            <p:strVal val="#ppt_h"/>
                                          </p:val>
                                        </p:tav>
                                        <p:tav tm="100000">
                                          <p:val>
                                            <p:strVal val="#ppt_h"/>
                                          </p:val>
                                        </p:tav>
                                      </p:tavLst>
                                    </p:anim>
                                    <p:animEffect transition="in" filter="fade">
                                      <p:cBhvr>
                                        <p:cTn id="317" dur="1000"/>
                                        <p:tgtEl>
                                          <p:spTgt spid="78">
                                            <p:txEl>
                                              <p:charRg st="4294967295" end="4294967295"/>
                                            </p:txEl>
                                          </p:spTgt>
                                        </p:tgtEl>
                                      </p:cBhvr>
                                    </p:animEffect>
                                  </p:childTnLst>
                                </p:cTn>
                              </p:par>
                              <p:par>
                                <p:cTn id="318" presetID="55" presetClass="entr" presetSubtype="0" fill="hold" grpId="0" nodeType="withEffect">
                                  <p:stCondLst>
                                    <p:cond delay="0"/>
                                  </p:stCondLst>
                                  <p:childTnLst>
                                    <p:set>
                                      <p:cBhvr>
                                        <p:cTn id="319" dur="1" fill="hold">
                                          <p:stCondLst>
                                            <p:cond delay="0"/>
                                          </p:stCondLst>
                                        </p:cTn>
                                        <p:tgtEl>
                                          <p:spTgt spid="75">
                                            <p:txEl>
                                              <p:charRg st="4294967295" end="4294967295"/>
                                            </p:txEl>
                                          </p:spTgt>
                                        </p:tgtEl>
                                        <p:attrNameLst>
                                          <p:attrName>style.visibility</p:attrName>
                                        </p:attrNameLst>
                                      </p:cBhvr>
                                      <p:to>
                                        <p:strVal val="visible"/>
                                      </p:to>
                                    </p:set>
                                    <p:anim calcmode="lin" valueType="num">
                                      <p:cBhvr>
                                        <p:cTn id="320" dur="1000" fill="hold"/>
                                        <p:tgtEl>
                                          <p:spTgt spid="75">
                                            <p:txEl>
                                              <p:charRg st="4294967295" end="4294967295"/>
                                            </p:txEl>
                                          </p:spTgt>
                                        </p:tgtEl>
                                        <p:attrNameLst>
                                          <p:attrName>ppt_w</p:attrName>
                                        </p:attrNameLst>
                                      </p:cBhvr>
                                      <p:tavLst>
                                        <p:tav tm="0">
                                          <p:val>
                                            <p:strVal val="#ppt_w*0.70"/>
                                          </p:val>
                                        </p:tav>
                                        <p:tav tm="100000">
                                          <p:val>
                                            <p:strVal val="#ppt_w"/>
                                          </p:val>
                                        </p:tav>
                                      </p:tavLst>
                                    </p:anim>
                                    <p:anim calcmode="lin" valueType="num">
                                      <p:cBhvr>
                                        <p:cTn id="321" dur="1000" fill="hold"/>
                                        <p:tgtEl>
                                          <p:spTgt spid="75">
                                            <p:txEl>
                                              <p:charRg st="4294967295" end="4294967295"/>
                                            </p:txEl>
                                          </p:spTgt>
                                        </p:tgtEl>
                                        <p:attrNameLst>
                                          <p:attrName>ppt_h</p:attrName>
                                        </p:attrNameLst>
                                      </p:cBhvr>
                                      <p:tavLst>
                                        <p:tav tm="0">
                                          <p:val>
                                            <p:strVal val="#ppt_h"/>
                                          </p:val>
                                        </p:tav>
                                        <p:tav tm="100000">
                                          <p:val>
                                            <p:strVal val="#ppt_h"/>
                                          </p:val>
                                        </p:tav>
                                      </p:tavLst>
                                    </p:anim>
                                    <p:animEffect transition="in" filter="fade">
                                      <p:cBhvr>
                                        <p:cTn id="322" dur="1000"/>
                                        <p:tgtEl>
                                          <p:spTgt spid="75">
                                            <p:txEl>
                                              <p:charRg st="4294967295" end="4294967295"/>
                                            </p:txEl>
                                          </p:spTgt>
                                        </p:tgtEl>
                                      </p:cBhvr>
                                    </p:animEffect>
                                  </p:childTnLst>
                                </p:cTn>
                              </p:par>
                              <p:par>
                                <p:cTn id="323" presetID="55" presetClass="entr" presetSubtype="0" fill="hold" nodeType="withEffect">
                                  <p:stCondLst>
                                    <p:cond delay="0"/>
                                  </p:stCondLst>
                                  <p:childTnLst>
                                    <p:set>
                                      <p:cBhvr>
                                        <p:cTn id="324" dur="1" fill="hold">
                                          <p:stCondLst>
                                            <p:cond delay="0"/>
                                          </p:stCondLst>
                                        </p:cTn>
                                        <p:tgtEl>
                                          <p:spTgt spid="89"/>
                                        </p:tgtEl>
                                        <p:attrNameLst>
                                          <p:attrName>style.visibility</p:attrName>
                                        </p:attrNameLst>
                                      </p:cBhvr>
                                      <p:to>
                                        <p:strVal val="visible"/>
                                      </p:to>
                                    </p:set>
                                    <p:anim calcmode="lin" valueType="num">
                                      <p:cBhvr>
                                        <p:cTn id="325" dur="1000" fill="hold"/>
                                        <p:tgtEl>
                                          <p:spTgt spid="89"/>
                                        </p:tgtEl>
                                        <p:attrNameLst>
                                          <p:attrName>ppt_w</p:attrName>
                                        </p:attrNameLst>
                                      </p:cBhvr>
                                      <p:tavLst>
                                        <p:tav tm="0">
                                          <p:val>
                                            <p:strVal val="#ppt_w*0.70"/>
                                          </p:val>
                                        </p:tav>
                                        <p:tav tm="100000">
                                          <p:val>
                                            <p:strVal val="#ppt_w"/>
                                          </p:val>
                                        </p:tav>
                                      </p:tavLst>
                                    </p:anim>
                                    <p:anim calcmode="lin" valueType="num">
                                      <p:cBhvr>
                                        <p:cTn id="326" dur="1000" fill="hold"/>
                                        <p:tgtEl>
                                          <p:spTgt spid="89"/>
                                        </p:tgtEl>
                                        <p:attrNameLst>
                                          <p:attrName>ppt_h</p:attrName>
                                        </p:attrNameLst>
                                      </p:cBhvr>
                                      <p:tavLst>
                                        <p:tav tm="0">
                                          <p:val>
                                            <p:strVal val="#ppt_h"/>
                                          </p:val>
                                        </p:tav>
                                        <p:tav tm="100000">
                                          <p:val>
                                            <p:strVal val="#ppt_h"/>
                                          </p:val>
                                        </p:tav>
                                      </p:tavLst>
                                    </p:anim>
                                    <p:animEffect transition="in" filter="fade">
                                      <p:cBhvr>
                                        <p:cTn id="327" dur="1000"/>
                                        <p:tgtEl>
                                          <p:spTgt spid="89"/>
                                        </p:tgtEl>
                                      </p:cBhvr>
                                    </p:animEffect>
                                  </p:childTnLst>
                                </p:cTn>
                              </p:par>
                              <p:par>
                                <p:cTn id="328" presetID="55" presetClass="entr" presetSubtype="0" fill="hold" nodeType="withEffect">
                                  <p:stCondLst>
                                    <p:cond delay="0"/>
                                  </p:stCondLst>
                                  <p:childTnLst>
                                    <p:set>
                                      <p:cBhvr>
                                        <p:cTn id="329" dur="1" fill="hold">
                                          <p:stCondLst>
                                            <p:cond delay="0"/>
                                          </p:stCondLst>
                                        </p:cTn>
                                        <p:tgtEl>
                                          <p:spTgt spid="91"/>
                                        </p:tgtEl>
                                        <p:attrNameLst>
                                          <p:attrName>style.visibility</p:attrName>
                                        </p:attrNameLst>
                                      </p:cBhvr>
                                      <p:to>
                                        <p:strVal val="visible"/>
                                      </p:to>
                                    </p:set>
                                    <p:anim calcmode="lin" valueType="num">
                                      <p:cBhvr>
                                        <p:cTn id="330" dur="1000" fill="hold"/>
                                        <p:tgtEl>
                                          <p:spTgt spid="91"/>
                                        </p:tgtEl>
                                        <p:attrNameLst>
                                          <p:attrName>ppt_w</p:attrName>
                                        </p:attrNameLst>
                                      </p:cBhvr>
                                      <p:tavLst>
                                        <p:tav tm="0">
                                          <p:val>
                                            <p:strVal val="#ppt_w*0.70"/>
                                          </p:val>
                                        </p:tav>
                                        <p:tav tm="100000">
                                          <p:val>
                                            <p:strVal val="#ppt_w"/>
                                          </p:val>
                                        </p:tav>
                                      </p:tavLst>
                                    </p:anim>
                                    <p:anim calcmode="lin" valueType="num">
                                      <p:cBhvr>
                                        <p:cTn id="331" dur="1000" fill="hold"/>
                                        <p:tgtEl>
                                          <p:spTgt spid="91"/>
                                        </p:tgtEl>
                                        <p:attrNameLst>
                                          <p:attrName>ppt_h</p:attrName>
                                        </p:attrNameLst>
                                      </p:cBhvr>
                                      <p:tavLst>
                                        <p:tav tm="0">
                                          <p:val>
                                            <p:strVal val="#ppt_h"/>
                                          </p:val>
                                        </p:tav>
                                        <p:tav tm="100000">
                                          <p:val>
                                            <p:strVal val="#ppt_h"/>
                                          </p:val>
                                        </p:tav>
                                      </p:tavLst>
                                    </p:anim>
                                    <p:animEffect transition="in" filter="fade">
                                      <p:cBhvr>
                                        <p:cTn id="332" dur="1000"/>
                                        <p:tgtEl>
                                          <p:spTgt spid="91"/>
                                        </p:tgtEl>
                                      </p:cBhvr>
                                    </p:animEffect>
                                  </p:childTnLst>
                                </p:cTn>
                              </p:par>
                              <p:par>
                                <p:cTn id="333" presetID="55" presetClass="entr" presetSubtype="0" fill="hold" grpId="2" nodeType="withEffect">
                                  <p:stCondLst>
                                    <p:cond delay="0"/>
                                  </p:stCondLst>
                                  <p:childTnLst>
                                    <p:set>
                                      <p:cBhvr>
                                        <p:cTn id="334" dur="1" fill="hold">
                                          <p:stCondLst>
                                            <p:cond delay="0"/>
                                          </p:stCondLst>
                                        </p:cTn>
                                        <p:tgtEl>
                                          <p:spTgt spid="78"/>
                                        </p:tgtEl>
                                        <p:attrNameLst>
                                          <p:attrName>style.visibility</p:attrName>
                                        </p:attrNameLst>
                                      </p:cBhvr>
                                      <p:to>
                                        <p:strVal val="visible"/>
                                      </p:to>
                                    </p:set>
                                    <p:anim calcmode="lin" valueType="num">
                                      <p:cBhvr>
                                        <p:cTn id="335" dur="1000" fill="hold"/>
                                        <p:tgtEl>
                                          <p:spTgt spid="78"/>
                                        </p:tgtEl>
                                        <p:attrNameLst>
                                          <p:attrName>ppt_w</p:attrName>
                                        </p:attrNameLst>
                                      </p:cBhvr>
                                      <p:tavLst>
                                        <p:tav tm="0">
                                          <p:val>
                                            <p:strVal val="#ppt_w*0.70"/>
                                          </p:val>
                                        </p:tav>
                                        <p:tav tm="100000">
                                          <p:val>
                                            <p:strVal val="#ppt_w"/>
                                          </p:val>
                                        </p:tav>
                                      </p:tavLst>
                                    </p:anim>
                                    <p:anim calcmode="lin" valueType="num">
                                      <p:cBhvr>
                                        <p:cTn id="336" dur="1000" fill="hold"/>
                                        <p:tgtEl>
                                          <p:spTgt spid="78"/>
                                        </p:tgtEl>
                                        <p:attrNameLst>
                                          <p:attrName>ppt_h</p:attrName>
                                        </p:attrNameLst>
                                      </p:cBhvr>
                                      <p:tavLst>
                                        <p:tav tm="0">
                                          <p:val>
                                            <p:strVal val="#ppt_h"/>
                                          </p:val>
                                        </p:tav>
                                        <p:tav tm="100000">
                                          <p:val>
                                            <p:strVal val="#ppt_h"/>
                                          </p:val>
                                        </p:tav>
                                      </p:tavLst>
                                    </p:anim>
                                    <p:animEffect transition="in" filter="fade">
                                      <p:cBhvr>
                                        <p:cTn id="337" dur="1000"/>
                                        <p:tgtEl>
                                          <p:spTgt spid="78"/>
                                        </p:tgtEl>
                                      </p:cBhvr>
                                    </p:animEffect>
                                  </p:childTnLst>
                                </p:cTn>
                              </p:par>
                              <p:par>
                                <p:cTn id="338" presetID="55" presetClass="entr" presetSubtype="0" fill="hold" grpId="2" nodeType="withEffect">
                                  <p:stCondLst>
                                    <p:cond delay="0"/>
                                  </p:stCondLst>
                                  <p:childTnLst>
                                    <p:set>
                                      <p:cBhvr>
                                        <p:cTn id="339" dur="1" fill="hold">
                                          <p:stCondLst>
                                            <p:cond delay="0"/>
                                          </p:stCondLst>
                                        </p:cTn>
                                        <p:tgtEl>
                                          <p:spTgt spid="75"/>
                                        </p:tgtEl>
                                        <p:attrNameLst>
                                          <p:attrName>style.visibility</p:attrName>
                                        </p:attrNameLst>
                                      </p:cBhvr>
                                      <p:to>
                                        <p:strVal val="visible"/>
                                      </p:to>
                                    </p:set>
                                    <p:anim calcmode="lin" valueType="num">
                                      <p:cBhvr>
                                        <p:cTn id="340" dur="1000" fill="hold"/>
                                        <p:tgtEl>
                                          <p:spTgt spid="75"/>
                                        </p:tgtEl>
                                        <p:attrNameLst>
                                          <p:attrName>ppt_w</p:attrName>
                                        </p:attrNameLst>
                                      </p:cBhvr>
                                      <p:tavLst>
                                        <p:tav tm="0">
                                          <p:val>
                                            <p:strVal val="#ppt_w*0.70"/>
                                          </p:val>
                                        </p:tav>
                                        <p:tav tm="100000">
                                          <p:val>
                                            <p:strVal val="#ppt_w"/>
                                          </p:val>
                                        </p:tav>
                                      </p:tavLst>
                                    </p:anim>
                                    <p:anim calcmode="lin" valueType="num">
                                      <p:cBhvr>
                                        <p:cTn id="341" dur="1000" fill="hold"/>
                                        <p:tgtEl>
                                          <p:spTgt spid="75"/>
                                        </p:tgtEl>
                                        <p:attrNameLst>
                                          <p:attrName>ppt_h</p:attrName>
                                        </p:attrNameLst>
                                      </p:cBhvr>
                                      <p:tavLst>
                                        <p:tav tm="0">
                                          <p:val>
                                            <p:strVal val="#ppt_h"/>
                                          </p:val>
                                        </p:tav>
                                        <p:tav tm="100000">
                                          <p:val>
                                            <p:strVal val="#ppt_h"/>
                                          </p:val>
                                        </p:tav>
                                      </p:tavLst>
                                    </p:anim>
                                    <p:animEffect transition="in" filter="fade">
                                      <p:cBhvr>
                                        <p:cTn id="342" dur="1000"/>
                                        <p:tgtEl>
                                          <p:spTgt spid="75"/>
                                        </p:tgtEl>
                                      </p:cBhvr>
                                    </p:animEffect>
                                  </p:childTnLst>
                                </p:cTn>
                              </p:par>
                            </p:childTnLst>
                          </p:cTn>
                        </p:par>
                      </p:childTnLst>
                    </p:cTn>
                  </p:par>
                  <p:par>
                    <p:cTn id="343" fill="hold">
                      <p:stCondLst>
                        <p:cond delay="indefinite"/>
                      </p:stCondLst>
                      <p:childTnLst>
                        <p:par>
                          <p:cTn id="344" fill="hold">
                            <p:stCondLst>
                              <p:cond delay="0"/>
                            </p:stCondLst>
                            <p:childTnLst>
                              <p:par>
                                <p:cTn id="345" presetID="0" presetClass="path" presetSubtype="0" accel="50000" decel="50000" fill="hold" nodeType="clickEffect">
                                  <p:stCondLst>
                                    <p:cond delay="0"/>
                                  </p:stCondLst>
                                  <p:childTnLst>
                                    <p:animMotion origin="layout" path="M 0 0 L 0.24409 0 " pathEditMode="relative" ptsTypes="AA">
                                      <p:cBhvr>
                                        <p:cTn id="346" dur="1000" fill="hold"/>
                                        <p:tgtEl>
                                          <p:spTgt spid="82"/>
                                        </p:tgtEl>
                                        <p:attrNameLst>
                                          <p:attrName>ppt_x</p:attrName>
                                          <p:attrName>ppt_y</p:attrName>
                                        </p:attrNameLst>
                                      </p:cBhvr>
                                    </p:animMotion>
                                  </p:childTnLst>
                                </p:cTn>
                              </p:par>
                              <p:par>
                                <p:cTn id="347" presetID="0" presetClass="path" presetSubtype="0" accel="50000" decel="50000" fill="hold" nodeType="withEffect">
                                  <p:stCondLst>
                                    <p:cond delay="0"/>
                                  </p:stCondLst>
                                  <p:childTnLst>
                                    <p:animMotion origin="layout" path="M 0.00121 -0.01041 L 0.0283 0.16273 " pathEditMode="relative" rAng="0" ptsTypes="AA">
                                      <p:cBhvr>
                                        <p:cTn id="348" dur="1000" fill="hold"/>
                                        <p:tgtEl>
                                          <p:spTgt spid="91"/>
                                        </p:tgtEl>
                                        <p:attrNameLst>
                                          <p:attrName>ppt_x</p:attrName>
                                          <p:attrName>ppt_y</p:attrName>
                                        </p:attrNameLst>
                                      </p:cBhvr>
                                      <p:rCtr x="14" y="87"/>
                                    </p:animMotion>
                                  </p:childTnLst>
                                </p:cTn>
                              </p:par>
                              <p:par>
                                <p:cTn id="349" presetID="0" presetClass="path" presetSubtype="0" accel="50000" decel="50000" fill="hold" nodeType="withEffect">
                                  <p:stCondLst>
                                    <p:cond delay="0"/>
                                  </p:stCondLst>
                                  <p:childTnLst>
                                    <p:animMotion origin="layout" path="M -0.01128 0.00509 L 0.25296 0.01018 " pathEditMode="relative" rAng="0" ptsTypes="AA">
                                      <p:cBhvr>
                                        <p:cTn id="350" dur="1000" fill="hold"/>
                                        <p:tgtEl>
                                          <p:spTgt spid="89"/>
                                        </p:tgtEl>
                                        <p:attrNameLst>
                                          <p:attrName>ppt_x</p:attrName>
                                          <p:attrName>ppt_y</p:attrName>
                                        </p:attrNameLst>
                                      </p:cBhvr>
                                      <p:rCtr x="132" y="3"/>
                                    </p:animMotion>
                                  </p:childTnLst>
                                </p:cTn>
                              </p:par>
                              <p:par>
                                <p:cTn id="351" presetID="0" presetClass="path" presetSubtype="0" accel="50000" decel="50000" fill="hold" grpId="3" nodeType="withEffect">
                                  <p:stCondLst>
                                    <p:cond delay="0"/>
                                  </p:stCondLst>
                                  <p:childTnLst>
                                    <p:animMotion origin="layout" path="M 0 0 L 0.29132 0 " pathEditMode="relative" ptsTypes="AA">
                                      <p:cBhvr>
                                        <p:cTn id="352" dur="1000" fill="hold"/>
                                        <p:tgtEl>
                                          <p:spTgt spid="75"/>
                                        </p:tgtEl>
                                        <p:attrNameLst>
                                          <p:attrName>ppt_x</p:attrName>
                                          <p:attrName>ppt_y</p:attrName>
                                        </p:attrNameLst>
                                      </p:cBhvr>
                                    </p:animMotion>
                                  </p:childTnLst>
                                </p:cTn>
                              </p:par>
                              <p:par>
                                <p:cTn id="353" presetID="0" presetClass="path" presetSubtype="0" accel="50000" decel="50000" fill="hold" grpId="3" nodeType="withEffect">
                                  <p:stCondLst>
                                    <p:cond delay="0"/>
                                  </p:stCondLst>
                                  <p:childTnLst>
                                    <p:animMotion origin="layout" path="M 0 0 L 0.25191 -0.16805 " pathEditMode="relative" ptsTypes="AA">
                                      <p:cBhvr>
                                        <p:cTn id="354" dur="1000" fill="hold"/>
                                        <p:tgtEl>
                                          <p:spTgt spid="78"/>
                                        </p:tgtEl>
                                        <p:attrNameLst>
                                          <p:attrName>ppt_x</p:attrName>
                                          <p:attrName>ppt_y</p:attrName>
                                        </p:attrNameLst>
                                      </p:cBhvr>
                                    </p:animMotion>
                                  </p:childTnLst>
                                </p:cTn>
                              </p:par>
                            </p:childTnLst>
                          </p:cTn>
                        </p:par>
                      </p:childTnLst>
                    </p:cTn>
                  </p:par>
                  <p:par>
                    <p:cTn id="355" fill="hold">
                      <p:stCondLst>
                        <p:cond delay="indefinite"/>
                      </p:stCondLst>
                      <p:childTnLst>
                        <p:par>
                          <p:cTn id="356" fill="hold">
                            <p:stCondLst>
                              <p:cond delay="0"/>
                            </p:stCondLst>
                            <p:childTnLst>
                              <p:par>
                                <p:cTn id="357" presetID="10" presetClass="exit" presetSubtype="0" fill="hold" grpId="0" nodeType="clickEffect">
                                  <p:stCondLst>
                                    <p:cond delay="0"/>
                                  </p:stCondLst>
                                  <p:childTnLst>
                                    <p:animEffect transition="out" filter="fade">
                                      <p:cBhvr>
                                        <p:cTn id="358" dur="1000"/>
                                        <p:tgtEl>
                                          <p:spTgt spid="89"/>
                                        </p:tgtEl>
                                      </p:cBhvr>
                                    </p:animEffect>
                                    <p:set>
                                      <p:cBhvr>
                                        <p:cTn id="359" dur="1" fill="hold">
                                          <p:stCondLst>
                                            <p:cond delay="999"/>
                                          </p:stCondLst>
                                        </p:cTn>
                                        <p:tgtEl>
                                          <p:spTgt spid="89"/>
                                        </p:tgtEl>
                                        <p:attrNameLst>
                                          <p:attrName>style.visibility</p:attrName>
                                        </p:attrNameLst>
                                      </p:cBhvr>
                                      <p:to>
                                        <p:strVal val="hidden"/>
                                      </p:to>
                                    </p:set>
                                  </p:childTnLst>
                                </p:cTn>
                              </p:par>
                              <p:par>
                                <p:cTn id="360" presetID="10" presetClass="exit" presetSubtype="0" fill="hold" grpId="1" nodeType="withEffect">
                                  <p:stCondLst>
                                    <p:cond delay="0"/>
                                  </p:stCondLst>
                                  <p:childTnLst>
                                    <p:animEffect transition="out" filter="fade">
                                      <p:cBhvr>
                                        <p:cTn id="361" dur="1000"/>
                                        <p:tgtEl>
                                          <p:spTgt spid="78"/>
                                        </p:tgtEl>
                                      </p:cBhvr>
                                    </p:animEffect>
                                    <p:set>
                                      <p:cBhvr>
                                        <p:cTn id="362" dur="1" fill="hold">
                                          <p:stCondLst>
                                            <p:cond delay="999"/>
                                          </p:stCondLst>
                                        </p:cTn>
                                        <p:tgtEl>
                                          <p:spTgt spid="78"/>
                                        </p:tgtEl>
                                        <p:attrNameLst>
                                          <p:attrName>style.visibility</p:attrName>
                                        </p:attrNameLst>
                                      </p:cBhvr>
                                      <p:to>
                                        <p:strVal val="hidden"/>
                                      </p:to>
                                    </p:set>
                                  </p:childTnLst>
                                </p:cTn>
                              </p:par>
                              <p:par>
                                <p:cTn id="363" presetID="10" presetClass="exit" presetSubtype="0" fill="hold" grpId="1" nodeType="withEffect">
                                  <p:stCondLst>
                                    <p:cond delay="0"/>
                                  </p:stCondLst>
                                  <p:childTnLst>
                                    <p:animEffect transition="out" filter="fade">
                                      <p:cBhvr>
                                        <p:cTn id="364" dur="1000"/>
                                        <p:tgtEl>
                                          <p:spTgt spid="82"/>
                                        </p:tgtEl>
                                      </p:cBhvr>
                                    </p:animEffect>
                                    <p:set>
                                      <p:cBhvr>
                                        <p:cTn id="365" dur="1" fill="hold">
                                          <p:stCondLst>
                                            <p:cond delay="999"/>
                                          </p:stCondLst>
                                        </p:cTn>
                                        <p:tgtEl>
                                          <p:spTgt spid="82"/>
                                        </p:tgtEl>
                                        <p:attrNameLst>
                                          <p:attrName>style.visibility</p:attrName>
                                        </p:attrNameLst>
                                      </p:cBhvr>
                                      <p:to>
                                        <p:strVal val="hidden"/>
                                      </p:to>
                                    </p:set>
                                  </p:childTnLst>
                                </p:cTn>
                              </p:par>
                              <p:par>
                                <p:cTn id="366" presetID="10" presetClass="exit" presetSubtype="0" fill="hold" grpId="1" nodeType="withEffect">
                                  <p:stCondLst>
                                    <p:cond delay="0"/>
                                  </p:stCondLst>
                                  <p:childTnLst>
                                    <p:animEffect transition="out" filter="fade">
                                      <p:cBhvr>
                                        <p:cTn id="367" dur="1000"/>
                                        <p:tgtEl>
                                          <p:spTgt spid="75"/>
                                        </p:tgtEl>
                                      </p:cBhvr>
                                    </p:animEffect>
                                    <p:set>
                                      <p:cBhvr>
                                        <p:cTn id="368" dur="1" fill="hold">
                                          <p:stCondLst>
                                            <p:cond delay="999"/>
                                          </p:stCondLst>
                                        </p:cTn>
                                        <p:tgtEl>
                                          <p:spTgt spid="75"/>
                                        </p:tgtEl>
                                        <p:attrNameLst>
                                          <p:attrName>style.visibility</p:attrName>
                                        </p:attrNameLst>
                                      </p:cBhvr>
                                      <p:to>
                                        <p:strVal val="hidden"/>
                                      </p:to>
                                    </p:set>
                                  </p:childTnLst>
                                </p:cTn>
                              </p:par>
                              <p:par>
                                <p:cTn id="369" presetID="10" presetClass="exit" presetSubtype="0" fill="hold" grpId="0" nodeType="withEffect">
                                  <p:stCondLst>
                                    <p:cond delay="0"/>
                                  </p:stCondLst>
                                  <p:childTnLst>
                                    <p:animEffect transition="out" filter="fade">
                                      <p:cBhvr>
                                        <p:cTn id="370" dur="1000"/>
                                        <p:tgtEl>
                                          <p:spTgt spid="91"/>
                                        </p:tgtEl>
                                      </p:cBhvr>
                                    </p:animEffect>
                                    <p:set>
                                      <p:cBhvr>
                                        <p:cTn id="371" dur="1" fill="hold">
                                          <p:stCondLst>
                                            <p:cond delay="999"/>
                                          </p:stCondLst>
                                        </p:cTn>
                                        <p:tgtEl>
                                          <p:spTgt spid="91"/>
                                        </p:tgtEl>
                                        <p:attrNameLst>
                                          <p:attrName>style.visibility</p:attrName>
                                        </p:attrNameLst>
                                      </p:cBhvr>
                                      <p:to>
                                        <p:strVal val="hidden"/>
                                      </p:to>
                                    </p:set>
                                  </p:childTnLst>
                                </p:cTn>
                              </p:par>
                            </p:childTnLst>
                          </p:cTn>
                        </p:par>
                      </p:childTnLst>
                    </p:cTn>
                  </p:par>
                  <p:par>
                    <p:cTn id="372" fill="hold">
                      <p:stCondLst>
                        <p:cond delay="indefinite"/>
                      </p:stCondLst>
                      <p:childTnLst>
                        <p:par>
                          <p:cTn id="373" fill="hold">
                            <p:stCondLst>
                              <p:cond delay="0"/>
                            </p:stCondLst>
                            <p:childTnLst>
                              <p:par>
                                <p:cTn id="374" presetID="55" presetClass="entr" presetSubtype="0" fill="hold" grpId="0" nodeType="clickEffect">
                                  <p:stCondLst>
                                    <p:cond delay="0"/>
                                  </p:stCondLst>
                                  <p:childTnLst>
                                    <p:set>
                                      <p:cBhvr>
                                        <p:cTn id="375" dur="1" fill="hold">
                                          <p:stCondLst>
                                            <p:cond delay="0"/>
                                          </p:stCondLst>
                                        </p:cTn>
                                        <p:tgtEl>
                                          <p:spTgt spid="96"/>
                                        </p:tgtEl>
                                        <p:attrNameLst>
                                          <p:attrName>style.visibility</p:attrName>
                                        </p:attrNameLst>
                                      </p:cBhvr>
                                      <p:to>
                                        <p:strVal val="visible"/>
                                      </p:to>
                                    </p:set>
                                    <p:anim calcmode="lin" valueType="num">
                                      <p:cBhvr>
                                        <p:cTn id="376" dur="1000" fill="hold"/>
                                        <p:tgtEl>
                                          <p:spTgt spid="96"/>
                                        </p:tgtEl>
                                        <p:attrNameLst>
                                          <p:attrName>ppt_w</p:attrName>
                                        </p:attrNameLst>
                                      </p:cBhvr>
                                      <p:tavLst>
                                        <p:tav tm="0">
                                          <p:val>
                                            <p:strVal val="#ppt_w*0.70"/>
                                          </p:val>
                                        </p:tav>
                                        <p:tav tm="100000">
                                          <p:val>
                                            <p:strVal val="#ppt_w"/>
                                          </p:val>
                                        </p:tav>
                                      </p:tavLst>
                                    </p:anim>
                                    <p:anim calcmode="lin" valueType="num">
                                      <p:cBhvr>
                                        <p:cTn id="377" dur="1000" fill="hold"/>
                                        <p:tgtEl>
                                          <p:spTgt spid="96"/>
                                        </p:tgtEl>
                                        <p:attrNameLst>
                                          <p:attrName>ppt_h</p:attrName>
                                        </p:attrNameLst>
                                      </p:cBhvr>
                                      <p:tavLst>
                                        <p:tav tm="0">
                                          <p:val>
                                            <p:strVal val="#ppt_h"/>
                                          </p:val>
                                        </p:tav>
                                        <p:tav tm="100000">
                                          <p:val>
                                            <p:strVal val="#ppt_h"/>
                                          </p:val>
                                        </p:tav>
                                      </p:tavLst>
                                    </p:anim>
                                    <p:animEffect transition="in" filter="fade">
                                      <p:cBhvr>
                                        <p:cTn id="378" dur="1000"/>
                                        <p:tgtEl>
                                          <p:spTgt spid="96"/>
                                        </p:tgtEl>
                                      </p:cBhvr>
                                    </p:animEffect>
                                  </p:childTnLst>
                                </p:cTn>
                              </p:par>
                              <p:par>
                                <p:cTn id="379" presetID="55" presetClass="entr" presetSubtype="0" fill="hold" nodeType="withEffect">
                                  <p:stCondLst>
                                    <p:cond delay="0"/>
                                  </p:stCondLst>
                                  <p:childTnLst>
                                    <p:set>
                                      <p:cBhvr>
                                        <p:cTn id="380" dur="1" fill="hold">
                                          <p:stCondLst>
                                            <p:cond delay="0"/>
                                          </p:stCondLst>
                                        </p:cTn>
                                        <p:tgtEl>
                                          <p:spTgt spid="97"/>
                                        </p:tgtEl>
                                        <p:attrNameLst>
                                          <p:attrName>style.visibility</p:attrName>
                                        </p:attrNameLst>
                                      </p:cBhvr>
                                      <p:to>
                                        <p:strVal val="visible"/>
                                      </p:to>
                                    </p:set>
                                    <p:anim calcmode="lin" valueType="num">
                                      <p:cBhvr>
                                        <p:cTn id="381" dur="1000" fill="hold"/>
                                        <p:tgtEl>
                                          <p:spTgt spid="97"/>
                                        </p:tgtEl>
                                        <p:attrNameLst>
                                          <p:attrName>ppt_w</p:attrName>
                                        </p:attrNameLst>
                                      </p:cBhvr>
                                      <p:tavLst>
                                        <p:tav tm="0">
                                          <p:val>
                                            <p:strVal val="#ppt_w*0.70"/>
                                          </p:val>
                                        </p:tav>
                                        <p:tav tm="100000">
                                          <p:val>
                                            <p:strVal val="#ppt_w"/>
                                          </p:val>
                                        </p:tav>
                                      </p:tavLst>
                                    </p:anim>
                                    <p:anim calcmode="lin" valueType="num">
                                      <p:cBhvr>
                                        <p:cTn id="382" dur="1000" fill="hold"/>
                                        <p:tgtEl>
                                          <p:spTgt spid="97"/>
                                        </p:tgtEl>
                                        <p:attrNameLst>
                                          <p:attrName>ppt_h</p:attrName>
                                        </p:attrNameLst>
                                      </p:cBhvr>
                                      <p:tavLst>
                                        <p:tav tm="0">
                                          <p:val>
                                            <p:strVal val="#ppt_h"/>
                                          </p:val>
                                        </p:tav>
                                        <p:tav tm="100000">
                                          <p:val>
                                            <p:strVal val="#ppt_h"/>
                                          </p:val>
                                        </p:tav>
                                      </p:tavLst>
                                    </p:anim>
                                    <p:animEffect transition="in" filter="fade">
                                      <p:cBhvr>
                                        <p:cTn id="383" dur="1000"/>
                                        <p:tgtEl>
                                          <p:spTgt spid="97"/>
                                        </p:tgtEl>
                                      </p:cBhvr>
                                    </p:animEffect>
                                  </p:childTnLst>
                                </p:cTn>
                              </p:par>
                            </p:childTnLst>
                          </p:cTn>
                        </p:par>
                      </p:childTnLst>
                    </p:cTn>
                  </p:par>
                  <p:par>
                    <p:cTn id="384" fill="hold">
                      <p:stCondLst>
                        <p:cond delay="indefinite"/>
                      </p:stCondLst>
                      <p:childTnLst>
                        <p:par>
                          <p:cTn id="385" fill="hold">
                            <p:stCondLst>
                              <p:cond delay="0"/>
                            </p:stCondLst>
                            <p:childTnLst>
                              <p:par>
                                <p:cTn id="386" presetID="0" presetClass="path" presetSubtype="0" accel="50000" decel="50000" fill="hold" grpId="0" nodeType="clickEffect">
                                  <p:stCondLst>
                                    <p:cond delay="0"/>
                                  </p:stCondLst>
                                  <p:childTnLst>
                                    <p:animMotion origin="layout" path="M 3.33333E-6 0.00347 L 0.13385 0.23449 " pathEditMode="relative" rAng="0" ptsTypes="AA">
                                      <p:cBhvr>
                                        <p:cTn id="387" dur="1000" fill="hold"/>
                                        <p:tgtEl>
                                          <p:spTgt spid="97"/>
                                        </p:tgtEl>
                                        <p:attrNameLst>
                                          <p:attrName>ppt_x</p:attrName>
                                          <p:attrName>ppt_y</p:attrName>
                                        </p:attrNameLst>
                                      </p:cBhvr>
                                      <p:rCtr x="67" y="116"/>
                                    </p:animMotion>
                                  </p:childTnLst>
                                </p:cTn>
                              </p:par>
                              <p:par>
                                <p:cTn id="388" presetID="0" presetClass="path" presetSubtype="0" accel="50000" decel="50000" fill="hold" grpId="1" nodeType="withEffect">
                                  <p:stCondLst>
                                    <p:cond delay="0"/>
                                  </p:stCondLst>
                                  <p:childTnLst>
                                    <p:animMotion origin="layout" path="M 3.33333E-6 0.0081 L 0.12604 -0.35949 " pathEditMode="relative" rAng="0" ptsTypes="AA">
                                      <p:cBhvr>
                                        <p:cTn id="389" dur="1000" fill="hold"/>
                                        <p:tgtEl>
                                          <p:spTgt spid="96"/>
                                        </p:tgtEl>
                                        <p:attrNameLst>
                                          <p:attrName>ppt_x</p:attrName>
                                          <p:attrName>ppt_y</p:attrName>
                                        </p:attrNameLst>
                                      </p:cBhvr>
                                      <p:rCtr x="63" y="-184"/>
                                    </p:animMotion>
                                  </p:childTnLst>
                                </p:cTn>
                              </p:par>
                            </p:childTnLst>
                          </p:cTn>
                        </p:par>
                      </p:childTnLst>
                    </p:cTn>
                  </p:par>
                  <p:par>
                    <p:cTn id="390" fill="hold">
                      <p:stCondLst>
                        <p:cond delay="indefinite"/>
                      </p:stCondLst>
                      <p:childTnLst>
                        <p:par>
                          <p:cTn id="391" fill="hold">
                            <p:stCondLst>
                              <p:cond delay="0"/>
                            </p:stCondLst>
                            <p:childTnLst>
                              <p:par>
                                <p:cTn id="392" presetID="10" presetClass="exit" presetSubtype="0" fill="hold" grpId="2" nodeType="clickEffect">
                                  <p:stCondLst>
                                    <p:cond delay="0"/>
                                  </p:stCondLst>
                                  <p:childTnLst>
                                    <p:animEffect transition="out" filter="fade">
                                      <p:cBhvr>
                                        <p:cTn id="393" dur="1000"/>
                                        <p:tgtEl>
                                          <p:spTgt spid="96"/>
                                        </p:tgtEl>
                                      </p:cBhvr>
                                    </p:animEffect>
                                    <p:set>
                                      <p:cBhvr>
                                        <p:cTn id="394" dur="1" fill="hold">
                                          <p:stCondLst>
                                            <p:cond delay="999"/>
                                          </p:stCondLst>
                                        </p:cTn>
                                        <p:tgtEl>
                                          <p:spTgt spid="96"/>
                                        </p:tgtEl>
                                        <p:attrNameLst>
                                          <p:attrName>style.visibility</p:attrName>
                                        </p:attrNameLst>
                                      </p:cBhvr>
                                      <p:to>
                                        <p:strVal val="hidden"/>
                                      </p:to>
                                    </p:set>
                                  </p:childTnLst>
                                </p:cTn>
                              </p:par>
                              <p:par>
                                <p:cTn id="395" presetID="10" presetClass="exit" presetSubtype="0" fill="hold" grpId="1" nodeType="withEffect">
                                  <p:stCondLst>
                                    <p:cond delay="0"/>
                                  </p:stCondLst>
                                  <p:childTnLst>
                                    <p:animEffect transition="out" filter="fade">
                                      <p:cBhvr>
                                        <p:cTn id="396" dur="1000"/>
                                        <p:tgtEl>
                                          <p:spTgt spid="97"/>
                                        </p:tgtEl>
                                      </p:cBhvr>
                                    </p:animEffect>
                                    <p:set>
                                      <p:cBhvr>
                                        <p:cTn id="397" dur="1" fill="hold">
                                          <p:stCondLst>
                                            <p:cond delay="999"/>
                                          </p:stCondLst>
                                        </p:cTn>
                                        <p:tgtEl>
                                          <p:spTgt spid="97"/>
                                        </p:tgtEl>
                                        <p:attrNameLst>
                                          <p:attrName>style.visibility</p:attrName>
                                        </p:attrNameLst>
                                      </p:cBhvr>
                                      <p:to>
                                        <p:strVal val="hidden"/>
                                      </p:to>
                                    </p:set>
                                  </p:childTnLst>
                                </p:cTn>
                              </p:par>
                            </p:childTnLst>
                          </p:cTn>
                        </p:par>
                        <p:par>
                          <p:cTn id="398" fill="hold">
                            <p:stCondLst>
                              <p:cond delay="1000"/>
                            </p:stCondLst>
                            <p:childTnLst>
                              <p:par>
                                <p:cTn id="399" presetID="53" presetClass="entr" presetSubtype="0" fill="hold" grpId="0" nodeType="afterEffect">
                                  <p:stCondLst>
                                    <p:cond delay="0"/>
                                  </p:stCondLst>
                                  <p:childTnLst>
                                    <p:set>
                                      <p:cBhvr>
                                        <p:cTn id="400" dur="1" fill="hold">
                                          <p:stCondLst>
                                            <p:cond delay="0"/>
                                          </p:stCondLst>
                                        </p:cTn>
                                        <p:tgtEl>
                                          <p:spTgt spid="66"/>
                                        </p:tgtEl>
                                        <p:attrNameLst>
                                          <p:attrName>style.visibility</p:attrName>
                                        </p:attrNameLst>
                                      </p:cBhvr>
                                      <p:to>
                                        <p:strVal val="visible"/>
                                      </p:to>
                                    </p:set>
                                    <p:anim calcmode="lin" valueType="num">
                                      <p:cBhvr>
                                        <p:cTn id="401" dur="3000" fill="hold"/>
                                        <p:tgtEl>
                                          <p:spTgt spid="66"/>
                                        </p:tgtEl>
                                        <p:attrNameLst>
                                          <p:attrName>ppt_w</p:attrName>
                                        </p:attrNameLst>
                                      </p:cBhvr>
                                      <p:tavLst>
                                        <p:tav tm="0">
                                          <p:val>
                                            <p:fltVal val="0"/>
                                          </p:val>
                                        </p:tav>
                                        <p:tav tm="100000">
                                          <p:val>
                                            <p:strVal val="#ppt_w"/>
                                          </p:val>
                                        </p:tav>
                                      </p:tavLst>
                                    </p:anim>
                                    <p:anim calcmode="lin" valueType="num">
                                      <p:cBhvr>
                                        <p:cTn id="402" dur="3000" fill="hold"/>
                                        <p:tgtEl>
                                          <p:spTgt spid="66"/>
                                        </p:tgtEl>
                                        <p:attrNameLst>
                                          <p:attrName>ppt_h</p:attrName>
                                        </p:attrNameLst>
                                      </p:cBhvr>
                                      <p:tavLst>
                                        <p:tav tm="0">
                                          <p:val>
                                            <p:fltVal val="0"/>
                                          </p:val>
                                        </p:tav>
                                        <p:tav tm="100000">
                                          <p:val>
                                            <p:strVal val="#ppt_h"/>
                                          </p:val>
                                        </p:tav>
                                      </p:tavLst>
                                    </p:anim>
                                    <p:animEffect transition="in" filter="fade">
                                      <p:cBhvr>
                                        <p:cTn id="403" dur="3000"/>
                                        <p:tgtEl>
                                          <p:spTgt spid="66"/>
                                        </p:tgtEl>
                                      </p:cBhvr>
                                    </p:animEffect>
                                  </p:childTnLst>
                                </p:cTn>
                              </p:par>
                            </p:childTnLst>
                          </p:cTn>
                        </p:par>
                      </p:childTnLst>
                    </p:cTn>
                  </p:par>
                  <p:par>
                    <p:cTn id="404" fill="hold">
                      <p:stCondLst>
                        <p:cond delay="indefinite"/>
                      </p:stCondLst>
                      <p:childTnLst>
                        <p:par>
                          <p:cTn id="405" fill="hold">
                            <p:stCondLst>
                              <p:cond delay="0"/>
                            </p:stCondLst>
                            <p:childTnLst>
                              <p:par>
                                <p:cTn id="406" presetID="55" presetClass="exit" presetSubtype="0" fill="hold" grpId="1" nodeType="clickEffect">
                                  <p:stCondLst>
                                    <p:cond delay="0"/>
                                  </p:stCondLst>
                                  <p:childTnLst>
                                    <p:anim calcmode="lin" valueType="num">
                                      <p:cBhvr>
                                        <p:cTn id="407" dur="3000"/>
                                        <p:tgtEl>
                                          <p:spTgt spid="66"/>
                                        </p:tgtEl>
                                        <p:attrNameLst>
                                          <p:attrName>ppt_w</p:attrName>
                                        </p:attrNameLst>
                                      </p:cBhvr>
                                      <p:tavLst>
                                        <p:tav tm="0">
                                          <p:val>
                                            <p:strVal val="ppt_w"/>
                                          </p:val>
                                        </p:tav>
                                        <p:tav tm="100000">
                                          <p:val>
                                            <p:strVal val="ppt_w*0.70"/>
                                          </p:val>
                                        </p:tav>
                                      </p:tavLst>
                                    </p:anim>
                                    <p:anim calcmode="lin" valueType="num">
                                      <p:cBhvr>
                                        <p:cTn id="408" dur="3000"/>
                                        <p:tgtEl>
                                          <p:spTgt spid="66"/>
                                        </p:tgtEl>
                                        <p:attrNameLst>
                                          <p:attrName>ppt_h</p:attrName>
                                        </p:attrNameLst>
                                      </p:cBhvr>
                                      <p:tavLst>
                                        <p:tav tm="0">
                                          <p:val>
                                            <p:strVal val="ppt_h"/>
                                          </p:val>
                                        </p:tav>
                                        <p:tav tm="100000">
                                          <p:val>
                                            <p:strVal val="ppt_h"/>
                                          </p:val>
                                        </p:tav>
                                      </p:tavLst>
                                    </p:anim>
                                    <p:animEffect transition="out" filter="fade">
                                      <p:cBhvr>
                                        <p:cTn id="409" dur="3000"/>
                                        <p:tgtEl>
                                          <p:spTgt spid="66"/>
                                        </p:tgtEl>
                                      </p:cBhvr>
                                    </p:animEffect>
                                    <p:set>
                                      <p:cBhvr>
                                        <p:cTn id="410" dur="1" fill="hold">
                                          <p:stCondLst>
                                            <p:cond delay="2999"/>
                                          </p:stCondLst>
                                        </p:cTn>
                                        <p:tgtEl>
                                          <p:spTgt spid="66"/>
                                        </p:tgtEl>
                                        <p:attrNameLst>
                                          <p:attrName>style.visibility</p:attrName>
                                        </p:attrNameLst>
                                      </p:cBhvr>
                                      <p:to>
                                        <p:strVal val="hidden"/>
                                      </p:to>
                                    </p:set>
                                  </p:childTnLst>
                                </p:cTn>
                              </p:par>
                            </p:childTnLst>
                          </p:cTn>
                        </p:par>
                      </p:childTnLst>
                    </p:cTn>
                  </p:par>
                  <p:par>
                    <p:cTn id="411" fill="hold">
                      <p:stCondLst>
                        <p:cond delay="indefinite"/>
                      </p:stCondLst>
                      <p:childTnLst>
                        <p:par>
                          <p:cTn id="412" fill="hold">
                            <p:stCondLst>
                              <p:cond delay="0"/>
                            </p:stCondLst>
                            <p:childTnLst>
                              <p:par>
                                <p:cTn id="413" presetID="55" presetClass="entr" presetSubtype="0" fill="hold" grpId="0" nodeType="clickEffect">
                                  <p:stCondLst>
                                    <p:cond delay="0"/>
                                  </p:stCondLst>
                                  <p:childTnLst>
                                    <p:set>
                                      <p:cBhvr>
                                        <p:cTn id="414" dur="1" fill="hold">
                                          <p:stCondLst>
                                            <p:cond delay="0"/>
                                          </p:stCondLst>
                                        </p:cTn>
                                        <p:tgtEl>
                                          <p:spTgt spid="106"/>
                                        </p:tgtEl>
                                        <p:attrNameLst>
                                          <p:attrName>style.visibility</p:attrName>
                                        </p:attrNameLst>
                                      </p:cBhvr>
                                      <p:to>
                                        <p:strVal val="visible"/>
                                      </p:to>
                                    </p:set>
                                    <p:anim calcmode="lin" valueType="num">
                                      <p:cBhvr>
                                        <p:cTn id="415" dur="1000" fill="hold"/>
                                        <p:tgtEl>
                                          <p:spTgt spid="106"/>
                                        </p:tgtEl>
                                        <p:attrNameLst>
                                          <p:attrName>ppt_w</p:attrName>
                                        </p:attrNameLst>
                                      </p:cBhvr>
                                      <p:tavLst>
                                        <p:tav tm="0">
                                          <p:val>
                                            <p:strVal val="#ppt_w*0.70"/>
                                          </p:val>
                                        </p:tav>
                                        <p:tav tm="100000">
                                          <p:val>
                                            <p:strVal val="#ppt_w"/>
                                          </p:val>
                                        </p:tav>
                                      </p:tavLst>
                                    </p:anim>
                                    <p:anim calcmode="lin" valueType="num">
                                      <p:cBhvr>
                                        <p:cTn id="416" dur="1000" fill="hold"/>
                                        <p:tgtEl>
                                          <p:spTgt spid="106"/>
                                        </p:tgtEl>
                                        <p:attrNameLst>
                                          <p:attrName>ppt_h</p:attrName>
                                        </p:attrNameLst>
                                      </p:cBhvr>
                                      <p:tavLst>
                                        <p:tav tm="0">
                                          <p:val>
                                            <p:strVal val="#ppt_h"/>
                                          </p:val>
                                        </p:tav>
                                        <p:tav tm="100000">
                                          <p:val>
                                            <p:strVal val="#ppt_h"/>
                                          </p:val>
                                        </p:tav>
                                      </p:tavLst>
                                    </p:anim>
                                    <p:animEffect transition="in" filter="fade">
                                      <p:cBhvr>
                                        <p:cTn id="417" dur="1000"/>
                                        <p:tgtEl>
                                          <p:spTgt spid="106"/>
                                        </p:tgtEl>
                                      </p:cBhvr>
                                    </p:animEffect>
                                  </p:childTnLst>
                                </p:cTn>
                              </p:par>
                              <p:par>
                                <p:cTn id="418" presetID="55" presetClass="entr" presetSubtype="0" fill="hold" grpId="0" nodeType="withEffect">
                                  <p:stCondLst>
                                    <p:cond delay="0"/>
                                  </p:stCondLst>
                                  <p:childTnLst>
                                    <p:set>
                                      <p:cBhvr>
                                        <p:cTn id="419" dur="1" fill="hold">
                                          <p:stCondLst>
                                            <p:cond delay="0"/>
                                          </p:stCondLst>
                                        </p:cTn>
                                        <p:tgtEl>
                                          <p:spTgt spid="104"/>
                                        </p:tgtEl>
                                        <p:attrNameLst>
                                          <p:attrName>style.visibility</p:attrName>
                                        </p:attrNameLst>
                                      </p:cBhvr>
                                      <p:to>
                                        <p:strVal val="visible"/>
                                      </p:to>
                                    </p:set>
                                    <p:anim calcmode="lin" valueType="num">
                                      <p:cBhvr>
                                        <p:cTn id="420" dur="1000" fill="hold"/>
                                        <p:tgtEl>
                                          <p:spTgt spid="104"/>
                                        </p:tgtEl>
                                        <p:attrNameLst>
                                          <p:attrName>ppt_w</p:attrName>
                                        </p:attrNameLst>
                                      </p:cBhvr>
                                      <p:tavLst>
                                        <p:tav tm="0">
                                          <p:val>
                                            <p:strVal val="#ppt_w*0.70"/>
                                          </p:val>
                                        </p:tav>
                                        <p:tav tm="100000">
                                          <p:val>
                                            <p:strVal val="#ppt_w"/>
                                          </p:val>
                                        </p:tav>
                                      </p:tavLst>
                                    </p:anim>
                                    <p:anim calcmode="lin" valueType="num">
                                      <p:cBhvr>
                                        <p:cTn id="421" dur="1000" fill="hold"/>
                                        <p:tgtEl>
                                          <p:spTgt spid="104"/>
                                        </p:tgtEl>
                                        <p:attrNameLst>
                                          <p:attrName>ppt_h</p:attrName>
                                        </p:attrNameLst>
                                      </p:cBhvr>
                                      <p:tavLst>
                                        <p:tav tm="0">
                                          <p:val>
                                            <p:strVal val="#ppt_h"/>
                                          </p:val>
                                        </p:tav>
                                        <p:tav tm="100000">
                                          <p:val>
                                            <p:strVal val="#ppt_h"/>
                                          </p:val>
                                        </p:tav>
                                      </p:tavLst>
                                    </p:anim>
                                    <p:animEffect transition="in" filter="fade">
                                      <p:cBhvr>
                                        <p:cTn id="422" dur="1000"/>
                                        <p:tgtEl>
                                          <p:spTgt spid="104"/>
                                        </p:tgtEl>
                                      </p:cBhvr>
                                    </p:animEffect>
                                  </p:childTnLst>
                                </p:cTn>
                              </p:par>
                              <p:par>
                                <p:cTn id="423" presetID="55" presetClass="entr" presetSubtype="0" fill="hold" grpId="0" nodeType="withEffect">
                                  <p:stCondLst>
                                    <p:cond delay="0"/>
                                  </p:stCondLst>
                                  <p:childTnLst>
                                    <p:set>
                                      <p:cBhvr>
                                        <p:cTn id="424" dur="1" fill="hold">
                                          <p:stCondLst>
                                            <p:cond delay="0"/>
                                          </p:stCondLst>
                                        </p:cTn>
                                        <p:tgtEl>
                                          <p:spTgt spid="105"/>
                                        </p:tgtEl>
                                        <p:attrNameLst>
                                          <p:attrName>style.visibility</p:attrName>
                                        </p:attrNameLst>
                                      </p:cBhvr>
                                      <p:to>
                                        <p:strVal val="visible"/>
                                      </p:to>
                                    </p:set>
                                    <p:anim calcmode="lin" valueType="num">
                                      <p:cBhvr>
                                        <p:cTn id="425" dur="1000" fill="hold"/>
                                        <p:tgtEl>
                                          <p:spTgt spid="105"/>
                                        </p:tgtEl>
                                        <p:attrNameLst>
                                          <p:attrName>ppt_w</p:attrName>
                                        </p:attrNameLst>
                                      </p:cBhvr>
                                      <p:tavLst>
                                        <p:tav tm="0">
                                          <p:val>
                                            <p:strVal val="#ppt_w*0.70"/>
                                          </p:val>
                                        </p:tav>
                                        <p:tav tm="100000">
                                          <p:val>
                                            <p:strVal val="#ppt_w"/>
                                          </p:val>
                                        </p:tav>
                                      </p:tavLst>
                                    </p:anim>
                                    <p:anim calcmode="lin" valueType="num">
                                      <p:cBhvr>
                                        <p:cTn id="426" dur="1000" fill="hold"/>
                                        <p:tgtEl>
                                          <p:spTgt spid="105"/>
                                        </p:tgtEl>
                                        <p:attrNameLst>
                                          <p:attrName>ppt_h</p:attrName>
                                        </p:attrNameLst>
                                      </p:cBhvr>
                                      <p:tavLst>
                                        <p:tav tm="0">
                                          <p:val>
                                            <p:strVal val="#ppt_h"/>
                                          </p:val>
                                        </p:tav>
                                        <p:tav tm="100000">
                                          <p:val>
                                            <p:strVal val="#ppt_h"/>
                                          </p:val>
                                        </p:tav>
                                      </p:tavLst>
                                    </p:anim>
                                    <p:animEffect transition="in" filter="fade">
                                      <p:cBhvr>
                                        <p:cTn id="427" dur="1000"/>
                                        <p:tgtEl>
                                          <p:spTgt spid="105"/>
                                        </p:tgtEl>
                                      </p:cBhvr>
                                    </p:animEffect>
                                  </p:childTnLst>
                                </p:cTn>
                              </p:par>
                            </p:childTnLst>
                          </p:cTn>
                        </p:par>
                      </p:childTnLst>
                    </p:cTn>
                  </p:par>
                  <p:par>
                    <p:cTn id="428" fill="hold">
                      <p:stCondLst>
                        <p:cond delay="indefinite"/>
                      </p:stCondLst>
                      <p:childTnLst>
                        <p:par>
                          <p:cTn id="429" fill="hold">
                            <p:stCondLst>
                              <p:cond delay="0"/>
                            </p:stCondLst>
                            <p:childTnLst>
                              <p:par>
                                <p:cTn id="430" presetID="55" presetClass="entr" presetSubtype="0" fill="hold" grpId="0" nodeType="clickEffect">
                                  <p:stCondLst>
                                    <p:cond delay="0"/>
                                  </p:stCondLst>
                                  <p:childTnLst>
                                    <p:set>
                                      <p:cBhvr>
                                        <p:cTn id="431" dur="1" fill="hold">
                                          <p:stCondLst>
                                            <p:cond delay="0"/>
                                          </p:stCondLst>
                                        </p:cTn>
                                        <p:tgtEl>
                                          <p:spTgt spid="107"/>
                                        </p:tgtEl>
                                        <p:attrNameLst>
                                          <p:attrName>style.visibility</p:attrName>
                                        </p:attrNameLst>
                                      </p:cBhvr>
                                      <p:to>
                                        <p:strVal val="visible"/>
                                      </p:to>
                                    </p:set>
                                    <p:anim calcmode="lin" valueType="num">
                                      <p:cBhvr>
                                        <p:cTn id="432" dur="1000" fill="hold"/>
                                        <p:tgtEl>
                                          <p:spTgt spid="107"/>
                                        </p:tgtEl>
                                        <p:attrNameLst>
                                          <p:attrName>ppt_w</p:attrName>
                                        </p:attrNameLst>
                                      </p:cBhvr>
                                      <p:tavLst>
                                        <p:tav tm="0">
                                          <p:val>
                                            <p:strVal val="#ppt_w*0.70"/>
                                          </p:val>
                                        </p:tav>
                                        <p:tav tm="100000">
                                          <p:val>
                                            <p:strVal val="#ppt_w"/>
                                          </p:val>
                                        </p:tav>
                                      </p:tavLst>
                                    </p:anim>
                                    <p:anim calcmode="lin" valueType="num">
                                      <p:cBhvr>
                                        <p:cTn id="433" dur="1000" fill="hold"/>
                                        <p:tgtEl>
                                          <p:spTgt spid="107"/>
                                        </p:tgtEl>
                                        <p:attrNameLst>
                                          <p:attrName>ppt_h</p:attrName>
                                        </p:attrNameLst>
                                      </p:cBhvr>
                                      <p:tavLst>
                                        <p:tav tm="0">
                                          <p:val>
                                            <p:strVal val="#ppt_h"/>
                                          </p:val>
                                        </p:tav>
                                        <p:tav tm="100000">
                                          <p:val>
                                            <p:strVal val="#ppt_h"/>
                                          </p:val>
                                        </p:tav>
                                      </p:tavLst>
                                    </p:anim>
                                    <p:animEffect transition="in" filter="fade">
                                      <p:cBhvr>
                                        <p:cTn id="434" dur="1000"/>
                                        <p:tgtEl>
                                          <p:spTgt spid="107"/>
                                        </p:tgtEl>
                                      </p:cBhvr>
                                    </p:animEffect>
                                  </p:childTnLst>
                                </p:cTn>
                              </p:par>
                            </p:childTnLst>
                          </p:cTn>
                        </p:par>
                      </p:childTnLst>
                    </p:cTn>
                  </p:par>
                  <p:par>
                    <p:cTn id="435" fill="hold">
                      <p:stCondLst>
                        <p:cond delay="indefinite"/>
                      </p:stCondLst>
                      <p:childTnLst>
                        <p:par>
                          <p:cTn id="436" fill="hold">
                            <p:stCondLst>
                              <p:cond delay="0"/>
                            </p:stCondLst>
                            <p:childTnLst>
                              <p:par>
                                <p:cTn id="437" presetID="0" presetClass="path" presetSubtype="0" accel="50000" decel="50000" fill="hold" grpId="1" nodeType="clickEffect">
                                  <p:stCondLst>
                                    <p:cond delay="0"/>
                                  </p:stCondLst>
                                  <p:childTnLst>
                                    <p:animMotion origin="layout" path="M 0 0 L -0.26771 -0.02107 " pathEditMode="relative" ptsTypes="AA">
                                      <p:cBhvr>
                                        <p:cTn id="438" dur="1000" fill="hold"/>
                                        <p:tgtEl>
                                          <p:spTgt spid="107"/>
                                        </p:tgtEl>
                                        <p:attrNameLst>
                                          <p:attrName>ppt_x</p:attrName>
                                          <p:attrName>ppt_y</p:attrName>
                                        </p:attrNameLst>
                                      </p:cBhvr>
                                    </p:animMotion>
                                  </p:childTnLst>
                                </p:cTn>
                              </p:par>
                            </p:childTnLst>
                          </p:cTn>
                        </p:par>
                      </p:childTnLst>
                    </p:cTn>
                  </p:par>
                  <p:par>
                    <p:cTn id="439" fill="hold">
                      <p:stCondLst>
                        <p:cond delay="indefinite"/>
                      </p:stCondLst>
                      <p:childTnLst>
                        <p:par>
                          <p:cTn id="440" fill="hold">
                            <p:stCondLst>
                              <p:cond delay="0"/>
                            </p:stCondLst>
                            <p:childTnLst>
                              <p:par>
                                <p:cTn id="441" presetID="10" presetClass="exit" presetSubtype="0" fill="hold" grpId="2" nodeType="clickEffect">
                                  <p:stCondLst>
                                    <p:cond delay="0"/>
                                  </p:stCondLst>
                                  <p:childTnLst>
                                    <p:animEffect transition="out" filter="fade">
                                      <p:cBhvr>
                                        <p:cTn id="442" dur="1000"/>
                                        <p:tgtEl>
                                          <p:spTgt spid="107"/>
                                        </p:tgtEl>
                                      </p:cBhvr>
                                    </p:animEffect>
                                    <p:set>
                                      <p:cBhvr>
                                        <p:cTn id="443" dur="1" fill="hold">
                                          <p:stCondLst>
                                            <p:cond delay="999"/>
                                          </p:stCondLst>
                                        </p:cTn>
                                        <p:tgtEl>
                                          <p:spTgt spid="107"/>
                                        </p:tgtEl>
                                        <p:attrNameLst>
                                          <p:attrName>style.visibility</p:attrName>
                                        </p:attrNameLst>
                                      </p:cBhvr>
                                      <p:to>
                                        <p:strVal val="hidden"/>
                                      </p:to>
                                    </p:set>
                                  </p:childTnLst>
                                </p:cTn>
                              </p:par>
                            </p:childTnLst>
                          </p:cTn>
                        </p:par>
                      </p:childTnLst>
                    </p:cTn>
                  </p:par>
                  <p:par>
                    <p:cTn id="444" fill="hold">
                      <p:stCondLst>
                        <p:cond delay="indefinite"/>
                      </p:stCondLst>
                      <p:childTnLst>
                        <p:par>
                          <p:cTn id="445" fill="hold">
                            <p:stCondLst>
                              <p:cond delay="0"/>
                            </p:stCondLst>
                            <p:childTnLst>
                              <p:par>
                                <p:cTn id="446" presetID="55" presetClass="entr" presetSubtype="0" fill="hold" grpId="0" nodeType="clickEffect">
                                  <p:stCondLst>
                                    <p:cond delay="0"/>
                                  </p:stCondLst>
                                  <p:childTnLst>
                                    <p:set>
                                      <p:cBhvr>
                                        <p:cTn id="447" dur="1" fill="hold">
                                          <p:stCondLst>
                                            <p:cond delay="0"/>
                                          </p:stCondLst>
                                        </p:cTn>
                                        <p:tgtEl>
                                          <p:spTgt spid="110"/>
                                        </p:tgtEl>
                                        <p:attrNameLst>
                                          <p:attrName>style.visibility</p:attrName>
                                        </p:attrNameLst>
                                      </p:cBhvr>
                                      <p:to>
                                        <p:strVal val="visible"/>
                                      </p:to>
                                    </p:set>
                                    <p:anim calcmode="lin" valueType="num">
                                      <p:cBhvr>
                                        <p:cTn id="448" dur="1000" fill="hold"/>
                                        <p:tgtEl>
                                          <p:spTgt spid="110"/>
                                        </p:tgtEl>
                                        <p:attrNameLst>
                                          <p:attrName>ppt_w</p:attrName>
                                        </p:attrNameLst>
                                      </p:cBhvr>
                                      <p:tavLst>
                                        <p:tav tm="0">
                                          <p:val>
                                            <p:strVal val="#ppt_w*0.70"/>
                                          </p:val>
                                        </p:tav>
                                        <p:tav tm="100000">
                                          <p:val>
                                            <p:strVal val="#ppt_w"/>
                                          </p:val>
                                        </p:tav>
                                      </p:tavLst>
                                    </p:anim>
                                    <p:anim calcmode="lin" valueType="num">
                                      <p:cBhvr>
                                        <p:cTn id="449" dur="1000" fill="hold"/>
                                        <p:tgtEl>
                                          <p:spTgt spid="110"/>
                                        </p:tgtEl>
                                        <p:attrNameLst>
                                          <p:attrName>ppt_h</p:attrName>
                                        </p:attrNameLst>
                                      </p:cBhvr>
                                      <p:tavLst>
                                        <p:tav tm="0">
                                          <p:val>
                                            <p:strVal val="#ppt_h"/>
                                          </p:val>
                                        </p:tav>
                                        <p:tav tm="100000">
                                          <p:val>
                                            <p:strVal val="#ppt_h"/>
                                          </p:val>
                                        </p:tav>
                                      </p:tavLst>
                                    </p:anim>
                                    <p:animEffect transition="in" filter="fade">
                                      <p:cBhvr>
                                        <p:cTn id="450" dur="1000"/>
                                        <p:tgtEl>
                                          <p:spTgt spid="110"/>
                                        </p:tgtEl>
                                      </p:cBhvr>
                                    </p:animEffect>
                                  </p:childTnLst>
                                </p:cTn>
                              </p:par>
                            </p:childTnLst>
                          </p:cTn>
                        </p:par>
                      </p:childTnLst>
                    </p:cTn>
                  </p:par>
                  <p:par>
                    <p:cTn id="451" fill="hold">
                      <p:stCondLst>
                        <p:cond delay="indefinite"/>
                      </p:stCondLst>
                      <p:childTnLst>
                        <p:par>
                          <p:cTn id="452" fill="hold">
                            <p:stCondLst>
                              <p:cond delay="0"/>
                            </p:stCondLst>
                            <p:childTnLst>
                              <p:par>
                                <p:cTn id="453" presetID="0" presetClass="path" presetSubtype="0" accel="50000" decel="50000" fill="hold" grpId="1" nodeType="clickEffect">
                                  <p:stCondLst>
                                    <p:cond delay="0"/>
                                  </p:stCondLst>
                                  <p:childTnLst>
                                    <p:animMotion origin="layout" path="M 0 0 L -0.24427 0.03149 " pathEditMode="relative" ptsTypes="AA">
                                      <p:cBhvr>
                                        <p:cTn id="454" dur="1000" fill="hold"/>
                                        <p:tgtEl>
                                          <p:spTgt spid="110"/>
                                        </p:tgtEl>
                                        <p:attrNameLst>
                                          <p:attrName>ppt_x</p:attrName>
                                          <p:attrName>ppt_y</p:attrName>
                                        </p:attrNameLst>
                                      </p:cBhvr>
                                    </p:animMotion>
                                  </p:childTnLst>
                                </p:cTn>
                              </p:par>
                            </p:childTnLst>
                          </p:cTn>
                        </p:par>
                      </p:childTnLst>
                    </p:cTn>
                  </p:par>
                  <p:par>
                    <p:cTn id="455" fill="hold">
                      <p:stCondLst>
                        <p:cond delay="indefinite"/>
                      </p:stCondLst>
                      <p:childTnLst>
                        <p:par>
                          <p:cTn id="456" fill="hold">
                            <p:stCondLst>
                              <p:cond delay="0"/>
                            </p:stCondLst>
                            <p:childTnLst>
                              <p:par>
                                <p:cTn id="457" presetID="10" presetClass="exit" presetSubtype="0" fill="hold" grpId="2" nodeType="clickEffect">
                                  <p:stCondLst>
                                    <p:cond delay="0"/>
                                  </p:stCondLst>
                                  <p:childTnLst>
                                    <p:animEffect transition="out" filter="fade">
                                      <p:cBhvr>
                                        <p:cTn id="458" dur="1000"/>
                                        <p:tgtEl>
                                          <p:spTgt spid="110"/>
                                        </p:tgtEl>
                                      </p:cBhvr>
                                    </p:animEffect>
                                    <p:set>
                                      <p:cBhvr>
                                        <p:cTn id="459" dur="1" fill="hold">
                                          <p:stCondLst>
                                            <p:cond delay="999"/>
                                          </p:stCondLst>
                                        </p:cTn>
                                        <p:tgtEl>
                                          <p:spTgt spid="110"/>
                                        </p:tgtEl>
                                        <p:attrNameLst>
                                          <p:attrName>style.visibility</p:attrName>
                                        </p:attrNameLst>
                                      </p:cBhvr>
                                      <p:to>
                                        <p:strVal val="hidden"/>
                                      </p:to>
                                    </p:set>
                                  </p:childTnLst>
                                </p:cTn>
                              </p:par>
                            </p:childTnLst>
                          </p:cTn>
                        </p:par>
                      </p:childTnLst>
                    </p:cTn>
                  </p:par>
                  <p:par>
                    <p:cTn id="460" fill="hold">
                      <p:stCondLst>
                        <p:cond delay="indefinite"/>
                      </p:stCondLst>
                      <p:childTnLst>
                        <p:par>
                          <p:cTn id="461" fill="hold">
                            <p:stCondLst>
                              <p:cond delay="0"/>
                            </p:stCondLst>
                            <p:childTnLst>
                              <p:par>
                                <p:cTn id="462" presetID="55" presetClass="entr" presetSubtype="0" fill="hold" grpId="0" nodeType="clickEffect">
                                  <p:stCondLst>
                                    <p:cond delay="0"/>
                                  </p:stCondLst>
                                  <p:childTnLst>
                                    <p:set>
                                      <p:cBhvr>
                                        <p:cTn id="463" dur="1" fill="hold">
                                          <p:stCondLst>
                                            <p:cond delay="0"/>
                                          </p:stCondLst>
                                        </p:cTn>
                                        <p:tgtEl>
                                          <p:spTgt spid="112"/>
                                        </p:tgtEl>
                                        <p:attrNameLst>
                                          <p:attrName>style.visibility</p:attrName>
                                        </p:attrNameLst>
                                      </p:cBhvr>
                                      <p:to>
                                        <p:strVal val="visible"/>
                                      </p:to>
                                    </p:set>
                                    <p:anim calcmode="lin" valueType="num">
                                      <p:cBhvr>
                                        <p:cTn id="464" dur="1000" fill="hold"/>
                                        <p:tgtEl>
                                          <p:spTgt spid="112"/>
                                        </p:tgtEl>
                                        <p:attrNameLst>
                                          <p:attrName>ppt_w</p:attrName>
                                        </p:attrNameLst>
                                      </p:cBhvr>
                                      <p:tavLst>
                                        <p:tav tm="0">
                                          <p:val>
                                            <p:strVal val="#ppt_w*0.70"/>
                                          </p:val>
                                        </p:tav>
                                        <p:tav tm="100000">
                                          <p:val>
                                            <p:strVal val="#ppt_w"/>
                                          </p:val>
                                        </p:tav>
                                      </p:tavLst>
                                    </p:anim>
                                    <p:anim calcmode="lin" valueType="num">
                                      <p:cBhvr>
                                        <p:cTn id="465" dur="1000" fill="hold"/>
                                        <p:tgtEl>
                                          <p:spTgt spid="112"/>
                                        </p:tgtEl>
                                        <p:attrNameLst>
                                          <p:attrName>ppt_h</p:attrName>
                                        </p:attrNameLst>
                                      </p:cBhvr>
                                      <p:tavLst>
                                        <p:tav tm="0">
                                          <p:val>
                                            <p:strVal val="#ppt_h"/>
                                          </p:val>
                                        </p:tav>
                                        <p:tav tm="100000">
                                          <p:val>
                                            <p:strVal val="#ppt_h"/>
                                          </p:val>
                                        </p:tav>
                                      </p:tavLst>
                                    </p:anim>
                                    <p:animEffect transition="in" filter="fade">
                                      <p:cBhvr>
                                        <p:cTn id="466" dur="1000"/>
                                        <p:tgtEl>
                                          <p:spTgt spid="112"/>
                                        </p:tgtEl>
                                      </p:cBhvr>
                                    </p:animEffect>
                                  </p:childTnLst>
                                </p:cTn>
                              </p:par>
                            </p:childTnLst>
                          </p:cTn>
                        </p:par>
                      </p:childTnLst>
                    </p:cTn>
                  </p:par>
                  <p:par>
                    <p:cTn id="467" fill="hold">
                      <p:stCondLst>
                        <p:cond delay="indefinite"/>
                      </p:stCondLst>
                      <p:childTnLst>
                        <p:par>
                          <p:cTn id="468" fill="hold">
                            <p:stCondLst>
                              <p:cond delay="0"/>
                            </p:stCondLst>
                            <p:childTnLst>
                              <p:par>
                                <p:cTn id="469" presetID="0" presetClass="path" presetSubtype="0" accel="50000" decel="50000" fill="hold" grpId="1" nodeType="clickEffect">
                                  <p:stCondLst>
                                    <p:cond delay="0"/>
                                  </p:stCondLst>
                                  <p:childTnLst>
                                    <p:animMotion origin="layout" path="M 0 0 L -0.25208 -0.03149 " pathEditMode="relative" ptsTypes="AA">
                                      <p:cBhvr>
                                        <p:cTn id="470" dur="1000" fill="hold"/>
                                        <p:tgtEl>
                                          <p:spTgt spid="112"/>
                                        </p:tgtEl>
                                        <p:attrNameLst>
                                          <p:attrName>ppt_x</p:attrName>
                                          <p:attrName>ppt_y</p:attrName>
                                        </p:attrNameLst>
                                      </p:cBhvr>
                                    </p:animMotion>
                                  </p:childTnLst>
                                </p:cTn>
                              </p:par>
                            </p:childTnLst>
                          </p:cTn>
                        </p:par>
                      </p:childTnLst>
                    </p:cTn>
                  </p:par>
                  <p:par>
                    <p:cTn id="471" fill="hold">
                      <p:stCondLst>
                        <p:cond delay="indefinite"/>
                      </p:stCondLst>
                      <p:childTnLst>
                        <p:par>
                          <p:cTn id="472" fill="hold">
                            <p:stCondLst>
                              <p:cond delay="0"/>
                            </p:stCondLst>
                            <p:childTnLst>
                              <p:par>
                                <p:cTn id="473" presetID="10" presetClass="exit" presetSubtype="0" fill="hold" grpId="2" nodeType="clickEffect">
                                  <p:stCondLst>
                                    <p:cond delay="0"/>
                                  </p:stCondLst>
                                  <p:childTnLst>
                                    <p:animEffect transition="out" filter="fade">
                                      <p:cBhvr>
                                        <p:cTn id="474" dur="1000"/>
                                        <p:tgtEl>
                                          <p:spTgt spid="112"/>
                                        </p:tgtEl>
                                      </p:cBhvr>
                                    </p:animEffect>
                                    <p:set>
                                      <p:cBhvr>
                                        <p:cTn id="475" dur="1" fill="hold">
                                          <p:stCondLst>
                                            <p:cond delay="999"/>
                                          </p:stCondLst>
                                        </p:cTn>
                                        <p:tgtEl>
                                          <p:spTgt spid="1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P spid="50" grpId="0"/>
      <p:bldP spid="51" grpId="0"/>
      <p:bldP spid="52" grpId="0"/>
      <p:bldP spid="55" grpId="0" animBg="1"/>
      <p:bldP spid="53" grpId="0" animBg="1"/>
      <p:bldP spid="53" grpId="1" animBg="1"/>
      <p:bldP spid="53" grpId="2" animBg="1"/>
      <p:bldP spid="62" grpId="0" animBg="1"/>
      <p:bldP spid="62" grpId="1" animBg="1"/>
      <p:bldP spid="62" grpId="2" animBg="1"/>
      <p:bldP spid="63" grpId="0" animBg="1"/>
      <p:bldP spid="63" grpId="1" animBg="1"/>
      <p:bldP spid="63" grpId="2" animBg="1"/>
      <p:bldP spid="64" grpId="0" animBg="1"/>
      <p:bldP spid="64" grpId="1" animBg="1"/>
      <p:bldP spid="64" grpId="2" animBg="1"/>
      <p:bldP spid="71" grpId="0" animBg="1"/>
      <p:bldP spid="71" grpId="1" animBg="1"/>
      <p:bldP spid="71" grpId="2" animBg="1"/>
      <p:bldP spid="72" grpId="0" animBg="1"/>
      <p:bldP spid="72" grpId="1" animBg="1"/>
      <p:bldP spid="72" grpId="2" animBg="1"/>
      <p:bldP spid="74" grpId="0" animBg="1"/>
      <p:bldP spid="74" grpId="1" animBg="1"/>
      <p:bldP spid="74" grpId="2" animBg="1"/>
      <p:bldP spid="75" grpId="0"/>
      <p:bldP spid="75" grpId="1" animBg="1"/>
      <p:bldP spid="75" grpId="2" animBg="1"/>
      <p:bldP spid="75" grpId="3" animBg="1"/>
      <p:bldP spid="78" grpId="0"/>
      <p:bldP spid="78" grpId="1" animBg="1"/>
      <p:bldP spid="78" grpId="2" animBg="1"/>
      <p:bldP spid="78" grpId="3" animBg="1"/>
      <p:bldP spid="82" grpId="0" animBg="1"/>
      <p:bldP spid="82" grpId="1" animBg="1"/>
      <p:bldP spid="89" grpId="0" animBg="1"/>
      <p:bldP spid="91" grpId="0" animBg="1"/>
      <p:bldP spid="96" grpId="0" animBg="1"/>
      <p:bldP spid="96" grpId="1" animBg="1"/>
      <p:bldP spid="96" grpId="2" animBg="1"/>
      <p:bldP spid="97" grpId="0" animBg="1"/>
      <p:bldP spid="97" grpId="1" animBg="1"/>
      <p:bldP spid="104" grpId="0" animBg="1"/>
      <p:bldP spid="105" grpId="0" animBg="1"/>
      <p:bldP spid="106" grpId="0" animBg="1"/>
      <p:bldP spid="107" grpId="0" animBg="1"/>
      <p:bldP spid="107" grpId="1" animBg="1"/>
      <p:bldP spid="107" grpId="2" animBg="1"/>
      <p:bldP spid="110" grpId="0" animBg="1"/>
      <p:bldP spid="110" grpId="1" animBg="1"/>
      <p:bldP spid="110" grpId="2" animBg="1"/>
      <p:bldP spid="112" grpId="0" animBg="1"/>
      <p:bldP spid="112" grpId="1" animBg="1"/>
      <p:bldP spid="112" grpId="2" animBg="1"/>
      <p:bldP spid="60" grpId="0"/>
      <p:bldP spid="61" grpId="0"/>
      <p:bldP spid="65" grpId="0" animBg="1"/>
      <p:bldP spid="65" grpId="1" animBg="1"/>
      <p:bldP spid="66" grpId="0" animBg="1"/>
      <p:bldP spid="66"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714348" y="142852"/>
            <a:ext cx="7715304" cy="571504"/>
          </a:xfrm>
          <a:prstGeom prst="roundRect">
            <a:avLst/>
          </a:prstGeom>
          <a:blipFill>
            <a:blip r:embed="rId2"/>
            <a:tile tx="0" ty="0" sx="100000" sy="100000" flip="none" algn="tl"/>
          </a:blipFill>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3600" dirty="0" smtClean="0">
                <a:solidFill>
                  <a:sysClr val="windowText" lastClr="000000"/>
                </a:solidFill>
                <a:latin typeface="Garamond" pitchFamily="18" charset="0"/>
              </a:rPr>
              <a:t>Travaux antérieures </a:t>
            </a:r>
          </a:p>
          <a:p>
            <a:pPr algn="ctr"/>
            <a:endParaRPr lang="fr-FR" sz="600" dirty="0">
              <a:solidFill>
                <a:schemeClr val="tx1"/>
              </a:solidFill>
              <a:latin typeface="Garamond" pitchFamily="18" charset="0"/>
              <a:cs typeface="Times New Roman" pitchFamily="18" charset="0"/>
            </a:endParaRPr>
          </a:p>
        </p:txBody>
      </p:sp>
      <p:sp>
        <p:nvSpPr>
          <p:cNvPr id="3" name="Rectangle 1"/>
          <p:cNvSpPr>
            <a:spLocks noChangeArrowheads="1"/>
          </p:cNvSpPr>
          <p:nvPr/>
        </p:nvSpPr>
        <p:spPr bwMode="auto">
          <a:xfrm>
            <a:off x="-32" y="1883622"/>
            <a:ext cx="91440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Wingdings" pitchFamily="2" charset="2"/>
              <a:buChar char="v"/>
              <a:tabLst/>
            </a:pPr>
            <a:r>
              <a:rPr lang="fr-FR" sz="2400" dirty="0" smtClean="0">
                <a:latin typeface="Garamond" pitchFamily="18" charset="0"/>
                <a:ea typeface="Times New Roman" pitchFamily="18" charset="0"/>
                <a:cs typeface="Times New Roman" pitchFamily="18" charset="0"/>
              </a:rPr>
              <a:t>	</a:t>
            </a:r>
            <a:r>
              <a:rPr kumimoji="0" lang="fr-FR" sz="240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 Le protocole de routage (On-</a:t>
            </a:r>
            <a:r>
              <a:rPr kumimoji="0" lang="fr-FR" sz="2400" i="0" u="none" strike="noStrike" cap="none" normalizeH="0" baseline="0" dirty="0" err="1" smtClean="0">
                <a:ln>
                  <a:noFill/>
                </a:ln>
                <a:solidFill>
                  <a:schemeClr val="tx1"/>
                </a:solidFill>
                <a:effectLst/>
                <a:latin typeface="Garamond" pitchFamily="18" charset="0"/>
                <a:ea typeface="Times New Roman" pitchFamily="18" charset="0"/>
                <a:cs typeface="Times New Roman" pitchFamily="18" charset="0"/>
              </a:rPr>
              <a:t>Demand</a:t>
            </a:r>
            <a:r>
              <a:rPr kumimoji="0" lang="fr-FR" sz="240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 </a:t>
            </a:r>
            <a:r>
              <a:rPr kumimoji="0" lang="fr-FR" sz="2400" i="0" u="none" strike="noStrike" cap="none" normalizeH="0" baseline="0" dirty="0" err="1" smtClean="0">
                <a:ln>
                  <a:noFill/>
                </a:ln>
                <a:solidFill>
                  <a:schemeClr val="tx1"/>
                </a:solidFill>
                <a:effectLst/>
                <a:latin typeface="Garamond" pitchFamily="18" charset="0"/>
                <a:ea typeface="Times New Roman" pitchFamily="18" charset="0"/>
                <a:cs typeface="Times New Roman" pitchFamily="18" charset="0"/>
              </a:rPr>
              <a:t>Multipath</a:t>
            </a:r>
            <a:r>
              <a:rPr kumimoji="0" lang="fr-FR" sz="240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 </a:t>
            </a:r>
            <a:r>
              <a:rPr kumimoji="0" lang="fr-FR" sz="2400" i="0" u="none" strike="noStrike" cap="none" normalizeH="0" baseline="0" dirty="0" err="1" smtClean="0">
                <a:ln>
                  <a:noFill/>
                </a:ln>
                <a:solidFill>
                  <a:schemeClr val="tx1"/>
                </a:solidFill>
                <a:effectLst/>
                <a:latin typeface="Garamond" pitchFamily="18" charset="0"/>
                <a:ea typeface="Times New Roman" pitchFamily="18" charset="0"/>
                <a:cs typeface="Times New Roman" pitchFamily="18" charset="0"/>
              </a:rPr>
              <a:t>Vector</a:t>
            </a:r>
            <a:r>
              <a:rPr kumimoji="0" lang="fr-FR" sz="240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 </a:t>
            </a:r>
            <a:r>
              <a:rPr kumimoji="0" lang="fr-FR" sz="2400" i="0" u="none" strike="noStrike" cap="none" normalizeH="0" baseline="0" dirty="0" err="1" smtClean="0">
                <a:ln>
                  <a:noFill/>
                </a:ln>
                <a:solidFill>
                  <a:schemeClr val="tx1"/>
                </a:solidFill>
                <a:effectLst/>
                <a:latin typeface="Garamond" pitchFamily="18" charset="0"/>
                <a:ea typeface="Times New Roman" pitchFamily="18" charset="0"/>
                <a:cs typeface="Times New Roman" pitchFamily="18" charset="0"/>
              </a:rPr>
              <a:t>Routing</a:t>
            </a:r>
            <a:r>
              <a:rPr kumimoji="0" lang="fr-FR" sz="240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 in </a:t>
            </a:r>
          </a:p>
          <a:p>
            <a:pPr marL="0" marR="0" lvl="0" indent="0" algn="just" defTabSz="914400" rtl="0" eaLnBrk="1" fontAlgn="base" latinLnBrk="0" hangingPunct="1">
              <a:lnSpc>
                <a:spcPct val="100000"/>
              </a:lnSpc>
              <a:spcBef>
                <a:spcPct val="0"/>
              </a:spcBef>
              <a:spcAft>
                <a:spcPct val="0"/>
              </a:spcAft>
              <a:buClrTx/>
              <a:buSzTx/>
              <a:tabLst/>
            </a:pPr>
            <a:r>
              <a:rPr kumimoji="0" lang="fr-FR" sz="240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Ad Hoc Networks) </a:t>
            </a:r>
            <a:r>
              <a:rPr kumimoji="0" lang="fr-FR" sz="2400" i="0" u="none" strike="noStrike" cap="none" normalizeH="0" baseline="0" dirty="0" smtClean="0">
                <a:ln>
                  <a:noFill/>
                </a:ln>
                <a:solidFill>
                  <a:schemeClr val="tx1"/>
                </a:solidFill>
                <a:effectLst/>
                <a:latin typeface="Garamond" pitchFamily="18" charset="0"/>
                <a:ea typeface="Times New Roman" pitchFamily="18" charset="0"/>
                <a:cs typeface="Arial" pitchFamily="34" charset="0"/>
              </a:rPr>
              <a:t>est basé sur le protocole AODV. </a:t>
            </a:r>
          </a:p>
          <a:p>
            <a:pPr marL="0" marR="0" lvl="0" indent="0" algn="just" defTabSz="914400" rtl="0" eaLnBrk="1" fontAlgn="base" latinLnBrk="0" hangingPunct="1">
              <a:lnSpc>
                <a:spcPct val="100000"/>
              </a:lnSpc>
              <a:spcBef>
                <a:spcPct val="0"/>
              </a:spcBef>
              <a:spcAft>
                <a:spcPct val="0"/>
              </a:spcAft>
              <a:buClrTx/>
              <a:buSzTx/>
              <a:tabLst/>
            </a:pPr>
            <a:r>
              <a:rPr lang="fr-FR" sz="2400" dirty="0" smtClean="0">
                <a:latin typeface="Garamond" pitchFamily="18" charset="0"/>
                <a:ea typeface="Times New Roman" pitchFamily="18" charset="0"/>
                <a:cs typeface="Times New Roman" pitchFamily="18" charset="0"/>
              </a:rPr>
              <a:t>L’objectif primaire du AOMDV est de fournir une tolérance efficace aux fautes, dans le sens où le rétablissement en cas d’échec d’une route est plus rapide. </a:t>
            </a:r>
          </a:p>
          <a:p>
            <a:pPr marL="0" marR="0" lvl="0" indent="0" algn="just" defTabSz="914400" rtl="0" eaLnBrk="1" fontAlgn="base" latinLnBrk="0" hangingPunct="1">
              <a:lnSpc>
                <a:spcPct val="100000"/>
              </a:lnSpc>
              <a:spcBef>
                <a:spcPct val="0"/>
              </a:spcBef>
              <a:spcAft>
                <a:spcPct val="0"/>
              </a:spcAft>
              <a:buClrTx/>
              <a:buSzTx/>
              <a:tabLst/>
            </a:pPr>
            <a:endParaRPr lang="fr-FR" sz="2400" dirty="0" smtClean="0">
              <a:latin typeface="Garamond" pitchFamily="18" charset="0"/>
              <a:ea typeface="Times New Roman" pitchFamily="18" charset="0"/>
              <a:cs typeface="Times New Roman" pitchFamily="18" charset="0"/>
            </a:endParaRPr>
          </a:p>
          <a:p>
            <a:pPr>
              <a:buFont typeface="Wingdings" pitchFamily="2" charset="2"/>
              <a:buChar char="v"/>
            </a:pPr>
            <a:r>
              <a:rPr lang="fr-FR" sz="2400" dirty="0" smtClean="0">
                <a:latin typeface="Garamond" pitchFamily="18" charset="0"/>
                <a:ea typeface="Times New Roman" pitchFamily="18" charset="0"/>
                <a:cs typeface="Times New Roman" pitchFamily="18" charset="0"/>
              </a:rPr>
              <a:t>	Une nouvelle découverte de route est nécessaire uniquement lorsqu’aucune des routes précédemment établies n’est valide. Ceci</a:t>
            </a:r>
          </a:p>
          <a:p>
            <a:r>
              <a:rPr lang="fr-FR" sz="2400" dirty="0" smtClean="0">
                <a:latin typeface="Garamond" pitchFamily="18" charset="0"/>
                <a:ea typeface="Times New Roman" pitchFamily="18" charset="0"/>
                <a:cs typeface="Times New Roman" pitchFamily="18" charset="0"/>
              </a:rPr>
              <a:t>réduit considérablement les latences et la surcharge de la procédure de découverte.</a:t>
            </a:r>
          </a:p>
        </p:txBody>
      </p:sp>
      <p:sp>
        <p:nvSpPr>
          <p:cNvPr id="5" name="Arrondir un rectangle avec un coin diagonal 4"/>
          <p:cNvSpPr/>
          <p:nvPr/>
        </p:nvSpPr>
        <p:spPr>
          <a:xfrm>
            <a:off x="428596" y="928670"/>
            <a:ext cx="2500330" cy="500066"/>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a:buFont typeface="Wingdings" pitchFamily="2" charset="2"/>
              <a:buChar char="Ø"/>
            </a:pPr>
            <a:r>
              <a:rPr lang="fr-FR" dirty="0" smtClean="0">
                <a:latin typeface="Garamond" pitchFamily="18" charset="0"/>
                <a:cs typeface="Times New Roman" pitchFamily="18" charset="0"/>
              </a:rPr>
              <a:t>   Protocole </a:t>
            </a:r>
            <a:r>
              <a:rPr lang="fr-FR" dirty="0" smtClean="0">
                <a:latin typeface="Garamond" pitchFamily="18" charset="0"/>
              </a:rPr>
              <a:t>AOMDV</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strVal val="#ppt_w*0.70"/>
                                          </p:val>
                                        </p:tav>
                                        <p:tav tm="100000">
                                          <p:val>
                                            <p:strVal val="#ppt_w"/>
                                          </p:val>
                                        </p:tav>
                                      </p:tavLst>
                                    </p:anim>
                                    <p:anim calcmode="lin" valueType="num">
                                      <p:cBhvr>
                                        <p:cTn id="15" dur="1000" fill="hold"/>
                                        <p:tgtEl>
                                          <p:spTgt spid="3"/>
                                        </p:tgtEl>
                                        <p:attrNameLst>
                                          <p:attrName>ppt_h</p:attrName>
                                        </p:attrNameLst>
                                      </p:cBhvr>
                                      <p:tavLst>
                                        <p:tav tm="0">
                                          <p:val>
                                            <p:strVal val="#ppt_h"/>
                                          </p:val>
                                        </p:tav>
                                        <p:tav tm="100000">
                                          <p:val>
                                            <p:strVal val="#ppt_h"/>
                                          </p:val>
                                        </p:tav>
                                      </p:tavLst>
                                    </p:anim>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Ellipse 16"/>
          <p:cNvSpPr/>
          <p:nvPr/>
        </p:nvSpPr>
        <p:spPr>
          <a:xfrm>
            <a:off x="1636230" y="2571768"/>
            <a:ext cx="4572032" cy="4214818"/>
          </a:xfrm>
          <a:prstGeom prst="ellipse">
            <a:avLst/>
          </a:prstGeom>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15" name="Ellipse 14"/>
          <p:cNvSpPr/>
          <p:nvPr/>
        </p:nvSpPr>
        <p:spPr>
          <a:xfrm>
            <a:off x="1798130" y="2609166"/>
            <a:ext cx="4140000" cy="4140000"/>
          </a:xfrm>
          <a:prstGeom prst="ellipse">
            <a:avLst/>
          </a:prstGeom>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10" name="Ellipse 9"/>
          <p:cNvSpPr/>
          <p:nvPr/>
        </p:nvSpPr>
        <p:spPr>
          <a:xfrm>
            <a:off x="2232912" y="3056850"/>
            <a:ext cx="3240000" cy="3240000"/>
          </a:xfrm>
          <a:prstGeom prst="ellipse">
            <a:avLst/>
          </a:prstGeom>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11" name="Ellipse 10"/>
          <p:cNvSpPr/>
          <p:nvPr/>
        </p:nvSpPr>
        <p:spPr>
          <a:xfrm>
            <a:off x="2617996" y="3413386"/>
            <a:ext cx="2520000" cy="2520000"/>
          </a:xfrm>
          <a:prstGeom prst="ellipse">
            <a:avLst/>
          </a:prstGeom>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8" name="Ellipse 7"/>
          <p:cNvSpPr/>
          <p:nvPr/>
        </p:nvSpPr>
        <p:spPr>
          <a:xfrm>
            <a:off x="2987430" y="3771934"/>
            <a:ext cx="1800000" cy="1800000"/>
          </a:xfrm>
          <a:prstGeom prst="ellipse">
            <a:avLst/>
          </a:prstGeom>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4" name="Rectangle à coins arrondis 3"/>
          <p:cNvSpPr/>
          <p:nvPr/>
        </p:nvSpPr>
        <p:spPr>
          <a:xfrm>
            <a:off x="71406" y="1520179"/>
            <a:ext cx="9001156" cy="412170"/>
          </a:xfrm>
          <a:prstGeom prst="round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381000" indent="-381000">
              <a:lnSpc>
                <a:spcPct val="90000"/>
              </a:lnSpc>
              <a:spcBef>
                <a:spcPct val="20000"/>
              </a:spcBef>
              <a:buClr>
                <a:schemeClr val="bg2"/>
              </a:buClr>
            </a:pPr>
            <a:r>
              <a:rPr lang="fr-FR" sz="2000" dirty="0" smtClean="0">
                <a:latin typeface="Sylfaen" pitchFamily="18" charset="0"/>
              </a:rPr>
              <a:t>Un chemin stable (durable) est un chemin constitué uniquement des liens stables.</a:t>
            </a:r>
            <a:endParaRPr lang="fr-FR" sz="2000" dirty="0">
              <a:latin typeface="Sylfaen" pitchFamily="18" charset="0"/>
            </a:endParaRPr>
          </a:p>
        </p:txBody>
      </p:sp>
      <p:sp>
        <p:nvSpPr>
          <p:cNvPr id="5" name="Rectangle à coins arrondis 4"/>
          <p:cNvSpPr/>
          <p:nvPr/>
        </p:nvSpPr>
        <p:spPr>
          <a:xfrm>
            <a:off x="71406" y="2091683"/>
            <a:ext cx="6429420" cy="408623"/>
          </a:xfrm>
          <a:prstGeom prst="round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fr-FR" b="1" dirty="0" smtClean="0">
                <a:latin typeface="Sylfaen" pitchFamily="18" charset="0"/>
              </a:rPr>
              <a:t>Installation d’itinéraire en utilisant la notion des chemins stables  </a:t>
            </a:r>
            <a:endParaRPr lang="fr-FR" dirty="0"/>
          </a:p>
        </p:txBody>
      </p:sp>
      <p:sp>
        <p:nvSpPr>
          <p:cNvPr id="7" name="Ellipse 6"/>
          <p:cNvSpPr/>
          <p:nvPr/>
        </p:nvSpPr>
        <p:spPr>
          <a:xfrm>
            <a:off x="3350742" y="4124360"/>
            <a:ext cx="1071570" cy="1071570"/>
          </a:xfrm>
          <a:prstGeom prst="ellipse">
            <a:avLst/>
          </a:prstGeom>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pic>
        <p:nvPicPr>
          <p:cNvPr id="12"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3565056" y="4338674"/>
            <a:ext cx="693071" cy="638354"/>
          </a:xfrm>
          <a:prstGeom prst="rect">
            <a:avLst/>
          </a:prstGeom>
          <a:noFill/>
          <a:ln w="9525" algn="ctr">
            <a:noFill/>
            <a:miter lim="800000"/>
            <a:headEnd/>
            <a:tailEnd/>
          </a:ln>
          <a:effectLst/>
        </p:spPr>
      </p:pic>
      <p:sp>
        <p:nvSpPr>
          <p:cNvPr id="13" name="Flèche droite à entaille 12"/>
          <p:cNvSpPr/>
          <p:nvPr/>
        </p:nvSpPr>
        <p:spPr>
          <a:xfrm>
            <a:off x="6572264" y="2143116"/>
            <a:ext cx="500066" cy="357190"/>
          </a:xfrm>
          <a:prstGeom prst="notched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14" name="ZoneTexte 13"/>
          <p:cNvSpPr txBox="1"/>
          <p:nvPr/>
        </p:nvSpPr>
        <p:spPr>
          <a:xfrm>
            <a:off x="7143768" y="2090314"/>
            <a:ext cx="2000232" cy="584775"/>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fr-FR" sz="1600" b="1" dirty="0" smtClean="0">
                <a:latin typeface="Garamond" pitchFamily="18" charset="0"/>
              </a:rPr>
              <a:t>Solution du problème </a:t>
            </a:r>
            <a:endParaRPr lang="fr-FR" sz="1600" b="1" dirty="0">
              <a:latin typeface="Garamond" pitchFamily="18" charset="0"/>
            </a:endParaRPr>
          </a:p>
        </p:txBody>
      </p:sp>
      <p:sp>
        <p:nvSpPr>
          <p:cNvPr id="18" name="Rectangle à coins arrondis 17"/>
          <p:cNvSpPr/>
          <p:nvPr/>
        </p:nvSpPr>
        <p:spPr>
          <a:xfrm>
            <a:off x="6429388" y="3000372"/>
            <a:ext cx="2071702" cy="571504"/>
          </a:xfrm>
          <a:prstGeom prst="wedgeRoundRectCallout">
            <a:avLst>
              <a:gd name="adj1" fmla="val -156924"/>
              <a:gd name="adj2" fmla="val 239642"/>
              <a:gd name="adj3" fmla="val 16667"/>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i="1" dirty="0" smtClean="0">
                <a:latin typeface="Garamond" pitchFamily="18" charset="0"/>
              </a:rPr>
              <a:t>Zone </a:t>
            </a:r>
            <a:r>
              <a:rPr lang="en-US" b="1" dirty="0" smtClean="0">
                <a:latin typeface="Garamond" pitchFamily="18" charset="0"/>
              </a:rPr>
              <a:t>1 : [P</a:t>
            </a:r>
            <a:r>
              <a:rPr lang="en-US" b="1" baseline="-25000" dirty="0" smtClean="0">
                <a:latin typeface="Garamond" pitchFamily="18" charset="0"/>
              </a:rPr>
              <a:t>0</a:t>
            </a:r>
            <a:r>
              <a:rPr lang="en-US" b="1" dirty="0" smtClean="0">
                <a:latin typeface="Garamond" pitchFamily="18" charset="0"/>
              </a:rPr>
              <a:t> ,</a:t>
            </a:r>
            <a:r>
              <a:rPr lang="en-US" b="1" baseline="-25000" dirty="0" smtClean="0">
                <a:latin typeface="Garamond" pitchFamily="18" charset="0"/>
              </a:rPr>
              <a:t> </a:t>
            </a:r>
            <a:r>
              <a:rPr lang="en-US" b="1" dirty="0" smtClean="0">
                <a:latin typeface="Garamond" pitchFamily="18" charset="0"/>
              </a:rPr>
              <a:t>P</a:t>
            </a:r>
            <a:r>
              <a:rPr lang="en-US" b="1" baseline="-25000" dirty="0" smtClean="0">
                <a:latin typeface="Garamond" pitchFamily="18" charset="0"/>
              </a:rPr>
              <a:t>1</a:t>
            </a:r>
            <a:r>
              <a:rPr lang="en-US" b="1" dirty="0" smtClean="0">
                <a:latin typeface="Garamond" pitchFamily="18" charset="0"/>
              </a:rPr>
              <a:t> ]</a:t>
            </a:r>
            <a:endParaRPr lang="fr-FR" b="1" dirty="0">
              <a:latin typeface="Garamond" pitchFamily="18" charset="0"/>
            </a:endParaRPr>
          </a:p>
        </p:txBody>
      </p:sp>
      <p:sp>
        <p:nvSpPr>
          <p:cNvPr id="19" name="Rectangle à coins arrondis 18"/>
          <p:cNvSpPr/>
          <p:nvPr/>
        </p:nvSpPr>
        <p:spPr>
          <a:xfrm>
            <a:off x="6646414" y="3152772"/>
            <a:ext cx="2071702" cy="571504"/>
          </a:xfrm>
          <a:prstGeom prst="wedgeRoundRectCallout">
            <a:avLst>
              <a:gd name="adj1" fmla="val -150619"/>
              <a:gd name="adj2" fmla="val 220595"/>
              <a:gd name="adj3" fmla="val 16667"/>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i="1" dirty="0" smtClean="0">
                <a:latin typeface="Garamond" pitchFamily="18" charset="0"/>
              </a:rPr>
              <a:t>Zone </a:t>
            </a:r>
            <a:r>
              <a:rPr lang="en-US" b="1" dirty="0" smtClean="0">
                <a:latin typeface="Garamond" pitchFamily="18" charset="0"/>
              </a:rPr>
              <a:t>2 : [P</a:t>
            </a:r>
            <a:r>
              <a:rPr lang="en-US" b="1" baseline="-25000" dirty="0" smtClean="0">
                <a:latin typeface="Garamond" pitchFamily="18" charset="0"/>
              </a:rPr>
              <a:t>1</a:t>
            </a:r>
            <a:r>
              <a:rPr lang="en-US" b="1" dirty="0" smtClean="0">
                <a:latin typeface="Garamond" pitchFamily="18" charset="0"/>
              </a:rPr>
              <a:t> ,</a:t>
            </a:r>
            <a:r>
              <a:rPr lang="en-US" b="1" baseline="-25000" dirty="0" smtClean="0">
                <a:latin typeface="Garamond" pitchFamily="18" charset="0"/>
              </a:rPr>
              <a:t> </a:t>
            </a:r>
            <a:r>
              <a:rPr lang="en-US" b="1" dirty="0" smtClean="0">
                <a:latin typeface="Garamond" pitchFamily="18" charset="0"/>
              </a:rPr>
              <a:t>P</a:t>
            </a:r>
            <a:r>
              <a:rPr lang="en-US" b="1" baseline="-25000" dirty="0" smtClean="0">
                <a:latin typeface="Garamond" pitchFamily="18" charset="0"/>
              </a:rPr>
              <a:t>2</a:t>
            </a:r>
            <a:r>
              <a:rPr lang="en-US" b="1" dirty="0" smtClean="0">
                <a:latin typeface="Garamond" pitchFamily="18" charset="0"/>
              </a:rPr>
              <a:t> ]</a:t>
            </a:r>
            <a:endParaRPr lang="fr-FR" b="1" dirty="0">
              <a:latin typeface="Garamond" pitchFamily="18" charset="0"/>
            </a:endParaRPr>
          </a:p>
        </p:txBody>
      </p:sp>
      <p:sp>
        <p:nvSpPr>
          <p:cNvPr id="20" name="Rectangle à coins arrondis 19"/>
          <p:cNvSpPr/>
          <p:nvPr/>
        </p:nvSpPr>
        <p:spPr>
          <a:xfrm>
            <a:off x="6798814" y="3305172"/>
            <a:ext cx="2071702" cy="571504"/>
          </a:xfrm>
          <a:prstGeom prst="wedgeRoundRectCallout">
            <a:avLst>
              <a:gd name="adj1" fmla="val -140635"/>
              <a:gd name="adj2" fmla="val 203452"/>
              <a:gd name="adj3" fmla="val 16667"/>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i="1" dirty="0" smtClean="0">
                <a:latin typeface="Garamond" pitchFamily="18" charset="0"/>
              </a:rPr>
              <a:t>Zone 3</a:t>
            </a:r>
            <a:r>
              <a:rPr lang="en-US" b="1" dirty="0" smtClean="0">
                <a:latin typeface="Garamond" pitchFamily="18" charset="0"/>
              </a:rPr>
              <a:t> : [P</a:t>
            </a:r>
            <a:r>
              <a:rPr lang="en-US" b="1" baseline="-25000" dirty="0" smtClean="0">
                <a:latin typeface="Garamond" pitchFamily="18" charset="0"/>
              </a:rPr>
              <a:t>2</a:t>
            </a:r>
            <a:r>
              <a:rPr lang="en-US" b="1" dirty="0" smtClean="0">
                <a:latin typeface="Garamond" pitchFamily="18" charset="0"/>
              </a:rPr>
              <a:t> ,</a:t>
            </a:r>
            <a:r>
              <a:rPr lang="en-US" b="1" baseline="-25000" dirty="0" smtClean="0">
                <a:latin typeface="Garamond" pitchFamily="18" charset="0"/>
              </a:rPr>
              <a:t> </a:t>
            </a:r>
            <a:r>
              <a:rPr lang="en-US" b="1" dirty="0" smtClean="0">
                <a:latin typeface="Garamond" pitchFamily="18" charset="0"/>
              </a:rPr>
              <a:t>P</a:t>
            </a:r>
            <a:r>
              <a:rPr lang="en-US" b="1" baseline="-25000" dirty="0" smtClean="0">
                <a:latin typeface="Garamond" pitchFamily="18" charset="0"/>
              </a:rPr>
              <a:t>3</a:t>
            </a:r>
            <a:r>
              <a:rPr lang="en-US" b="1" dirty="0" smtClean="0">
                <a:latin typeface="Garamond" pitchFamily="18" charset="0"/>
              </a:rPr>
              <a:t> ]</a:t>
            </a:r>
            <a:endParaRPr lang="fr-FR" b="1" dirty="0">
              <a:latin typeface="Garamond" pitchFamily="18" charset="0"/>
            </a:endParaRPr>
          </a:p>
        </p:txBody>
      </p:sp>
      <p:sp>
        <p:nvSpPr>
          <p:cNvPr id="21" name="Rectangle à coins arrondis 20"/>
          <p:cNvSpPr/>
          <p:nvPr/>
        </p:nvSpPr>
        <p:spPr>
          <a:xfrm>
            <a:off x="6922642" y="3429000"/>
            <a:ext cx="2071702" cy="571504"/>
          </a:xfrm>
          <a:prstGeom prst="wedgeRoundRectCallout">
            <a:avLst>
              <a:gd name="adj1" fmla="val -131701"/>
              <a:gd name="adj2" fmla="val 184405"/>
              <a:gd name="adj3" fmla="val 16667"/>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i="1" dirty="0" smtClean="0">
                <a:latin typeface="Garamond" pitchFamily="18" charset="0"/>
              </a:rPr>
              <a:t>Zone 4</a:t>
            </a:r>
            <a:r>
              <a:rPr lang="en-US" b="1" dirty="0" smtClean="0">
                <a:latin typeface="Garamond" pitchFamily="18" charset="0"/>
              </a:rPr>
              <a:t> : [P</a:t>
            </a:r>
            <a:r>
              <a:rPr lang="en-US" b="1" baseline="-25000" dirty="0" smtClean="0">
                <a:latin typeface="Garamond" pitchFamily="18" charset="0"/>
              </a:rPr>
              <a:t>3</a:t>
            </a:r>
            <a:r>
              <a:rPr lang="en-US" b="1" dirty="0" smtClean="0">
                <a:latin typeface="Garamond" pitchFamily="18" charset="0"/>
              </a:rPr>
              <a:t> ,</a:t>
            </a:r>
            <a:r>
              <a:rPr lang="en-US" b="1" baseline="-25000" dirty="0" smtClean="0">
                <a:latin typeface="Garamond" pitchFamily="18" charset="0"/>
              </a:rPr>
              <a:t> </a:t>
            </a:r>
            <a:r>
              <a:rPr lang="en-US" b="1" dirty="0" smtClean="0">
                <a:latin typeface="Garamond" pitchFamily="18" charset="0"/>
              </a:rPr>
              <a:t>P</a:t>
            </a:r>
            <a:r>
              <a:rPr lang="en-US" b="1" baseline="-25000" dirty="0" smtClean="0">
                <a:latin typeface="Garamond" pitchFamily="18" charset="0"/>
              </a:rPr>
              <a:t>4</a:t>
            </a:r>
            <a:r>
              <a:rPr lang="en-US" b="1" dirty="0" smtClean="0">
                <a:latin typeface="Garamond" pitchFamily="18" charset="0"/>
              </a:rPr>
              <a:t> ]</a:t>
            </a:r>
            <a:endParaRPr lang="fr-FR" b="1" dirty="0">
              <a:latin typeface="Garamond" pitchFamily="18" charset="0"/>
            </a:endParaRPr>
          </a:p>
        </p:txBody>
      </p:sp>
      <p:sp>
        <p:nvSpPr>
          <p:cNvPr id="22" name="Rectangle à coins arrondis 21"/>
          <p:cNvSpPr/>
          <p:nvPr/>
        </p:nvSpPr>
        <p:spPr>
          <a:xfrm>
            <a:off x="6922642" y="3714752"/>
            <a:ext cx="2071702" cy="571504"/>
          </a:xfrm>
          <a:prstGeom prst="wedgeRoundRectCallout">
            <a:avLst>
              <a:gd name="adj1" fmla="val -112787"/>
              <a:gd name="adj2" fmla="val 159642"/>
              <a:gd name="adj3" fmla="val 16667"/>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i="1" dirty="0" smtClean="0">
                <a:latin typeface="Garamond" pitchFamily="18" charset="0"/>
              </a:rPr>
              <a:t>Zone n</a:t>
            </a:r>
            <a:r>
              <a:rPr lang="en-US" b="1" dirty="0" smtClean="0">
                <a:latin typeface="Garamond" pitchFamily="18" charset="0"/>
              </a:rPr>
              <a:t> : [P</a:t>
            </a:r>
            <a:r>
              <a:rPr lang="en-US" b="1" baseline="-25000" dirty="0" smtClean="0">
                <a:latin typeface="Garamond" pitchFamily="18" charset="0"/>
              </a:rPr>
              <a:t>n-1</a:t>
            </a:r>
            <a:r>
              <a:rPr lang="en-US" b="1" dirty="0" smtClean="0">
                <a:latin typeface="Garamond" pitchFamily="18" charset="0"/>
              </a:rPr>
              <a:t> ,</a:t>
            </a:r>
            <a:r>
              <a:rPr lang="en-US" b="1" baseline="-25000" dirty="0" smtClean="0">
                <a:latin typeface="Garamond" pitchFamily="18" charset="0"/>
              </a:rPr>
              <a:t> </a:t>
            </a:r>
            <a:r>
              <a:rPr lang="en-US" b="1" dirty="0" smtClean="0">
                <a:latin typeface="Garamond" pitchFamily="18" charset="0"/>
              </a:rPr>
              <a:t>P</a:t>
            </a:r>
            <a:r>
              <a:rPr lang="en-US" b="1" baseline="-25000" dirty="0" smtClean="0">
                <a:latin typeface="Garamond" pitchFamily="18" charset="0"/>
              </a:rPr>
              <a:t>n</a:t>
            </a:r>
            <a:r>
              <a:rPr lang="en-US" b="1" dirty="0" smtClean="0">
                <a:latin typeface="Garamond" pitchFamily="18" charset="0"/>
              </a:rPr>
              <a:t> ]</a:t>
            </a:r>
            <a:endParaRPr lang="fr-FR" b="1" dirty="0">
              <a:latin typeface="Garamond" pitchFamily="18" charset="0"/>
            </a:endParaRPr>
          </a:p>
        </p:txBody>
      </p:sp>
      <p:sp>
        <p:nvSpPr>
          <p:cNvPr id="23" name="Rectangle à coins arrondis 22"/>
          <p:cNvSpPr/>
          <p:nvPr/>
        </p:nvSpPr>
        <p:spPr>
          <a:xfrm>
            <a:off x="5500694" y="6330064"/>
            <a:ext cx="3548089" cy="408623"/>
          </a:xfrm>
          <a:prstGeom prst="round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fr-FR" b="1" dirty="0" smtClean="0">
                <a:latin typeface="Sylfaen" pitchFamily="18" charset="0"/>
              </a:rPr>
              <a:t>les zones de propagation du signal </a:t>
            </a:r>
            <a:endParaRPr lang="fr-FR" dirty="0"/>
          </a:p>
        </p:txBody>
      </p:sp>
      <p:sp>
        <p:nvSpPr>
          <p:cNvPr id="24" name="Titre 4"/>
          <p:cNvSpPr txBox="1">
            <a:spLocks/>
          </p:cNvSpPr>
          <p:nvPr/>
        </p:nvSpPr>
        <p:spPr>
          <a:xfrm>
            <a:off x="600076" y="203200"/>
            <a:ext cx="7901014" cy="582594"/>
          </a:xfrm>
          <a:prstGeom prst="roundRect">
            <a:avLst/>
          </a:prstGeom>
          <a:blipFill>
            <a:blip r:embed="rId4"/>
            <a:tile tx="0" ty="0" sx="100000" sy="100000" flip="none" algn="tl"/>
          </a:blipFill>
        </p:spPr>
        <p:style>
          <a:lnRef idx="0">
            <a:schemeClr val="accent5"/>
          </a:lnRef>
          <a:fillRef idx="3">
            <a:schemeClr val="accent5"/>
          </a:fillRef>
          <a:effectRef idx="3">
            <a:schemeClr val="accent5"/>
          </a:effectRef>
          <a:fontRef idx="minor">
            <a:schemeClr val="lt1"/>
          </a:fontRef>
        </p:style>
        <p:txBody>
          <a:bodyPr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smtClean="0">
                <a:ln>
                  <a:noFill/>
                </a:ln>
                <a:solidFill>
                  <a:schemeClr val="tx1"/>
                </a:solidFill>
                <a:effectLst/>
                <a:uLnTx/>
                <a:uFillTx/>
                <a:latin typeface="Garamond" pitchFamily="18" charset="0"/>
                <a:ea typeface="+mn-ea"/>
                <a:cs typeface="Times New Roman" pitchFamily="18" charset="0"/>
              </a:rPr>
              <a:t>Contribution </a:t>
            </a:r>
            <a:endParaRPr kumimoji="0" lang="fr-FR" sz="600" b="0" i="0" u="none" strike="noStrike" kern="1200" cap="none" spc="0" normalizeH="0" baseline="0" noProof="0" dirty="0">
              <a:ln>
                <a:noFill/>
              </a:ln>
              <a:solidFill>
                <a:schemeClr val="tx1"/>
              </a:solidFill>
              <a:effectLst/>
              <a:uLnTx/>
              <a:uFillTx/>
              <a:latin typeface="Garamond" pitchFamily="18" charset="0"/>
              <a:ea typeface="+mn-ea"/>
              <a:cs typeface="Times New Roman" pitchFamily="18" charset="0"/>
            </a:endParaRPr>
          </a:p>
        </p:txBody>
      </p:sp>
      <p:sp>
        <p:nvSpPr>
          <p:cNvPr id="25" name="Arrondir un rectangle avec un coin diagonal 24"/>
          <p:cNvSpPr/>
          <p:nvPr/>
        </p:nvSpPr>
        <p:spPr>
          <a:xfrm>
            <a:off x="285720" y="928670"/>
            <a:ext cx="2500330" cy="500066"/>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indent="-381000" algn="ctr">
              <a:lnSpc>
                <a:spcPct val="90000"/>
              </a:lnSpc>
              <a:spcBef>
                <a:spcPct val="20000"/>
              </a:spcBef>
              <a:buClr>
                <a:schemeClr val="bg2"/>
              </a:buClr>
            </a:pPr>
            <a:r>
              <a:rPr lang="fr-FR" dirty="0" smtClean="0">
                <a:latin typeface="Garamond" pitchFamily="18" charset="0"/>
                <a:cs typeface="Times New Roman" pitchFamily="18" charset="0"/>
              </a:rPr>
              <a:t> Stabilité d’itinéraire</a:t>
            </a:r>
            <a:endParaRPr lang="fr-FR" dirty="0">
              <a:latin typeface="Garamond"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3"/>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39" presetClass="entr" presetSubtype="0" accel="10000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iterate type="lt">
                                    <p:tmPct val="5000"/>
                                  </p:iterate>
                                  <p:childTnLst>
                                    <p:set>
                                      <p:cBhvr>
                                        <p:cTn id="28" dur="1" fill="hold">
                                          <p:stCondLst>
                                            <p:cond delay="0"/>
                                          </p:stCondLst>
                                        </p:cTn>
                                        <p:tgtEl>
                                          <p:spTgt spid="13"/>
                                        </p:tgtEl>
                                        <p:attrNameLst>
                                          <p:attrName>style.visibility</p:attrName>
                                        </p:attrNameLst>
                                      </p:cBhvr>
                                      <p:to>
                                        <p:strVal val="visible"/>
                                      </p:to>
                                    </p:set>
                                    <p:anim calcmode="lin" valueType="num">
                                      <p:cBhvr>
                                        <p:cTn id="29" dur="1000" fill="hold"/>
                                        <p:tgtEl>
                                          <p:spTgt spid="13"/>
                                        </p:tgtEl>
                                        <p:attrNameLst>
                                          <p:attrName>ppt_w</p:attrName>
                                        </p:attrNameLst>
                                      </p:cBhvr>
                                      <p:tavLst>
                                        <p:tav tm="0">
                                          <p:val>
                                            <p:fltVal val="0"/>
                                          </p:val>
                                        </p:tav>
                                        <p:tav tm="100000">
                                          <p:val>
                                            <p:strVal val="#ppt_w"/>
                                          </p:val>
                                        </p:tav>
                                      </p:tavLst>
                                    </p:anim>
                                    <p:anim calcmode="lin" valueType="num">
                                      <p:cBhvr>
                                        <p:cTn id="30" dur="1000" fill="hold"/>
                                        <p:tgtEl>
                                          <p:spTgt spid="13"/>
                                        </p:tgtEl>
                                        <p:attrNameLst>
                                          <p:attrName>ppt_h</p:attrName>
                                        </p:attrNameLst>
                                      </p:cBhvr>
                                      <p:tavLst>
                                        <p:tav tm="0">
                                          <p:val>
                                            <p:fltVal val="0"/>
                                          </p:val>
                                        </p:tav>
                                        <p:tav tm="100000">
                                          <p:val>
                                            <p:strVal val="#ppt_h"/>
                                          </p:val>
                                        </p:tav>
                                      </p:tavLst>
                                    </p:anim>
                                    <p:anim calcmode="lin" valueType="num">
                                      <p:cBhvr>
                                        <p:cTn id="31" dur="1000" fill="hold"/>
                                        <p:tgtEl>
                                          <p:spTgt spid="13"/>
                                        </p:tgtEl>
                                        <p:attrNameLst>
                                          <p:attrName>style.rotation</p:attrName>
                                        </p:attrNameLst>
                                      </p:cBhvr>
                                      <p:tavLst>
                                        <p:tav tm="0">
                                          <p:val>
                                            <p:fltVal val="90"/>
                                          </p:val>
                                        </p:tav>
                                        <p:tav tm="100000">
                                          <p:val>
                                            <p:fltVal val="0"/>
                                          </p:val>
                                        </p:tav>
                                      </p:tavLst>
                                    </p:anim>
                                    <p:animEffect transition="in" filter="fade">
                                      <p:cBhvr>
                                        <p:cTn id="32" dur="10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29" presetClass="entr" presetSubtype="0" fill="hold" grpId="1" nodeType="click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ppt_x</p:attrName>
                                        </p:attrNameLst>
                                      </p:cBhvr>
                                      <p:tavLst>
                                        <p:tav tm="0">
                                          <p:val>
                                            <p:strVal val="#ppt_x-.2"/>
                                          </p:val>
                                        </p:tav>
                                        <p:tav tm="100000">
                                          <p:val>
                                            <p:strVal val="#ppt_x"/>
                                          </p:val>
                                        </p:tav>
                                      </p:tavLst>
                                    </p:anim>
                                    <p:anim calcmode="lin" valueType="num">
                                      <p:cBhvr>
                                        <p:cTn id="38"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39" dur="1000"/>
                                        <p:tgtEl>
                                          <p:spTgt spid="14"/>
                                        </p:tgtEl>
                                      </p:cBhvr>
                                    </p:animEffect>
                                  </p:childTnLst>
                                </p:cTn>
                              </p:par>
                            </p:childTnLst>
                          </p:cTn>
                        </p:par>
                        <p:par>
                          <p:cTn id="40" fill="hold">
                            <p:stCondLst>
                              <p:cond delay="1000"/>
                            </p:stCondLst>
                            <p:childTnLst>
                              <p:par>
                                <p:cTn id="41" presetID="30" presetClass="entr" presetSubtype="0"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800" decel="100000"/>
                                        <p:tgtEl>
                                          <p:spTgt spid="12"/>
                                        </p:tgtEl>
                                      </p:cBhvr>
                                    </p:animEffect>
                                    <p:anim calcmode="lin" valueType="num">
                                      <p:cBhvr>
                                        <p:cTn id="44" dur="800" decel="100000" fill="hold"/>
                                        <p:tgtEl>
                                          <p:spTgt spid="12"/>
                                        </p:tgtEl>
                                        <p:attrNameLst>
                                          <p:attrName>style.rotation</p:attrName>
                                        </p:attrNameLst>
                                      </p:cBhvr>
                                      <p:tavLst>
                                        <p:tav tm="0">
                                          <p:val>
                                            <p:fltVal val="-90"/>
                                          </p:val>
                                        </p:tav>
                                        <p:tav tm="100000">
                                          <p:val>
                                            <p:fltVal val="0"/>
                                          </p:val>
                                        </p:tav>
                                      </p:tavLst>
                                    </p:anim>
                                    <p:anim calcmode="lin" valueType="num">
                                      <p:cBhvr>
                                        <p:cTn id="45" dur="800" decel="100000" fill="hold"/>
                                        <p:tgtEl>
                                          <p:spTgt spid="12"/>
                                        </p:tgtEl>
                                        <p:attrNameLst>
                                          <p:attrName>ppt_x</p:attrName>
                                        </p:attrNameLst>
                                      </p:cBhvr>
                                      <p:tavLst>
                                        <p:tav tm="0">
                                          <p:val>
                                            <p:strVal val="#ppt_x+0.4"/>
                                          </p:val>
                                        </p:tav>
                                        <p:tav tm="100000">
                                          <p:val>
                                            <p:strVal val="#ppt_x-0.05"/>
                                          </p:val>
                                        </p:tav>
                                      </p:tavLst>
                                    </p:anim>
                                    <p:anim calcmode="lin" valueType="num">
                                      <p:cBhvr>
                                        <p:cTn id="46" dur="800" decel="100000" fill="hold"/>
                                        <p:tgtEl>
                                          <p:spTgt spid="12"/>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childTnLst>
                          </p:cTn>
                        </p:par>
                        <p:par>
                          <p:cTn id="49" fill="hold">
                            <p:stCondLst>
                              <p:cond delay="2000"/>
                            </p:stCondLst>
                            <p:childTnLst>
                              <p:par>
                                <p:cTn id="50" presetID="53" presetClass="entr" presetSubtype="0"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1000" fill="hold"/>
                                        <p:tgtEl>
                                          <p:spTgt spid="17"/>
                                        </p:tgtEl>
                                        <p:attrNameLst>
                                          <p:attrName>ppt_w</p:attrName>
                                        </p:attrNameLst>
                                      </p:cBhvr>
                                      <p:tavLst>
                                        <p:tav tm="0">
                                          <p:val>
                                            <p:fltVal val="0"/>
                                          </p:val>
                                        </p:tav>
                                        <p:tav tm="100000">
                                          <p:val>
                                            <p:strVal val="#ppt_w"/>
                                          </p:val>
                                        </p:tav>
                                      </p:tavLst>
                                    </p:anim>
                                    <p:anim calcmode="lin" valueType="num">
                                      <p:cBhvr>
                                        <p:cTn id="53" dur="1000" fill="hold"/>
                                        <p:tgtEl>
                                          <p:spTgt spid="17"/>
                                        </p:tgtEl>
                                        <p:attrNameLst>
                                          <p:attrName>ppt_h</p:attrName>
                                        </p:attrNameLst>
                                      </p:cBhvr>
                                      <p:tavLst>
                                        <p:tav tm="0">
                                          <p:val>
                                            <p:fltVal val="0"/>
                                          </p:val>
                                        </p:tav>
                                        <p:tav tm="100000">
                                          <p:val>
                                            <p:strVal val="#ppt_h"/>
                                          </p:val>
                                        </p:tav>
                                      </p:tavLst>
                                    </p:anim>
                                    <p:animEffect transition="in" filter="fade">
                                      <p:cBhvr>
                                        <p:cTn id="54" dur="1000"/>
                                        <p:tgtEl>
                                          <p:spTgt spid="17"/>
                                        </p:tgtEl>
                                      </p:cBhvr>
                                    </p:animEffect>
                                  </p:childTnLst>
                                  <p:subTnLst>
                                    <p:set>
                                      <p:cBhvr override="childStyle">
                                        <p:cTn dur="1" fill="hold" display="0" masterRel="sameClick" afterEffect="1">
                                          <p:stCondLst>
                                            <p:cond evt="end" delay="0">
                                              <p:tn val="50"/>
                                            </p:cond>
                                          </p:stCondLst>
                                        </p:cTn>
                                        <p:tgtEl>
                                          <p:spTgt spid="17"/>
                                        </p:tgtEl>
                                        <p:attrNameLst>
                                          <p:attrName>style.visibility</p:attrName>
                                        </p:attrNameLst>
                                      </p:cBhvr>
                                      <p:to>
                                        <p:strVal val="hidden"/>
                                      </p:to>
                                    </p:set>
                                  </p:subTnLst>
                                </p:cTn>
                              </p:par>
                            </p:childTnLst>
                          </p:cTn>
                        </p:par>
                        <p:par>
                          <p:cTn id="55" fill="hold">
                            <p:stCondLst>
                              <p:cond delay="3000"/>
                            </p:stCondLst>
                            <p:childTnLst>
                              <p:par>
                                <p:cTn id="56" presetID="53" presetClass="entr" presetSubtype="0"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p:cTn id="58" dur="1000" fill="hold"/>
                                        <p:tgtEl>
                                          <p:spTgt spid="23"/>
                                        </p:tgtEl>
                                        <p:attrNameLst>
                                          <p:attrName>ppt_w</p:attrName>
                                        </p:attrNameLst>
                                      </p:cBhvr>
                                      <p:tavLst>
                                        <p:tav tm="0">
                                          <p:val>
                                            <p:fltVal val="0"/>
                                          </p:val>
                                        </p:tav>
                                        <p:tav tm="100000">
                                          <p:val>
                                            <p:strVal val="#ppt_w"/>
                                          </p:val>
                                        </p:tav>
                                      </p:tavLst>
                                    </p:anim>
                                    <p:anim calcmode="lin" valueType="num">
                                      <p:cBhvr>
                                        <p:cTn id="59" dur="1000" fill="hold"/>
                                        <p:tgtEl>
                                          <p:spTgt spid="23"/>
                                        </p:tgtEl>
                                        <p:attrNameLst>
                                          <p:attrName>ppt_h</p:attrName>
                                        </p:attrNameLst>
                                      </p:cBhvr>
                                      <p:tavLst>
                                        <p:tav tm="0">
                                          <p:val>
                                            <p:fltVal val="0"/>
                                          </p:val>
                                        </p:tav>
                                        <p:tav tm="100000">
                                          <p:val>
                                            <p:strVal val="#ppt_h"/>
                                          </p:val>
                                        </p:tav>
                                      </p:tavLst>
                                    </p:anim>
                                    <p:animEffect transition="in" filter="fade">
                                      <p:cBhvr>
                                        <p:cTn id="60" dur="1000"/>
                                        <p:tgtEl>
                                          <p:spTgt spid="23"/>
                                        </p:tgtEl>
                                      </p:cBhvr>
                                    </p:animEffect>
                                  </p:childTnLst>
                                </p:cTn>
                              </p:par>
                            </p:childTnLst>
                          </p:cTn>
                        </p:par>
                        <p:par>
                          <p:cTn id="61" fill="hold">
                            <p:stCondLst>
                              <p:cond delay="4000"/>
                            </p:stCondLst>
                            <p:childTnLst>
                              <p:par>
                                <p:cTn id="62" presetID="53" presetClass="entr" presetSubtype="0" fill="hold" grpId="0" nodeType="afterEffect">
                                  <p:stCondLst>
                                    <p:cond delay="0"/>
                                  </p:stCondLst>
                                  <p:childTnLst>
                                    <p:set>
                                      <p:cBhvr>
                                        <p:cTn id="63" dur="1" fill="hold">
                                          <p:stCondLst>
                                            <p:cond delay="0"/>
                                          </p:stCondLst>
                                        </p:cTn>
                                        <p:tgtEl>
                                          <p:spTgt spid="7"/>
                                        </p:tgtEl>
                                        <p:attrNameLst>
                                          <p:attrName>style.visibility</p:attrName>
                                        </p:attrNameLst>
                                      </p:cBhvr>
                                      <p:to>
                                        <p:strVal val="visible"/>
                                      </p:to>
                                    </p:set>
                                    <p:anim calcmode="lin" valueType="num">
                                      <p:cBhvr>
                                        <p:cTn id="64" dur="1000" fill="hold"/>
                                        <p:tgtEl>
                                          <p:spTgt spid="7"/>
                                        </p:tgtEl>
                                        <p:attrNameLst>
                                          <p:attrName>ppt_w</p:attrName>
                                        </p:attrNameLst>
                                      </p:cBhvr>
                                      <p:tavLst>
                                        <p:tav tm="0">
                                          <p:val>
                                            <p:fltVal val="0"/>
                                          </p:val>
                                        </p:tav>
                                        <p:tav tm="100000">
                                          <p:val>
                                            <p:strVal val="#ppt_w"/>
                                          </p:val>
                                        </p:tav>
                                      </p:tavLst>
                                    </p:anim>
                                    <p:anim calcmode="lin" valueType="num">
                                      <p:cBhvr>
                                        <p:cTn id="65" dur="1000" fill="hold"/>
                                        <p:tgtEl>
                                          <p:spTgt spid="7"/>
                                        </p:tgtEl>
                                        <p:attrNameLst>
                                          <p:attrName>ppt_h</p:attrName>
                                        </p:attrNameLst>
                                      </p:cBhvr>
                                      <p:tavLst>
                                        <p:tav tm="0">
                                          <p:val>
                                            <p:fltVal val="0"/>
                                          </p:val>
                                        </p:tav>
                                        <p:tav tm="100000">
                                          <p:val>
                                            <p:strVal val="#ppt_h"/>
                                          </p:val>
                                        </p:tav>
                                      </p:tavLst>
                                    </p:anim>
                                    <p:animEffect transition="in" filter="fade">
                                      <p:cBhvr>
                                        <p:cTn id="66" dur="1000"/>
                                        <p:tgtEl>
                                          <p:spTgt spid="7"/>
                                        </p:tgtEl>
                                      </p:cBhvr>
                                    </p:animEffect>
                                  </p:childTnLst>
                                </p:cTn>
                              </p:par>
                            </p:childTnLst>
                          </p:cTn>
                        </p:par>
                        <p:par>
                          <p:cTn id="67" fill="hold">
                            <p:stCondLst>
                              <p:cond delay="5000"/>
                            </p:stCondLst>
                            <p:childTnLst>
                              <p:par>
                                <p:cTn id="68" presetID="26" presetClass="emph" presetSubtype="0" fill="hold" grpId="1" nodeType="afterEffect">
                                  <p:stCondLst>
                                    <p:cond delay="0"/>
                                  </p:stCondLst>
                                  <p:childTnLst>
                                    <p:animEffect transition="out" filter="fade">
                                      <p:cBhvr>
                                        <p:cTn id="69" dur="1000" tmFilter="0, 0; .2, .5; .8, .5; 1, 0"/>
                                        <p:tgtEl>
                                          <p:spTgt spid="7"/>
                                        </p:tgtEl>
                                      </p:cBhvr>
                                    </p:animEffect>
                                    <p:animScale>
                                      <p:cBhvr>
                                        <p:cTn id="70" dur="500" autoRev="1" fill="hold"/>
                                        <p:tgtEl>
                                          <p:spTgt spid="7"/>
                                        </p:tgtEl>
                                      </p:cBhvr>
                                      <p:by x="105000" y="105000"/>
                                    </p:animScale>
                                  </p:childTnLst>
                                </p:cTn>
                              </p:par>
                            </p:childTnLst>
                          </p:cTn>
                        </p:par>
                        <p:par>
                          <p:cTn id="71" fill="hold">
                            <p:stCondLst>
                              <p:cond delay="6000"/>
                            </p:stCondLst>
                            <p:childTnLst>
                              <p:par>
                                <p:cTn id="72" presetID="10" presetClass="entr" presetSubtype="0"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fade">
                                      <p:cBhvr>
                                        <p:cTn id="74" dur="1000"/>
                                        <p:tgtEl>
                                          <p:spTgt spid="18"/>
                                        </p:tgtEl>
                                      </p:cBhvr>
                                    </p:animEffect>
                                  </p:childTnLst>
                                  <p:subTnLst>
                                    <p:set>
                                      <p:cBhvr override="childStyle">
                                        <p:cTn dur="1" fill="hold" display="0" masterRel="sameClick" afterEffect="1">
                                          <p:stCondLst>
                                            <p:cond evt="end" delay="0">
                                              <p:tn val="72"/>
                                            </p:cond>
                                          </p:stCondLst>
                                        </p:cTn>
                                        <p:tgtEl>
                                          <p:spTgt spid="18"/>
                                        </p:tgtEl>
                                        <p:attrNameLst>
                                          <p:attrName>style.visibility</p:attrName>
                                        </p:attrNameLst>
                                      </p:cBhvr>
                                      <p:to>
                                        <p:strVal val="hidden"/>
                                      </p:to>
                                    </p:set>
                                  </p:subTnLst>
                                </p:cTn>
                              </p:par>
                            </p:childTnLst>
                          </p:cTn>
                        </p:par>
                        <p:par>
                          <p:cTn id="75" fill="hold">
                            <p:stCondLst>
                              <p:cond delay="7000"/>
                            </p:stCondLst>
                            <p:childTnLst>
                              <p:par>
                                <p:cTn id="76" presetID="53" presetClass="entr" presetSubtype="0" fill="hold" grpId="0" nodeType="afterEffect">
                                  <p:stCondLst>
                                    <p:cond delay="0"/>
                                  </p:stCondLst>
                                  <p:childTnLst>
                                    <p:set>
                                      <p:cBhvr>
                                        <p:cTn id="77" dur="1" fill="hold">
                                          <p:stCondLst>
                                            <p:cond delay="0"/>
                                          </p:stCondLst>
                                        </p:cTn>
                                        <p:tgtEl>
                                          <p:spTgt spid="8"/>
                                        </p:tgtEl>
                                        <p:attrNameLst>
                                          <p:attrName>style.visibility</p:attrName>
                                        </p:attrNameLst>
                                      </p:cBhvr>
                                      <p:to>
                                        <p:strVal val="visible"/>
                                      </p:to>
                                    </p:set>
                                    <p:anim calcmode="lin" valueType="num">
                                      <p:cBhvr>
                                        <p:cTn id="78" dur="1000" fill="hold"/>
                                        <p:tgtEl>
                                          <p:spTgt spid="8"/>
                                        </p:tgtEl>
                                        <p:attrNameLst>
                                          <p:attrName>ppt_w</p:attrName>
                                        </p:attrNameLst>
                                      </p:cBhvr>
                                      <p:tavLst>
                                        <p:tav tm="0">
                                          <p:val>
                                            <p:fltVal val="0"/>
                                          </p:val>
                                        </p:tav>
                                        <p:tav tm="100000">
                                          <p:val>
                                            <p:strVal val="#ppt_w"/>
                                          </p:val>
                                        </p:tav>
                                      </p:tavLst>
                                    </p:anim>
                                    <p:anim calcmode="lin" valueType="num">
                                      <p:cBhvr>
                                        <p:cTn id="79" dur="1000" fill="hold"/>
                                        <p:tgtEl>
                                          <p:spTgt spid="8"/>
                                        </p:tgtEl>
                                        <p:attrNameLst>
                                          <p:attrName>ppt_h</p:attrName>
                                        </p:attrNameLst>
                                      </p:cBhvr>
                                      <p:tavLst>
                                        <p:tav tm="0">
                                          <p:val>
                                            <p:fltVal val="0"/>
                                          </p:val>
                                        </p:tav>
                                        <p:tav tm="100000">
                                          <p:val>
                                            <p:strVal val="#ppt_h"/>
                                          </p:val>
                                        </p:tav>
                                      </p:tavLst>
                                    </p:anim>
                                    <p:animEffect transition="in" filter="fade">
                                      <p:cBhvr>
                                        <p:cTn id="80" dur="1000"/>
                                        <p:tgtEl>
                                          <p:spTgt spid="8"/>
                                        </p:tgtEl>
                                      </p:cBhvr>
                                    </p:animEffect>
                                  </p:childTnLst>
                                </p:cTn>
                              </p:par>
                            </p:childTnLst>
                          </p:cTn>
                        </p:par>
                        <p:par>
                          <p:cTn id="81" fill="hold">
                            <p:stCondLst>
                              <p:cond delay="8000"/>
                            </p:stCondLst>
                            <p:childTnLst>
                              <p:par>
                                <p:cTn id="82" presetID="26" presetClass="emph" presetSubtype="0" fill="hold" grpId="1" nodeType="afterEffect">
                                  <p:stCondLst>
                                    <p:cond delay="0"/>
                                  </p:stCondLst>
                                  <p:childTnLst>
                                    <p:animEffect transition="out" filter="fade">
                                      <p:cBhvr>
                                        <p:cTn id="83" dur="1000" tmFilter="0, 0; .2, .5; .8, .5; 1, 0"/>
                                        <p:tgtEl>
                                          <p:spTgt spid="8"/>
                                        </p:tgtEl>
                                      </p:cBhvr>
                                    </p:animEffect>
                                    <p:animScale>
                                      <p:cBhvr>
                                        <p:cTn id="84" dur="500" autoRev="1" fill="hold"/>
                                        <p:tgtEl>
                                          <p:spTgt spid="8"/>
                                        </p:tgtEl>
                                      </p:cBhvr>
                                      <p:by x="105000" y="105000"/>
                                    </p:animScale>
                                  </p:childTnLst>
                                </p:cTn>
                              </p:par>
                            </p:childTnLst>
                          </p:cTn>
                        </p:par>
                        <p:par>
                          <p:cTn id="85" fill="hold">
                            <p:stCondLst>
                              <p:cond delay="9000"/>
                            </p:stCondLst>
                            <p:childTnLst>
                              <p:par>
                                <p:cTn id="86" presetID="10" presetClass="entr" presetSubtype="0" fill="hold" grpId="0" nodeType="afterEffect">
                                  <p:stCondLst>
                                    <p:cond delay="0"/>
                                  </p:stCondLst>
                                  <p:childTnLst>
                                    <p:set>
                                      <p:cBhvr>
                                        <p:cTn id="87" dur="1" fill="hold">
                                          <p:stCondLst>
                                            <p:cond delay="0"/>
                                          </p:stCondLst>
                                        </p:cTn>
                                        <p:tgtEl>
                                          <p:spTgt spid="19"/>
                                        </p:tgtEl>
                                        <p:attrNameLst>
                                          <p:attrName>style.visibility</p:attrName>
                                        </p:attrNameLst>
                                      </p:cBhvr>
                                      <p:to>
                                        <p:strVal val="visible"/>
                                      </p:to>
                                    </p:set>
                                    <p:animEffect transition="in" filter="fade">
                                      <p:cBhvr>
                                        <p:cTn id="88" dur="1000"/>
                                        <p:tgtEl>
                                          <p:spTgt spid="19"/>
                                        </p:tgtEl>
                                      </p:cBhvr>
                                    </p:animEffect>
                                  </p:childTnLst>
                                  <p:subTnLst>
                                    <p:set>
                                      <p:cBhvr override="childStyle">
                                        <p:cTn dur="1" fill="hold" display="0" masterRel="sameClick" afterEffect="1">
                                          <p:stCondLst>
                                            <p:cond evt="end" delay="0">
                                              <p:tn val="86"/>
                                            </p:cond>
                                          </p:stCondLst>
                                        </p:cTn>
                                        <p:tgtEl>
                                          <p:spTgt spid="19"/>
                                        </p:tgtEl>
                                        <p:attrNameLst>
                                          <p:attrName>style.visibility</p:attrName>
                                        </p:attrNameLst>
                                      </p:cBhvr>
                                      <p:to>
                                        <p:strVal val="hidden"/>
                                      </p:to>
                                    </p:set>
                                  </p:subTnLst>
                                </p:cTn>
                              </p:par>
                            </p:childTnLst>
                          </p:cTn>
                        </p:par>
                        <p:par>
                          <p:cTn id="89" fill="hold">
                            <p:stCondLst>
                              <p:cond delay="10000"/>
                            </p:stCondLst>
                            <p:childTnLst>
                              <p:par>
                                <p:cTn id="90" presetID="53" presetClass="entr" presetSubtype="0" fill="hold" grpId="0" nodeType="afterEffect">
                                  <p:stCondLst>
                                    <p:cond delay="0"/>
                                  </p:stCondLst>
                                  <p:childTnLst>
                                    <p:set>
                                      <p:cBhvr>
                                        <p:cTn id="91" dur="1" fill="hold">
                                          <p:stCondLst>
                                            <p:cond delay="0"/>
                                          </p:stCondLst>
                                        </p:cTn>
                                        <p:tgtEl>
                                          <p:spTgt spid="11"/>
                                        </p:tgtEl>
                                        <p:attrNameLst>
                                          <p:attrName>style.visibility</p:attrName>
                                        </p:attrNameLst>
                                      </p:cBhvr>
                                      <p:to>
                                        <p:strVal val="visible"/>
                                      </p:to>
                                    </p:set>
                                    <p:anim calcmode="lin" valueType="num">
                                      <p:cBhvr>
                                        <p:cTn id="92" dur="1000" fill="hold"/>
                                        <p:tgtEl>
                                          <p:spTgt spid="11"/>
                                        </p:tgtEl>
                                        <p:attrNameLst>
                                          <p:attrName>ppt_w</p:attrName>
                                        </p:attrNameLst>
                                      </p:cBhvr>
                                      <p:tavLst>
                                        <p:tav tm="0">
                                          <p:val>
                                            <p:fltVal val="0"/>
                                          </p:val>
                                        </p:tav>
                                        <p:tav tm="100000">
                                          <p:val>
                                            <p:strVal val="#ppt_w"/>
                                          </p:val>
                                        </p:tav>
                                      </p:tavLst>
                                    </p:anim>
                                    <p:anim calcmode="lin" valueType="num">
                                      <p:cBhvr>
                                        <p:cTn id="93" dur="1000" fill="hold"/>
                                        <p:tgtEl>
                                          <p:spTgt spid="11"/>
                                        </p:tgtEl>
                                        <p:attrNameLst>
                                          <p:attrName>ppt_h</p:attrName>
                                        </p:attrNameLst>
                                      </p:cBhvr>
                                      <p:tavLst>
                                        <p:tav tm="0">
                                          <p:val>
                                            <p:fltVal val="0"/>
                                          </p:val>
                                        </p:tav>
                                        <p:tav tm="100000">
                                          <p:val>
                                            <p:strVal val="#ppt_h"/>
                                          </p:val>
                                        </p:tav>
                                      </p:tavLst>
                                    </p:anim>
                                    <p:animEffect transition="in" filter="fade">
                                      <p:cBhvr>
                                        <p:cTn id="94" dur="1000"/>
                                        <p:tgtEl>
                                          <p:spTgt spid="11"/>
                                        </p:tgtEl>
                                      </p:cBhvr>
                                    </p:animEffect>
                                  </p:childTnLst>
                                </p:cTn>
                              </p:par>
                            </p:childTnLst>
                          </p:cTn>
                        </p:par>
                        <p:par>
                          <p:cTn id="95" fill="hold">
                            <p:stCondLst>
                              <p:cond delay="11000"/>
                            </p:stCondLst>
                            <p:childTnLst>
                              <p:par>
                                <p:cTn id="96" presetID="26" presetClass="emph" presetSubtype="0" fill="hold" grpId="1" nodeType="afterEffect">
                                  <p:stCondLst>
                                    <p:cond delay="0"/>
                                  </p:stCondLst>
                                  <p:childTnLst>
                                    <p:animEffect transition="out" filter="fade">
                                      <p:cBhvr>
                                        <p:cTn id="97" dur="1000" tmFilter="0, 0; .2, .5; .8, .5; 1, 0"/>
                                        <p:tgtEl>
                                          <p:spTgt spid="11"/>
                                        </p:tgtEl>
                                      </p:cBhvr>
                                    </p:animEffect>
                                    <p:animScale>
                                      <p:cBhvr>
                                        <p:cTn id="98" dur="500" autoRev="1" fill="hold"/>
                                        <p:tgtEl>
                                          <p:spTgt spid="11"/>
                                        </p:tgtEl>
                                      </p:cBhvr>
                                      <p:by x="105000" y="105000"/>
                                    </p:animScale>
                                  </p:childTnLst>
                                </p:cTn>
                              </p:par>
                            </p:childTnLst>
                          </p:cTn>
                        </p:par>
                        <p:par>
                          <p:cTn id="99" fill="hold">
                            <p:stCondLst>
                              <p:cond delay="12000"/>
                            </p:stCondLst>
                            <p:childTnLst>
                              <p:par>
                                <p:cTn id="100" presetID="10" presetClass="entr" presetSubtype="0" fill="hold" grpId="0" nodeType="afterEffect">
                                  <p:stCondLst>
                                    <p:cond delay="0"/>
                                  </p:stCondLst>
                                  <p:childTnLst>
                                    <p:set>
                                      <p:cBhvr>
                                        <p:cTn id="101" dur="1" fill="hold">
                                          <p:stCondLst>
                                            <p:cond delay="0"/>
                                          </p:stCondLst>
                                        </p:cTn>
                                        <p:tgtEl>
                                          <p:spTgt spid="20"/>
                                        </p:tgtEl>
                                        <p:attrNameLst>
                                          <p:attrName>style.visibility</p:attrName>
                                        </p:attrNameLst>
                                      </p:cBhvr>
                                      <p:to>
                                        <p:strVal val="visible"/>
                                      </p:to>
                                    </p:set>
                                    <p:animEffect transition="in" filter="fade">
                                      <p:cBhvr>
                                        <p:cTn id="102" dur="1000"/>
                                        <p:tgtEl>
                                          <p:spTgt spid="20"/>
                                        </p:tgtEl>
                                      </p:cBhvr>
                                    </p:animEffect>
                                  </p:childTnLst>
                                  <p:subTnLst>
                                    <p:set>
                                      <p:cBhvr override="childStyle">
                                        <p:cTn dur="1" fill="hold" display="0" masterRel="sameClick" afterEffect="1">
                                          <p:stCondLst>
                                            <p:cond evt="end" delay="0">
                                              <p:tn val="100"/>
                                            </p:cond>
                                          </p:stCondLst>
                                        </p:cTn>
                                        <p:tgtEl>
                                          <p:spTgt spid="20"/>
                                        </p:tgtEl>
                                        <p:attrNameLst>
                                          <p:attrName>style.visibility</p:attrName>
                                        </p:attrNameLst>
                                      </p:cBhvr>
                                      <p:to>
                                        <p:strVal val="hidden"/>
                                      </p:to>
                                    </p:set>
                                  </p:subTnLst>
                                </p:cTn>
                              </p:par>
                            </p:childTnLst>
                          </p:cTn>
                        </p:par>
                        <p:par>
                          <p:cTn id="103" fill="hold">
                            <p:stCondLst>
                              <p:cond delay="13000"/>
                            </p:stCondLst>
                            <p:childTnLst>
                              <p:par>
                                <p:cTn id="104" presetID="53" presetClass="entr" presetSubtype="0" fill="hold" grpId="0" nodeType="afterEffect">
                                  <p:stCondLst>
                                    <p:cond delay="0"/>
                                  </p:stCondLst>
                                  <p:childTnLst>
                                    <p:set>
                                      <p:cBhvr>
                                        <p:cTn id="105" dur="1" fill="hold">
                                          <p:stCondLst>
                                            <p:cond delay="0"/>
                                          </p:stCondLst>
                                        </p:cTn>
                                        <p:tgtEl>
                                          <p:spTgt spid="10"/>
                                        </p:tgtEl>
                                        <p:attrNameLst>
                                          <p:attrName>style.visibility</p:attrName>
                                        </p:attrNameLst>
                                      </p:cBhvr>
                                      <p:to>
                                        <p:strVal val="visible"/>
                                      </p:to>
                                    </p:set>
                                    <p:anim calcmode="lin" valueType="num">
                                      <p:cBhvr>
                                        <p:cTn id="106" dur="1000" fill="hold"/>
                                        <p:tgtEl>
                                          <p:spTgt spid="10"/>
                                        </p:tgtEl>
                                        <p:attrNameLst>
                                          <p:attrName>ppt_w</p:attrName>
                                        </p:attrNameLst>
                                      </p:cBhvr>
                                      <p:tavLst>
                                        <p:tav tm="0">
                                          <p:val>
                                            <p:fltVal val="0"/>
                                          </p:val>
                                        </p:tav>
                                        <p:tav tm="100000">
                                          <p:val>
                                            <p:strVal val="#ppt_w"/>
                                          </p:val>
                                        </p:tav>
                                      </p:tavLst>
                                    </p:anim>
                                    <p:anim calcmode="lin" valueType="num">
                                      <p:cBhvr>
                                        <p:cTn id="107" dur="1000" fill="hold"/>
                                        <p:tgtEl>
                                          <p:spTgt spid="10"/>
                                        </p:tgtEl>
                                        <p:attrNameLst>
                                          <p:attrName>ppt_h</p:attrName>
                                        </p:attrNameLst>
                                      </p:cBhvr>
                                      <p:tavLst>
                                        <p:tav tm="0">
                                          <p:val>
                                            <p:fltVal val="0"/>
                                          </p:val>
                                        </p:tav>
                                        <p:tav tm="100000">
                                          <p:val>
                                            <p:strVal val="#ppt_h"/>
                                          </p:val>
                                        </p:tav>
                                      </p:tavLst>
                                    </p:anim>
                                    <p:animEffect transition="in" filter="fade">
                                      <p:cBhvr>
                                        <p:cTn id="108" dur="1000"/>
                                        <p:tgtEl>
                                          <p:spTgt spid="10"/>
                                        </p:tgtEl>
                                      </p:cBhvr>
                                    </p:animEffect>
                                  </p:childTnLst>
                                </p:cTn>
                              </p:par>
                            </p:childTnLst>
                          </p:cTn>
                        </p:par>
                        <p:par>
                          <p:cTn id="109" fill="hold">
                            <p:stCondLst>
                              <p:cond delay="14000"/>
                            </p:stCondLst>
                            <p:childTnLst>
                              <p:par>
                                <p:cTn id="110" presetID="26" presetClass="emph" presetSubtype="0" fill="hold" grpId="1" nodeType="afterEffect">
                                  <p:stCondLst>
                                    <p:cond delay="0"/>
                                  </p:stCondLst>
                                  <p:childTnLst>
                                    <p:animEffect transition="out" filter="fade">
                                      <p:cBhvr>
                                        <p:cTn id="111" dur="1000" tmFilter="0, 0; .2, .5; .8, .5; 1, 0"/>
                                        <p:tgtEl>
                                          <p:spTgt spid="10"/>
                                        </p:tgtEl>
                                      </p:cBhvr>
                                    </p:animEffect>
                                    <p:animScale>
                                      <p:cBhvr>
                                        <p:cTn id="112" dur="500" autoRev="1" fill="hold"/>
                                        <p:tgtEl>
                                          <p:spTgt spid="10"/>
                                        </p:tgtEl>
                                      </p:cBhvr>
                                      <p:by x="105000" y="105000"/>
                                    </p:animScale>
                                  </p:childTnLst>
                                </p:cTn>
                              </p:par>
                            </p:childTnLst>
                          </p:cTn>
                        </p:par>
                        <p:par>
                          <p:cTn id="113" fill="hold">
                            <p:stCondLst>
                              <p:cond delay="15000"/>
                            </p:stCondLst>
                            <p:childTnLst>
                              <p:par>
                                <p:cTn id="114" presetID="10" presetClass="entr" presetSubtype="0" fill="hold" grpId="0" nodeType="afterEffect">
                                  <p:stCondLst>
                                    <p:cond delay="0"/>
                                  </p:stCondLst>
                                  <p:childTnLst>
                                    <p:set>
                                      <p:cBhvr>
                                        <p:cTn id="115" dur="1" fill="hold">
                                          <p:stCondLst>
                                            <p:cond delay="0"/>
                                          </p:stCondLst>
                                        </p:cTn>
                                        <p:tgtEl>
                                          <p:spTgt spid="21"/>
                                        </p:tgtEl>
                                        <p:attrNameLst>
                                          <p:attrName>style.visibility</p:attrName>
                                        </p:attrNameLst>
                                      </p:cBhvr>
                                      <p:to>
                                        <p:strVal val="visible"/>
                                      </p:to>
                                    </p:set>
                                    <p:animEffect transition="in" filter="fade">
                                      <p:cBhvr>
                                        <p:cTn id="116" dur="1000"/>
                                        <p:tgtEl>
                                          <p:spTgt spid="21"/>
                                        </p:tgtEl>
                                      </p:cBhvr>
                                    </p:animEffect>
                                  </p:childTnLst>
                                  <p:subTnLst>
                                    <p:set>
                                      <p:cBhvr override="childStyle">
                                        <p:cTn dur="1" fill="hold" display="0" masterRel="sameClick" afterEffect="1">
                                          <p:stCondLst>
                                            <p:cond evt="end" delay="0">
                                              <p:tn val="114"/>
                                            </p:cond>
                                          </p:stCondLst>
                                        </p:cTn>
                                        <p:tgtEl>
                                          <p:spTgt spid="21"/>
                                        </p:tgtEl>
                                        <p:attrNameLst>
                                          <p:attrName>style.visibility</p:attrName>
                                        </p:attrNameLst>
                                      </p:cBhvr>
                                      <p:to>
                                        <p:strVal val="hidden"/>
                                      </p:to>
                                    </p:set>
                                  </p:subTnLst>
                                </p:cTn>
                              </p:par>
                            </p:childTnLst>
                          </p:cTn>
                        </p:par>
                        <p:par>
                          <p:cTn id="117" fill="hold">
                            <p:stCondLst>
                              <p:cond delay="16000"/>
                            </p:stCondLst>
                            <p:childTnLst>
                              <p:par>
                                <p:cTn id="118" presetID="53" presetClass="entr" presetSubtype="0" fill="hold" grpId="0" nodeType="afterEffect">
                                  <p:stCondLst>
                                    <p:cond delay="0"/>
                                  </p:stCondLst>
                                  <p:childTnLst>
                                    <p:set>
                                      <p:cBhvr>
                                        <p:cTn id="119" dur="1" fill="hold">
                                          <p:stCondLst>
                                            <p:cond delay="0"/>
                                          </p:stCondLst>
                                        </p:cTn>
                                        <p:tgtEl>
                                          <p:spTgt spid="15"/>
                                        </p:tgtEl>
                                        <p:attrNameLst>
                                          <p:attrName>style.visibility</p:attrName>
                                        </p:attrNameLst>
                                      </p:cBhvr>
                                      <p:to>
                                        <p:strVal val="visible"/>
                                      </p:to>
                                    </p:set>
                                    <p:anim calcmode="lin" valueType="num">
                                      <p:cBhvr>
                                        <p:cTn id="120" dur="1000" fill="hold"/>
                                        <p:tgtEl>
                                          <p:spTgt spid="15"/>
                                        </p:tgtEl>
                                        <p:attrNameLst>
                                          <p:attrName>ppt_w</p:attrName>
                                        </p:attrNameLst>
                                      </p:cBhvr>
                                      <p:tavLst>
                                        <p:tav tm="0">
                                          <p:val>
                                            <p:fltVal val="0"/>
                                          </p:val>
                                        </p:tav>
                                        <p:tav tm="100000">
                                          <p:val>
                                            <p:strVal val="#ppt_w"/>
                                          </p:val>
                                        </p:tav>
                                      </p:tavLst>
                                    </p:anim>
                                    <p:anim calcmode="lin" valueType="num">
                                      <p:cBhvr>
                                        <p:cTn id="121" dur="1000" fill="hold"/>
                                        <p:tgtEl>
                                          <p:spTgt spid="15"/>
                                        </p:tgtEl>
                                        <p:attrNameLst>
                                          <p:attrName>ppt_h</p:attrName>
                                        </p:attrNameLst>
                                      </p:cBhvr>
                                      <p:tavLst>
                                        <p:tav tm="0">
                                          <p:val>
                                            <p:fltVal val="0"/>
                                          </p:val>
                                        </p:tav>
                                        <p:tav tm="100000">
                                          <p:val>
                                            <p:strVal val="#ppt_h"/>
                                          </p:val>
                                        </p:tav>
                                      </p:tavLst>
                                    </p:anim>
                                    <p:animEffect transition="in" filter="fade">
                                      <p:cBhvr>
                                        <p:cTn id="122" dur="1000"/>
                                        <p:tgtEl>
                                          <p:spTgt spid="15"/>
                                        </p:tgtEl>
                                      </p:cBhvr>
                                    </p:animEffect>
                                  </p:childTnLst>
                                </p:cTn>
                              </p:par>
                            </p:childTnLst>
                          </p:cTn>
                        </p:par>
                        <p:par>
                          <p:cTn id="123" fill="hold">
                            <p:stCondLst>
                              <p:cond delay="17000"/>
                            </p:stCondLst>
                            <p:childTnLst>
                              <p:par>
                                <p:cTn id="124" presetID="26" presetClass="emph" presetSubtype="0" fill="hold" grpId="1" nodeType="afterEffect">
                                  <p:stCondLst>
                                    <p:cond delay="0"/>
                                  </p:stCondLst>
                                  <p:childTnLst>
                                    <p:animEffect transition="out" filter="fade">
                                      <p:cBhvr>
                                        <p:cTn id="125" dur="1000" tmFilter="0, 0; .2, .5; .8, .5; 1, 0"/>
                                        <p:tgtEl>
                                          <p:spTgt spid="15"/>
                                        </p:tgtEl>
                                      </p:cBhvr>
                                    </p:animEffect>
                                    <p:animScale>
                                      <p:cBhvr>
                                        <p:cTn id="126" dur="500" autoRev="1" fill="hold"/>
                                        <p:tgtEl>
                                          <p:spTgt spid="15"/>
                                        </p:tgtEl>
                                      </p:cBhvr>
                                      <p:by x="105000" y="105000"/>
                                    </p:animScale>
                                  </p:childTnLst>
                                </p:cTn>
                              </p:par>
                            </p:childTnLst>
                          </p:cTn>
                        </p:par>
                        <p:par>
                          <p:cTn id="127" fill="hold">
                            <p:stCondLst>
                              <p:cond delay="18000"/>
                            </p:stCondLst>
                            <p:childTnLst>
                              <p:par>
                                <p:cTn id="128" presetID="10" presetClass="entr" presetSubtype="0" fill="hold" grpId="0" nodeType="afterEffect">
                                  <p:stCondLst>
                                    <p:cond delay="0"/>
                                  </p:stCondLst>
                                  <p:childTnLst>
                                    <p:set>
                                      <p:cBhvr>
                                        <p:cTn id="129" dur="1" fill="hold">
                                          <p:stCondLst>
                                            <p:cond delay="0"/>
                                          </p:stCondLst>
                                        </p:cTn>
                                        <p:tgtEl>
                                          <p:spTgt spid="22"/>
                                        </p:tgtEl>
                                        <p:attrNameLst>
                                          <p:attrName>style.visibility</p:attrName>
                                        </p:attrNameLst>
                                      </p:cBhvr>
                                      <p:to>
                                        <p:strVal val="visible"/>
                                      </p:to>
                                    </p:set>
                                    <p:animEffect transition="in" filter="fade">
                                      <p:cBhvr>
                                        <p:cTn id="130"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5" grpId="0" animBg="1"/>
      <p:bldP spid="15" grpId="1" animBg="1"/>
      <p:bldP spid="10" grpId="0" animBg="1"/>
      <p:bldP spid="10" grpId="1" animBg="1"/>
      <p:bldP spid="11" grpId="0" animBg="1"/>
      <p:bldP spid="11" grpId="1" animBg="1"/>
      <p:bldP spid="8" grpId="0" animBg="1"/>
      <p:bldP spid="8" grpId="1" animBg="1"/>
      <p:bldP spid="4" grpId="0" animBg="1"/>
      <p:bldP spid="5" grpId="0" animBg="1"/>
      <p:bldP spid="7" grpId="0" animBg="1"/>
      <p:bldP spid="7" grpId="1" animBg="1"/>
      <p:bldP spid="13" grpId="0" animBg="1"/>
      <p:bldP spid="14" grpId="1" animBg="1"/>
      <p:bldP spid="18" grpId="0" animBg="1"/>
      <p:bldP spid="19" grpId="0" animBg="1"/>
      <p:bldP spid="20" grpId="0" animBg="1"/>
      <p:bldP spid="21" grpId="0" animBg="1"/>
      <p:bldP spid="22" grpId="0" animBg="1"/>
      <p:bldP spid="23" grpId="0" animBg="1"/>
      <p:bldP spid="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4"/>
          <p:cNvSpPr txBox="1">
            <a:spLocks/>
          </p:cNvSpPr>
          <p:nvPr/>
        </p:nvSpPr>
        <p:spPr>
          <a:xfrm>
            <a:off x="600076" y="203200"/>
            <a:ext cx="7901014" cy="582594"/>
          </a:xfrm>
          <a:prstGeom prst="roundRect">
            <a:avLst/>
          </a:prstGeom>
          <a:blipFill>
            <a:blip r:embed="rId3"/>
            <a:tile tx="0" ty="0" sx="100000" sy="100000" flip="none" algn="tl"/>
          </a:blipFill>
        </p:spPr>
        <p:style>
          <a:lnRef idx="0">
            <a:schemeClr val="accent5"/>
          </a:lnRef>
          <a:fillRef idx="3">
            <a:schemeClr val="accent5"/>
          </a:fillRef>
          <a:effectRef idx="3">
            <a:schemeClr val="accent5"/>
          </a:effectRef>
          <a:fontRef idx="minor">
            <a:schemeClr val="lt1"/>
          </a:fontRef>
        </p:style>
        <p:txBody>
          <a:bodyPr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smtClean="0">
                <a:ln>
                  <a:noFill/>
                </a:ln>
                <a:solidFill>
                  <a:schemeClr val="tx1"/>
                </a:solidFill>
                <a:effectLst/>
                <a:uLnTx/>
                <a:uFillTx/>
                <a:latin typeface="Garamond" pitchFamily="18" charset="0"/>
                <a:ea typeface="+mn-ea"/>
                <a:cs typeface="Times New Roman" pitchFamily="18" charset="0"/>
              </a:rPr>
              <a:t>Contribution </a:t>
            </a:r>
            <a:endParaRPr kumimoji="0" lang="fr-FR" sz="600" b="0" i="0" u="none" strike="noStrike" kern="1200" cap="none" spc="0" normalizeH="0" baseline="0" noProof="0" dirty="0">
              <a:ln>
                <a:noFill/>
              </a:ln>
              <a:solidFill>
                <a:schemeClr val="tx1"/>
              </a:solidFill>
              <a:effectLst/>
              <a:uLnTx/>
              <a:uFillTx/>
              <a:latin typeface="Garamond" pitchFamily="18" charset="0"/>
              <a:ea typeface="+mn-ea"/>
              <a:cs typeface="Times New Roman" pitchFamily="18" charset="0"/>
            </a:endParaRPr>
          </a:p>
        </p:txBody>
      </p:sp>
      <p:sp>
        <p:nvSpPr>
          <p:cNvPr id="55" name="Arc plein 54"/>
          <p:cNvSpPr/>
          <p:nvPr/>
        </p:nvSpPr>
        <p:spPr>
          <a:xfrm>
            <a:off x="3996491" y="4411618"/>
            <a:ext cx="1643074" cy="2500306"/>
          </a:xfrm>
          <a:prstGeom prst="blockArc">
            <a:avLst>
              <a:gd name="adj1" fmla="val 16361568"/>
              <a:gd name="adj2" fmla="val 5333496"/>
              <a:gd name="adj3" fmla="val 20361"/>
            </a:avLst>
          </a:prstGeom>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solidFill>
                <a:schemeClr val="tx1"/>
              </a:solidFill>
            </a:endParaRPr>
          </a:p>
        </p:txBody>
      </p:sp>
      <p:sp>
        <p:nvSpPr>
          <p:cNvPr id="56" name="Arc plein 55"/>
          <p:cNvSpPr/>
          <p:nvPr/>
        </p:nvSpPr>
        <p:spPr>
          <a:xfrm>
            <a:off x="3578749" y="4511432"/>
            <a:ext cx="1736284" cy="2357454"/>
          </a:xfrm>
          <a:prstGeom prst="blockArc">
            <a:avLst>
              <a:gd name="adj1" fmla="val 16361568"/>
              <a:gd name="adj2" fmla="val 5333496"/>
              <a:gd name="adj3" fmla="val 20361"/>
            </a:avLst>
          </a:prstGeom>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solidFill>
                <a:schemeClr val="tx1"/>
              </a:solidFill>
            </a:endParaRPr>
          </a:p>
        </p:txBody>
      </p:sp>
      <p:sp>
        <p:nvSpPr>
          <p:cNvPr id="57" name="Arc plein 56"/>
          <p:cNvSpPr/>
          <p:nvPr/>
        </p:nvSpPr>
        <p:spPr>
          <a:xfrm>
            <a:off x="3325402" y="4572008"/>
            <a:ext cx="1643074" cy="2143116"/>
          </a:xfrm>
          <a:prstGeom prst="blockArc">
            <a:avLst>
              <a:gd name="adj1" fmla="val 16361568"/>
              <a:gd name="adj2" fmla="val 5333496"/>
              <a:gd name="adj3" fmla="val 20361"/>
            </a:avLst>
          </a:prstGeom>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solidFill>
                <a:schemeClr val="tx1"/>
              </a:solidFill>
            </a:endParaRPr>
          </a:p>
        </p:txBody>
      </p:sp>
      <p:sp>
        <p:nvSpPr>
          <p:cNvPr id="59" name="Rectangle 58"/>
          <p:cNvSpPr/>
          <p:nvPr/>
        </p:nvSpPr>
        <p:spPr>
          <a:xfrm>
            <a:off x="642910" y="1677066"/>
            <a:ext cx="7215238" cy="341632"/>
          </a:xfrm>
          <a:prstGeom prst="rect">
            <a:avLst/>
          </a:prstGeom>
        </p:spPr>
        <p:txBody>
          <a:bodyPr wrap="square">
            <a:spAutoFit/>
          </a:bodyPr>
          <a:lstStyle/>
          <a:p>
            <a:pPr marL="381000" indent="-381000">
              <a:lnSpc>
                <a:spcPct val="90000"/>
              </a:lnSpc>
              <a:spcBef>
                <a:spcPct val="20000"/>
              </a:spcBef>
              <a:buClr>
                <a:schemeClr val="bg2"/>
              </a:buClr>
            </a:pPr>
            <a:r>
              <a:rPr lang="fr-FR" b="1" dirty="0" smtClean="0">
                <a:latin typeface="Sylfaen" pitchFamily="18" charset="0"/>
              </a:rPr>
              <a:t>Les concepts qui peuvent affecter la valeur de stabilité d’un  lien.</a:t>
            </a:r>
          </a:p>
        </p:txBody>
      </p:sp>
      <p:sp>
        <p:nvSpPr>
          <p:cNvPr id="60" name="Rectangle 59"/>
          <p:cNvSpPr/>
          <p:nvPr/>
        </p:nvSpPr>
        <p:spPr>
          <a:xfrm>
            <a:off x="714348" y="2056028"/>
            <a:ext cx="8286808" cy="369332"/>
          </a:xfrm>
          <a:prstGeom prst="rect">
            <a:avLst/>
          </a:prstGeom>
        </p:spPr>
        <p:txBody>
          <a:bodyPr wrap="square">
            <a:spAutoFit/>
          </a:bodyPr>
          <a:lstStyle/>
          <a:p>
            <a:pPr>
              <a:buFont typeface="Wingdings" pitchFamily="2" charset="2"/>
              <a:buChar char="Ø"/>
            </a:pPr>
            <a:r>
              <a:rPr lang="fr-FR" dirty="0" smtClean="0">
                <a:latin typeface="Sylfaen" pitchFamily="18" charset="0"/>
              </a:rPr>
              <a:t>  La vitesse de mouvement de mobile </a:t>
            </a:r>
            <a:r>
              <a:rPr lang="fr-FR" b="1" dirty="0" smtClean="0">
                <a:latin typeface="Sylfaen" pitchFamily="18" charset="0"/>
              </a:rPr>
              <a:t>Vm = </a:t>
            </a:r>
            <a:r>
              <a:rPr lang="fr-FR" b="1" dirty="0" err="1" smtClean="0">
                <a:latin typeface="Sylfaen" pitchFamily="18" charset="0"/>
              </a:rPr>
              <a:t>Nb_Zone_Franchis</a:t>
            </a:r>
            <a:r>
              <a:rPr lang="fr-FR" b="1" dirty="0" smtClean="0">
                <a:latin typeface="Sylfaen" pitchFamily="18" charset="0"/>
              </a:rPr>
              <a:t> / </a:t>
            </a:r>
            <a:r>
              <a:rPr lang="fr-FR" b="1" dirty="0" err="1" smtClean="0">
                <a:latin typeface="Sylfaen" pitchFamily="18" charset="0"/>
              </a:rPr>
              <a:t>Fenêtre_Temps</a:t>
            </a:r>
            <a:r>
              <a:rPr lang="fr-FR" b="1" dirty="0" smtClean="0">
                <a:latin typeface="Sylfaen" pitchFamily="18" charset="0"/>
              </a:rPr>
              <a:t>.</a:t>
            </a:r>
            <a:endParaRPr lang="fr-FR" dirty="0"/>
          </a:p>
        </p:txBody>
      </p:sp>
      <p:sp>
        <p:nvSpPr>
          <p:cNvPr id="61" name="Rectangle 60"/>
          <p:cNvSpPr/>
          <p:nvPr/>
        </p:nvSpPr>
        <p:spPr>
          <a:xfrm>
            <a:off x="714348" y="2391446"/>
            <a:ext cx="5049780" cy="369332"/>
          </a:xfrm>
          <a:prstGeom prst="rect">
            <a:avLst/>
          </a:prstGeom>
        </p:spPr>
        <p:txBody>
          <a:bodyPr wrap="none">
            <a:spAutoFit/>
          </a:bodyPr>
          <a:lstStyle/>
          <a:p>
            <a:pPr>
              <a:buFont typeface="Wingdings" pitchFamily="2" charset="2"/>
              <a:buChar char="Ø"/>
            </a:pPr>
            <a:r>
              <a:rPr lang="fr-FR" dirty="0" smtClean="0">
                <a:latin typeface="Sylfaen" pitchFamily="18" charset="0"/>
              </a:rPr>
              <a:t>  Le nombre de message Hello reçus </a:t>
            </a:r>
            <a:r>
              <a:rPr lang="en-US" b="1" dirty="0" err="1" smtClean="0">
                <a:latin typeface="Garamond" pitchFamily="18" charset="0"/>
              </a:rPr>
              <a:t>Nb_Hello</a:t>
            </a:r>
            <a:r>
              <a:rPr lang="en-US" b="1" baseline="-25000" dirty="0" err="1" smtClean="0">
                <a:latin typeface="Garamond" pitchFamily="18" charset="0"/>
              </a:rPr>
              <a:t>AB</a:t>
            </a:r>
            <a:endParaRPr lang="fr-FR" b="1" dirty="0">
              <a:latin typeface="Garamond" pitchFamily="18" charset="0"/>
            </a:endParaRPr>
          </a:p>
        </p:txBody>
      </p:sp>
      <p:sp>
        <p:nvSpPr>
          <p:cNvPr id="62" name="Rectangle 61"/>
          <p:cNvSpPr/>
          <p:nvPr/>
        </p:nvSpPr>
        <p:spPr>
          <a:xfrm>
            <a:off x="714348" y="2748636"/>
            <a:ext cx="7858180" cy="369332"/>
          </a:xfrm>
          <a:prstGeom prst="rect">
            <a:avLst/>
          </a:prstGeom>
        </p:spPr>
        <p:txBody>
          <a:bodyPr wrap="square">
            <a:spAutoFit/>
          </a:bodyPr>
          <a:lstStyle/>
          <a:p>
            <a:pPr>
              <a:buFont typeface="Wingdings" pitchFamily="2" charset="2"/>
              <a:buChar char="Ø"/>
            </a:pPr>
            <a:r>
              <a:rPr lang="fr-FR" dirty="0" smtClean="0">
                <a:latin typeface="Sylfaen" pitchFamily="18" charset="0"/>
              </a:rPr>
              <a:t>  La dernière zone où le mobile B est  observé est représenté par </a:t>
            </a:r>
            <a:r>
              <a:rPr lang="fr-FR" b="1" dirty="0" err="1" smtClean="0">
                <a:latin typeface="Sylfaen" pitchFamily="18" charset="0"/>
              </a:rPr>
              <a:t>Zone_Locale</a:t>
            </a:r>
            <a:endParaRPr lang="fr-FR" b="1" dirty="0"/>
          </a:p>
        </p:txBody>
      </p:sp>
      <p:sp>
        <p:nvSpPr>
          <p:cNvPr id="63" name="ZoneTexte 62"/>
          <p:cNvSpPr txBox="1"/>
          <p:nvPr/>
        </p:nvSpPr>
        <p:spPr>
          <a:xfrm>
            <a:off x="285720" y="3153881"/>
            <a:ext cx="1214371" cy="408623"/>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a:buFont typeface="Wingdings" pitchFamily="2" charset="2"/>
              <a:buChar char="v"/>
            </a:pPr>
            <a:r>
              <a:rPr lang="fr-FR" dirty="0" smtClean="0">
                <a:latin typeface="Garamond" pitchFamily="18" charset="0"/>
              </a:rPr>
              <a:t> Donc :  </a:t>
            </a:r>
            <a:endParaRPr lang="fr-FR" dirty="0">
              <a:latin typeface="Garamond" pitchFamily="18" charset="0"/>
            </a:endParaRPr>
          </a:p>
        </p:txBody>
      </p:sp>
      <p:sp>
        <p:nvSpPr>
          <p:cNvPr id="64" name="Rectangle 63"/>
          <p:cNvSpPr/>
          <p:nvPr/>
        </p:nvSpPr>
        <p:spPr>
          <a:xfrm>
            <a:off x="1785918" y="3214686"/>
            <a:ext cx="5724644" cy="344518"/>
          </a:xfrm>
          <a:prstGeom prst="rect">
            <a:avLst/>
          </a:prstGeom>
        </p:spPr>
        <p:txBody>
          <a:bodyPr wrap="none">
            <a:spAutoFit/>
          </a:bodyPr>
          <a:lstStyle/>
          <a:p>
            <a:pPr marL="381000" indent="-381000">
              <a:lnSpc>
                <a:spcPct val="90000"/>
              </a:lnSpc>
              <a:spcBef>
                <a:spcPct val="20000"/>
              </a:spcBef>
              <a:buClr>
                <a:schemeClr val="bg2"/>
              </a:buClr>
            </a:pPr>
            <a:r>
              <a:rPr lang="fr-FR" b="1" dirty="0" smtClean="0">
                <a:latin typeface="Sylfaen" pitchFamily="18" charset="0"/>
              </a:rPr>
              <a:t>La fonction de stabilité de lien est calculée comme suit :   </a:t>
            </a:r>
          </a:p>
        </p:txBody>
      </p:sp>
      <p:sp>
        <p:nvSpPr>
          <p:cNvPr id="65" name="Rectangle 1"/>
          <p:cNvSpPr>
            <a:spLocks noChangeArrowheads="1"/>
          </p:cNvSpPr>
          <p:nvPr/>
        </p:nvSpPr>
        <p:spPr bwMode="auto">
          <a:xfrm>
            <a:off x="2643174" y="3643314"/>
            <a:ext cx="3403384" cy="644723"/>
          </a:xfrm>
          <a:prstGeom prst="round2DiagRect">
            <a:avLst>
              <a:gd name="adj1" fmla="val 0"/>
              <a:gd name="adj2" fmla="val 49182"/>
            </a:avLst>
          </a:prstGeom>
          <a:ln>
            <a:headEnd/>
            <a:tailEn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anchor="ctr" anchorCtr="0" compatLnSpc="1">
            <a:prstTxWarp prst="textNoShape">
              <a:avLst/>
            </a:prstTxWarp>
            <a:spAutoFit/>
          </a:bodyPr>
          <a:lstStyle/>
          <a:p>
            <a:pPr algn="ctr" fontAlgn="base">
              <a:spcBef>
                <a:spcPct val="0"/>
              </a:spcBef>
              <a:spcAft>
                <a:spcPct val="0"/>
              </a:spcAft>
            </a:pPr>
            <a:r>
              <a:rPr kumimoji="0" lang="fr-FR" sz="2000" b="1" i="0" u="none" strike="noStrike" cap="none" normalizeH="0" baseline="0" dirty="0" smtClean="0">
                <a:ln>
                  <a:noFill/>
                </a:ln>
                <a:solidFill>
                  <a:schemeClr val="tx1"/>
                </a:solidFill>
                <a:effectLst/>
                <a:latin typeface="Garamond" pitchFamily="18" charset="0"/>
                <a:ea typeface="Calibri" pitchFamily="34" charset="0"/>
                <a:cs typeface="Garamond" pitchFamily="18" charset="0"/>
              </a:rPr>
              <a:t>FS(</a:t>
            </a:r>
            <a:r>
              <a:rPr kumimoji="0" lang="fr-FR" sz="2000" b="1" i="0" u="none" strike="noStrike" cap="none" normalizeH="0" baseline="0" dirty="0" err="1" smtClean="0">
                <a:ln>
                  <a:noFill/>
                </a:ln>
                <a:solidFill>
                  <a:schemeClr val="tx1"/>
                </a:solidFill>
                <a:effectLst/>
                <a:latin typeface="Garamond" pitchFamily="18" charset="0"/>
                <a:ea typeface="Calibri" pitchFamily="34" charset="0"/>
                <a:cs typeface="Garamond" pitchFamily="18" charset="0"/>
              </a:rPr>
              <a:t>L</a:t>
            </a:r>
            <a:r>
              <a:rPr kumimoji="0" lang="fr-FR" sz="2000" b="1" i="0" u="none" strike="noStrike" cap="none" normalizeH="0" baseline="-30000" dirty="0" err="1" smtClean="0">
                <a:ln>
                  <a:noFill/>
                </a:ln>
                <a:solidFill>
                  <a:schemeClr val="tx1"/>
                </a:solidFill>
                <a:effectLst/>
                <a:latin typeface="Garamond" pitchFamily="18" charset="0"/>
                <a:ea typeface="Calibri" pitchFamily="34" charset="0"/>
                <a:cs typeface="Garamond" pitchFamily="18" charset="0"/>
              </a:rPr>
              <a:t>i,j</a:t>
            </a:r>
            <a:r>
              <a:rPr kumimoji="0" lang="fr-FR" sz="2000" b="1" i="0" u="none" strike="noStrike" cap="none" normalizeH="0" baseline="0" dirty="0" smtClean="0">
                <a:ln>
                  <a:noFill/>
                </a:ln>
                <a:solidFill>
                  <a:schemeClr val="tx1"/>
                </a:solidFill>
                <a:effectLst/>
                <a:latin typeface="Garamond" pitchFamily="18" charset="0"/>
                <a:ea typeface="Calibri" pitchFamily="34" charset="0"/>
                <a:cs typeface="Garamond" pitchFamily="18" charset="0"/>
              </a:rPr>
              <a:t>)= NB_Hello</a:t>
            </a:r>
            <a:r>
              <a:rPr kumimoji="0" lang="fr-FR" sz="2000" b="1" i="0" u="none" strike="noStrike" cap="none" normalizeH="0" baseline="-30000" dirty="0" smtClean="0">
                <a:ln>
                  <a:noFill/>
                </a:ln>
                <a:solidFill>
                  <a:schemeClr val="tx1"/>
                </a:solidFill>
                <a:effectLst/>
                <a:latin typeface="Garamond" pitchFamily="18" charset="0"/>
                <a:ea typeface="Calibri" pitchFamily="34" charset="0"/>
                <a:cs typeface="Garamond" pitchFamily="18" charset="0"/>
              </a:rPr>
              <a:t>ij</a:t>
            </a:r>
            <a:r>
              <a:rPr kumimoji="0" lang="fr-FR" sz="2000" b="1" i="0" u="none" strike="noStrike" cap="none" normalizeH="0" baseline="0" dirty="0" smtClean="0">
                <a:ln>
                  <a:noFill/>
                </a:ln>
                <a:solidFill>
                  <a:schemeClr val="tx1"/>
                </a:solidFill>
                <a:effectLst/>
                <a:latin typeface="Garamond" pitchFamily="18" charset="0"/>
                <a:ea typeface="Calibri" pitchFamily="34" charset="0"/>
                <a:cs typeface="Garamond" pitchFamily="18" charset="0"/>
              </a:rPr>
              <a:t>  / Vm</a:t>
            </a:r>
            <a:r>
              <a:rPr lang="fr-FR" sz="3200" baseline="-25000" dirty="0" smtClean="0"/>
              <a:t> </a:t>
            </a:r>
            <a:r>
              <a:rPr lang="fr-FR" sz="2400" baseline="-25000" dirty="0" smtClean="0"/>
              <a:t>j</a:t>
            </a:r>
            <a:endParaRPr lang="fr-FR" sz="3200" dirty="0" smtClean="0"/>
          </a:p>
        </p:txBody>
      </p:sp>
      <p:pic>
        <p:nvPicPr>
          <p:cNvPr id="66" name="Picture 114" descr="laptop"/>
          <p:cNvPicPr>
            <a:picLocks noChangeAspect="1" noChangeArrowheads="1"/>
          </p:cNvPicPr>
          <p:nvPr/>
        </p:nvPicPr>
        <p:blipFill>
          <a:blip r:embed="rId4" cstate="print">
            <a:clrChange>
              <a:clrFrom>
                <a:srgbClr val="FFFFFF"/>
              </a:clrFrom>
              <a:clrTo>
                <a:srgbClr val="FFFFFF">
                  <a:alpha val="0"/>
                </a:srgbClr>
              </a:clrTo>
            </a:clrChange>
          </a:blip>
          <a:stretch>
            <a:fillRect/>
          </a:stretch>
        </p:blipFill>
        <p:spPr bwMode="auto">
          <a:xfrm>
            <a:off x="3500430" y="5357826"/>
            <a:ext cx="465368" cy="428628"/>
          </a:xfrm>
          <a:prstGeom prst="rect">
            <a:avLst/>
          </a:prstGeom>
          <a:noFill/>
          <a:ln w="9525" algn="ctr">
            <a:noFill/>
            <a:miter lim="800000"/>
            <a:headEnd/>
            <a:tailEnd/>
          </a:ln>
          <a:effectLst/>
        </p:spPr>
      </p:pic>
      <p:sp>
        <p:nvSpPr>
          <p:cNvPr id="67" name="Arc plein 66"/>
          <p:cNvSpPr/>
          <p:nvPr/>
        </p:nvSpPr>
        <p:spPr>
          <a:xfrm>
            <a:off x="3000364" y="4714884"/>
            <a:ext cx="1643074" cy="1857388"/>
          </a:xfrm>
          <a:prstGeom prst="blockArc">
            <a:avLst>
              <a:gd name="adj1" fmla="val 16361568"/>
              <a:gd name="adj2" fmla="val 5333496"/>
              <a:gd name="adj3" fmla="val 20361"/>
            </a:avLst>
          </a:prstGeom>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solidFill>
                <a:schemeClr val="tx1"/>
              </a:solidFill>
            </a:endParaRPr>
          </a:p>
        </p:txBody>
      </p:sp>
      <p:sp>
        <p:nvSpPr>
          <p:cNvPr id="68" name="Arc plein 67"/>
          <p:cNvSpPr/>
          <p:nvPr/>
        </p:nvSpPr>
        <p:spPr>
          <a:xfrm>
            <a:off x="2664946" y="4879532"/>
            <a:ext cx="1643074" cy="1500198"/>
          </a:xfrm>
          <a:prstGeom prst="blockArc">
            <a:avLst>
              <a:gd name="adj1" fmla="val 16361568"/>
              <a:gd name="adj2" fmla="val 5333496"/>
              <a:gd name="adj3" fmla="val 20361"/>
            </a:avLst>
          </a:prstGeom>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solidFill>
                <a:schemeClr val="tx1"/>
              </a:solidFill>
            </a:endParaRPr>
          </a:p>
        </p:txBody>
      </p:sp>
      <p:pic>
        <p:nvPicPr>
          <p:cNvPr id="69" name="Picture 114" descr="laptop"/>
          <p:cNvPicPr>
            <a:picLocks noChangeAspect="1" noChangeArrowheads="1"/>
          </p:cNvPicPr>
          <p:nvPr/>
        </p:nvPicPr>
        <p:blipFill>
          <a:blip r:embed="rId4" cstate="print">
            <a:clrChange>
              <a:clrFrom>
                <a:srgbClr val="FFFFFF"/>
              </a:clrFrom>
              <a:clrTo>
                <a:srgbClr val="FFFFFF">
                  <a:alpha val="0"/>
                </a:srgbClr>
              </a:clrTo>
            </a:clrChange>
          </a:blip>
          <a:stretch>
            <a:fillRect/>
          </a:stretch>
        </p:blipFill>
        <p:spPr bwMode="auto">
          <a:xfrm>
            <a:off x="4286248" y="6000768"/>
            <a:ext cx="465368" cy="428628"/>
          </a:xfrm>
          <a:prstGeom prst="rect">
            <a:avLst/>
          </a:prstGeom>
          <a:noFill/>
          <a:ln w="9525" algn="ctr">
            <a:noFill/>
            <a:miter lim="800000"/>
            <a:headEnd/>
            <a:tailEnd/>
          </a:ln>
          <a:effectLst/>
        </p:spPr>
      </p:pic>
      <p:pic>
        <p:nvPicPr>
          <p:cNvPr id="70" name="Picture 114" descr="laptop"/>
          <p:cNvPicPr>
            <a:picLocks noChangeAspect="1" noChangeArrowheads="1"/>
          </p:cNvPicPr>
          <p:nvPr/>
        </p:nvPicPr>
        <p:blipFill>
          <a:blip r:embed="rId5" cstate="print">
            <a:clrChange>
              <a:clrFrom>
                <a:srgbClr val="FFFFFF"/>
              </a:clrFrom>
              <a:clrTo>
                <a:srgbClr val="FFFFFF">
                  <a:alpha val="0"/>
                </a:srgbClr>
              </a:clrTo>
            </a:clrChange>
          </a:blip>
          <a:stretch>
            <a:fillRect/>
          </a:stretch>
        </p:blipFill>
        <p:spPr bwMode="auto">
          <a:xfrm>
            <a:off x="6500826" y="5286388"/>
            <a:ext cx="428628" cy="428628"/>
          </a:xfrm>
          <a:prstGeom prst="rect">
            <a:avLst/>
          </a:prstGeom>
          <a:noFill/>
          <a:ln w="9525" algn="ctr">
            <a:noFill/>
            <a:miter lim="800000"/>
            <a:headEnd/>
            <a:tailEnd/>
          </a:ln>
          <a:effectLst/>
        </p:spPr>
      </p:pic>
      <p:cxnSp>
        <p:nvCxnSpPr>
          <p:cNvPr id="71" name="Connecteur droit 70"/>
          <p:cNvCxnSpPr/>
          <p:nvPr/>
        </p:nvCxnSpPr>
        <p:spPr>
          <a:xfrm flipV="1">
            <a:off x="3912633" y="5500702"/>
            <a:ext cx="2535028" cy="71438"/>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sp>
        <p:nvSpPr>
          <p:cNvPr id="72" name="Organigramme : Multidocument 71"/>
          <p:cNvSpPr/>
          <p:nvPr/>
        </p:nvSpPr>
        <p:spPr>
          <a:xfrm>
            <a:off x="6357950" y="5357826"/>
            <a:ext cx="571504" cy="285752"/>
          </a:xfrm>
          <a:prstGeom prst="flowChartMultidocumen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1000" b="1" dirty="0" smtClean="0">
                <a:latin typeface="Garamond" pitchFamily="18" charset="0"/>
              </a:rPr>
              <a:t>Hello</a:t>
            </a:r>
            <a:endParaRPr lang="fr-FR" sz="1000" b="1" dirty="0">
              <a:latin typeface="Garamond" pitchFamily="18" charset="0"/>
            </a:endParaRPr>
          </a:p>
        </p:txBody>
      </p:sp>
      <p:sp>
        <p:nvSpPr>
          <p:cNvPr id="22" name="Arrondir un rectangle avec un coin diagonal 21"/>
          <p:cNvSpPr/>
          <p:nvPr/>
        </p:nvSpPr>
        <p:spPr>
          <a:xfrm>
            <a:off x="785786" y="1000108"/>
            <a:ext cx="4857784" cy="500066"/>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marL="381000" indent="-381000" algn="ctr">
              <a:lnSpc>
                <a:spcPct val="90000"/>
              </a:lnSpc>
              <a:spcBef>
                <a:spcPct val="20000"/>
              </a:spcBef>
              <a:buClr>
                <a:schemeClr val="bg2"/>
              </a:buClr>
            </a:pPr>
            <a:r>
              <a:rPr lang="fr-FR" sz="2400" b="1" dirty="0" smtClean="0">
                <a:latin typeface="Garamond" pitchFamily="18" charset="0"/>
                <a:ea typeface="Arial Unicode MS" pitchFamily="34" charset="-128"/>
                <a:cs typeface="Arial Unicode MS" pitchFamily="34" charset="-128"/>
              </a:rPr>
              <a:t>Calcule de fonction du stabilité FS</a:t>
            </a:r>
            <a:endParaRPr lang="fr-FR" sz="2400" b="1" dirty="0">
              <a:latin typeface="Garamond" pitchFamily="18" charset="0"/>
              <a:ea typeface="Arial Unicode MS" pitchFamily="34" charset="-128"/>
              <a:cs typeface="Arial Unicode MS" pitchFamily="34" charset="-128"/>
            </a:endParaRPr>
          </a:p>
        </p:txBody>
      </p:sp>
      <p:sp>
        <p:nvSpPr>
          <p:cNvPr id="23" name="Ellipse 22"/>
          <p:cNvSpPr/>
          <p:nvPr/>
        </p:nvSpPr>
        <p:spPr>
          <a:xfrm>
            <a:off x="2928926" y="5072074"/>
            <a:ext cx="428628" cy="35719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b="1" dirty="0" smtClean="0">
                <a:latin typeface="Garamond" pitchFamily="18" charset="0"/>
              </a:rPr>
              <a:t>A</a:t>
            </a:r>
            <a:endParaRPr lang="fr-FR" b="1" dirty="0">
              <a:latin typeface="Garamond" pitchFamily="18" charset="0"/>
            </a:endParaRPr>
          </a:p>
        </p:txBody>
      </p:sp>
      <p:sp>
        <p:nvSpPr>
          <p:cNvPr id="25" name="Ellipse 24"/>
          <p:cNvSpPr/>
          <p:nvPr/>
        </p:nvSpPr>
        <p:spPr>
          <a:xfrm>
            <a:off x="7000892" y="5000636"/>
            <a:ext cx="428628" cy="35719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b="1" dirty="0" smtClean="0">
                <a:latin typeface="Garamond" pitchFamily="18" charset="0"/>
              </a:rPr>
              <a:t>B</a:t>
            </a:r>
            <a:endParaRPr lang="fr-FR" b="1" dirty="0">
              <a:latin typeface="Garamond"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 calcmode="lin" valueType="num">
                                      <p:cBhvr>
                                        <p:cTn id="14" dur="1000" fill="hold"/>
                                        <p:tgtEl>
                                          <p:spTgt spid="59"/>
                                        </p:tgtEl>
                                        <p:attrNameLst>
                                          <p:attrName>ppt_w</p:attrName>
                                        </p:attrNameLst>
                                      </p:cBhvr>
                                      <p:tavLst>
                                        <p:tav tm="0">
                                          <p:val>
                                            <p:strVal val="#ppt_w+.3"/>
                                          </p:val>
                                        </p:tav>
                                        <p:tav tm="100000">
                                          <p:val>
                                            <p:strVal val="#ppt_w"/>
                                          </p:val>
                                        </p:tav>
                                      </p:tavLst>
                                    </p:anim>
                                    <p:anim calcmode="lin" valueType="num">
                                      <p:cBhvr>
                                        <p:cTn id="15" dur="1000" fill="hold"/>
                                        <p:tgtEl>
                                          <p:spTgt spid="59"/>
                                        </p:tgtEl>
                                        <p:attrNameLst>
                                          <p:attrName>ppt_h</p:attrName>
                                        </p:attrNameLst>
                                      </p:cBhvr>
                                      <p:tavLst>
                                        <p:tav tm="0">
                                          <p:val>
                                            <p:strVal val="#ppt_h"/>
                                          </p:val>
                                        </p:tav>
                                        <p:tav tm="100000">
                                          <p:val>
                                            <p:strVal val="#ppt_h"/>
                                          </p:val>
                                        </p:tav>
                                      </p:tavLst>
                                    </p:anim>
                                    <p:animEffect transition="in" filter="fade">
                                      <p:cBhvr>
                                        <p:cTn id="16" dur="1000"/>
                                        <p:tgtEl>
                                          <p:spTgt spid="59"/>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grpId="0" nodeType="clickEffect">
                                  <p:stCondLst>
                                    <p:cond delay="0"/>
                                  </p:stCondLst>
                                  <p:childTnLst>
                                    <p:set>
                                      <p:cBhvr>
                                        <p:cTn id="20" dur="1" fill="hold">
                                          <p:stCondLst>
                                            <p:cond delay="0"/>
                                          </p:stCondLst>
                                        </p:cTn>
                                        <p:tgtEl>
                                          <p:spTgt spid="60"/>
                                        </p:tgtEl>
                                        <p:attrNameLst>
                                          <p:attrName>style.visibility</p:attrName>
                                        </p:attrNameLst>
                                      </p:cBhvr>
                                      <p:to>
                                        <p:strVal val="visible"/>
                                      </p:to>
                                    </p:set>
                                    <p:anim calcmode="lin" valueType="num">
                                      <p:cBhvr>
                                        <p:cTn id="21" dur="500" fill="hold"/>
                                        <p:tgtEl>
                                          <p:spTgt spid="60"/>
                                        </p:tgtEl>
                                        <p:attrNameLst>
                                          <p:attrName>ppt_w</p:attrName>
                                        </p:attrNameLst>
                                      </p:cBhvr>
                                      <p:tavLst>
                                        <p:tav tm="0">
                                          <p:val>
                                            <p:fltVal val="0"/>
                                          </p:val>
                                        </p:tav>
                                        <p:tav tm="100000">
                                          <p:val>
                                            <p:strVal val="#ppt_w"/>
                                          </p:val>
                                        </p:tav>
                                      </p:tavLst>
                                    </p:anim>
                                    <p:anim calcmode="lin" valueType="num">
                                      <p:cBhvr>
                                        <p:cTn id="22" dur="500" fill="hold"/>
                                        <p:tgtEl>
                                          <p:spTgt spid="60"/>
                                        </p:tgtEl>
                                        <p:attrNameLst>
                                          <p:attrName>ppt_h</p:attrName>
                                        </p:attrNameLst>
                                      </p:cBhvr>
                                      <p:tavLst>
                                        <p:tav tm="0">
                                          <p:val>
                                            <p:fltVal val="0"/>
                                          </p:val>
                                        </p:tav>
                                        <p:tav tm="100000">
                                          <p:val>
                                            <p:strVal val="#ppt_h"/>
                                          </p:val>
                                        </p:tav>
                                      </p:tavLst>
                                    </p:anim>
                                  </p:childTnLst>
                                </p:cTn>
                              </p:par>
                            </p:childTnLst>
                          </p:cTn>
                        </p:par>
                        <p:par>
                          <p:cTn id="23" fill="hold">
                            <p:stCondLst>
                              <p:cond delay="500"/>
                            </p:stCondLst>
                            <p:childTnLst>
                              <p:par>
                                <p:cTn id="24" presetID="1" presetClass="entr" presetSubtype="0" fill="hold" nodeType="afterEffect">
                                  <p:stCondLst>
                                    <p:cond delay="0"/>
                                  </p:stCondLst>
                                  <p:childTnLst>
                                    <p:set>
                                      <p:cBhvr>
                                        <p:cTn id="25" dur="1" fill="hold">
                                          <p:stCondLst>
                                            <p:cond delay="0"/>
                                          </p:stCondLst>
                                        </p:cTn>
                                        <p:tgtEl>
                                          <p:spTgt spid="66"/>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66"/>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55"/>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56"/>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57"/>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67"/>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68"/>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69"/>
                                        </p:tgtEl>
                                        <p:attrNameLst>
                                          <p:attrName>style.visibility</p:attrName>
                                        </p:attrNameLst>
                                      </p:cBhvr>
                                      <p:to>
                                        <p:strVal val="visible"/>
                                      </p:to>
                                    </p:set>
                                  </p:childTnLst>
                                </p:cTn>
                              </p:par>
                            </p:childTnLst>
                          </p:cTn>
                        </p:par>
                        <p:par>
                          <p:cTn id="40" fill="hold">
                            <p:stCondLst>
                              <p:cond delay="500"/>
                            </p:stCondLst>
                            <p:childTnLst>
                              <p:par>
                                <p:cTn id="41" presetID="0" presetClass="path" presetSubtype="0" repeatCount="3000" accel="50000" decel="50000" fill="hold" nodeType="afterEffect">
                                  <p:stCondLst>
                                    <p:cond delay="0"/>
                                  </p:stCondLst>
                                  <p:childTnLst>
                                    <p:animMotion origin="layout" path="M 0.00503 0 C -0.01441 -0.02176 -0.0342 -0.04306 -0.02813 -0.05741 C -0.02205 -0.07153 0.04531 -0.06481 0.04114 -0.0838 C 0.03732 -0.10301 -0.05104 -0.15139 -0.0507 -0.17199 C -0.05035 -0.19282 0.02882 -0.20139 0.04444 -0.20671 " pathEditMode="relative" rAng="0" ptsTypes="aaaaA">
                                      <p:cBhvr>
                                        <p:cTn id="42" dur="2000" fill="hold"/>
                                        <p:tgtEl>
                                          <p:spTgt spid="69"/>
                                        </p:tgtEl>
                                        <p:attrNameLst>
                                          <p:attrName>ppt_x</p:attrName>
                                          <p:attrName>ppt_y</p:attrName>
                                        </p:attrNameLst>
                                      </p:cBhvr>
                                      <p:rCtr x="-8" y="-103"/>
                                    </p:animMotion>
                                  </p:childTnLst>
                                </p:cTn>
                              </p:par>
                            </p:childTnLst>
                          </p:cTn>
                        </p:par>
                      </p:childTnLst>
                    </p:cTn>
                  </p:par>
                  <p:par>
                    <p:cTn id="43" fill="hold">
                      <p:stCondLst>
                        <p:cond delay="indefinite"/>
                      </p:stCondLst>
                      <p:childTnLst>
                        <p:par>
                          <p:cTn id="44" fill="hold">
                            <p:stCondLst>
                              <p:cond delay="0"/>
                            </p:stCondLst>
                            <p:childTnLst>
                              <p:par>
                                <p:cTn id="45" presetID="8" presetClass="exit" presetSubtype="16" fill="hold" grpId="1" nodeType="clickEffect">
                                  <p:stCondLst>
                                    <p:cond delay="0"/>
                                  </p:stCondLst>
                                  <p:childTnLst>
                                    <p:animEffect transition="out" filter="diamond(in)">
                                      <p:cBhvr>
                                        <p:cTn id="46" dur="2000"/>
                                        <p:tgtEl>
                                          <p:spTgt spid="55"/>
                                        </p:tgtEl>
                                      </p:cBhvr>
                                    </p:animEffect>
                                    <p:set>
                                      <p:cBhvr>
                                        <p:cTn id="47" dur="1" fill="hold">
                                          <p:stCondLst>
                                            <p:cond delay="1999"/>
                                          </p:stCondLst>
                                        </p:cTn>
                                        <p:tgtEl>
                                          <p:spTgt spid="55"/>
                                        </p:tgtEl>
                                        <p:attrNameLst>
                                          <p:attrName>style.visibility</p:attrName>
                                        </p:attrNameLst>
                                      </p:cBhvr>
                                      <p:to>
                                        <p:strVal val="hidden"/>
                                      </p:to>
                                    </p:set>
                                  </p:childTnLst>
                                </p:cTn>
                              </p:par>
                              <p:par>
                                <p:cTn id="48" presetID="8" presetClass="exit" presetSubtype="16" fill="hold" grpId="1" nodeType="withEffect">
                                  <p:stCondLst>
                                    <p:cond delay="0"/>
                                  </p:stCondLst>
                                  <p:childTnLst>
                                    <p:animEffect transition="out" filter="diamond(in)">
                                      <p:cBhvr>
                                        <p:cTn id="49" dur="2000"/>
                                        <p:tgtEl>
                                          <p:spTgt spid="56"/>
                                        </p:tgtEl>
                                      </p:cBhvr>
                                    </p:animEffect>
                                    <p:set>
                                      <p:cBhvr>
                                        <p:cTn id="50" dur="1" fill="hold">
                                          <p:stCondLst>
                                            <p:cond delay="1999"/>
                                          </p:stCondLst>
                                        </p:cTn>
                                        <p:tgtEl>
                                          <p:spTgt spid="56"/>
                                        </p:tgtEl>
                                        <p:attrNameLst>
                                          <p:attrName>style.visibility</p:attrName>
                                        </p:attrNameLst>
                                      </p:cBhvr>
                                      <p:to>
                                        <p:strVal val="hidden"/>
                                      </p:to>
                                    </p:set>
                                  </p:childTnLst>
                                </p:cTn>
                              </p:par>
                              <p:par>
                                <p:cTn id="51" presetID="8" presetClass="exit" presetSubtype="16" fill="hold" nodeType="withEffect">
                                  <p:stCondLst>
                                    <p:cond delay="0"/>
                                  </p:stCondLst>
                                  <p:childTnLst>
                                    <p:animEffect transition="out" filter="diamond(in)">
                                      <p:cBhvr>
                                        <p:cTn id="52" dur="2000"/>
                                        <p:tgtEl>
                                          <p:spTgt spid="69"/>
                                        </p:tgtEl>
                                      </p:cBhvr>
                                    </p:animEffect>
                                    <p:set>
                                      <p:cBhvr>
                                        <p:cTn id="53" dur="1" fill="hold">
                                          <p:stCondLst>
                                            <p:cond delay="1999"/>
                                          </p:stCondLst>
                                        </p:cTn>
                                        <p:tgtEl>
                                          <p:spTgt spid="69"/>
                                        </p:tgtEl>
                                        <p:attrNameLst>
                                          <p:attrName>style.visibility</p:attrName>
                                        </p:attrNameLst>
                                      </p:cBhvr>
                                      <p:to>
                                        <p:strVal val="hidden"/>
                                      </p:to>
                                    </p:set>
                                  </p:childTnLst>
                                </p:cTn>
                              </p:par>
                              <p:par>
                                <p:cTn id="54" presetID="8" presetClass="exit" presetSubtype="16" fill="hold" grpId="1" nodeType="withEffect">
                                  <p:stCondLst>
                                    <p:cond delay="0"/>
                                  </p:stCondLst>
                                  <p:childTnLst>
                                    <p:animEffect transition="out" filter="diamond(in)">
                                      <p:cBhvr>
                                        <p:cTn id="55" dur="2000"/>
                                        <p:tgtEl>
                                          <p:spTgt spid="57"/>
                                        </p:tgtEl>
                                      </p:cBhvr>
                                    </p:animEffect>
                                    <p:set>
                                      <p:cBhvr>
                                        <p:cTn id="56" dur="1" fill="hold">
                                          <p:stCondLst>
                                            <p:cond delay="1999"/>
                                          </p:stCondLst>
                                        </p:cTn>
                                        <p:tgtEl>
                                          <p:spTgt spid="57"/>
                                        </p:tgtEl>
                                        <p:attrNameLst>
                                          <p:attrName>style.visibility</p:attrName>
                                        </p:attrNameLst>
                                      </p:cBhvr>
                                      <p:to>
                                        <p:strVal val="hidden"/>
                                      </p:to>
                                    </p:set>
                                  </p:childTnLst>
                                </p:cTn>
                              </p:par>
                              <p:par>
                                <p:cTn id="57" presetID="8" presetClass="exit" presetSubtype="16" fill="hold" grpId="1" nodeType="withEffect">
                                  <p:stCondLst>
                                    <p:cond delay="0"/>
                                  </p:stCondLst>
                                  <p:childTnLst>
                                    <p:animEffect transition="out" filter="diamond(in)">
                                      <p:cBhvr>
                                        <p:cTn id="58" dur="2000"/>
                                        <p:tgtEl>
                                          <p:spTgt spid="67"/>
                                        </p:tgtEl>
                                      </p:cBhvr>
                                    </p:animEffect>
                                    <p:set>
                                      <p:cBhvr>
                                        <p:cTn id="59" dur="1" fill="hold">
                                          <p:stCondLst>
                                            <p:cond delay="1999"/>
                                          </p:stCondLst>
                                        </p:cTn>
                                        <p:tgtEl>
                                          <p:spTgt spid="67"/>
                                        </p:tgtEl>
                                        <p:attrNameLst>
                                          <p:attrName>style.visibility</p:attrName>
                                        </p:attrNameLst>
                                      </p:cBhvr>
                                      <p:to>
                                        <p:strVal val="hidden"/>
                                      </p:to>
                                    </p:set>
                                  </p:childTnLst>
                                </p:cTn>
                              </p:par>
                              <p:par>
                                <p:cTn id="60" presetID="8" presetClass="exit" presetSubtype="16" fill="hold" grpId="1" nodeType="withEffect">
                                  <p:stCondLst>
                                    <p:cond delay="0"/>
                                  </p:stCondLst>
                                  <p:childTnLst>
                                    <p:animEffect transition="out" filter="diamond(in)">
                                      <p:cBhvr>
                                        <p:cTn id="61" dur="2000"/>
                                        <p:tgtEl>
                                          <p:spTgt spid="68"/>
                                        </p:tgtEl>
                                      </p:cBhvr>
                                    </p:animEffect>
                                    <p:set>
                                      <p:cBhvr>
                                        <p:cTn id="62" dur="1" fill="hold">
                                          <p:stCondLst>
                                            <p:cond delay="1999"/>
                                          </p:stCondLst>
                                        </p:cTn>
                                        <p:tgtEl>
                                          <p:spTgt spid="68"/>
                                        </p:tgtEl>
                                        <p:attrNameLst>
                                          <p:attrName>style.visibility</p:attrName>
                                        </p:attrNameLst>
                                      </p:cBhvr>
                                      <p:to>
                                        <p:strVal val="hidden"/>
                                      </p:to>
                                    </p:set>
                                  </p:childTnLst>
                                </p:cTn>
                              </p:par>
                              <p:par>
                                <p:cTn id="63" presetID="8" presetClass="exit" presetSubtype="16" fill="hold" nodeType="withEffect">
                                  <p:stCondLst>
                                    <p:cond delay="0"/>
                                  </p:stCondLst>
                                  <p:childTnLst>
                                    <p:animEffect transition="out" filter="diamond(in)">
                                      <p:cBhvr>
                                        <p:cTn id="64" dur="2000"/>
                                        <p:tgtEl>
                                          <p:spTgt spid="66"/>
                                        </p:tgtEl>
                                      </p:cBhvr>
                                    </p:animEffect>
                                    <p:set>
                                      <p:cBhvr>
                                        <p:cTn id="65" dur="1" fill="hold">
                                          <p:stCondLst>
                                            <p:cond delay="1999"/>
                                          </p:stCondLst>
                                        </p:cTn>
                                        <p:tgtEl>
                                          <p:spTgt spid="66"/>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23" presetClass="entr" presetSubtype="16" fill="hold" grpId="0" nodeType="clickEffect">
                                  <p:stCondLst>
                                    <p:cond delay="0"/>
                                  </p:stCondLst>
                                  <p:childTnLst>
                                    <p:set>
                                      <p:cBhvr>
                                        <p:cTn id="69" dur="1" fill="hold">
                                          <p:stCondLst>
                                            <p:cond delay="0"/>
                                          </p:stCondLst>
                                        </p:cTn>
                                        <p:tgtEl>
                                          <p:spTgt spid="61"/>
                                        </p:tgtEl>
                                        <p:attrNameLst>
                                          <p:attrName>style.visibility</p:attrName>
                                        </p:attrNameLst>
                                      </p:cBhvr>
                                      <p:to>
                                        <p:strVal val="visible"/>
                                      </p:to>
                                    </p:set>
                                    <p:anim calcmode="lin" valueType="num">
                                      <p:cBhvr>
                                        <p:cTn id="70" dur="500" fill="hold"/>
                                        <p:tgtEl>
                                          <p:spTgt spid="61"/>
                                        </p:tgtEl>
                                        <p:attrNameLst>
                                          <p:attrName>ppt_w</p:attrName>
                                        </p:attrNameLst>
                                      </p:cBhvr>
                                      <p:tavLst>
                                        <p:tav tm="0">
                                          <p:val>
                                            <p:fltVal val="0"/>
                                          </p:val>
                                        </p:tav>
                                        <p:tav tm="100000">
                                          <p:val>
                                            <p:strVal val="#ppt_w"/>
                                          </p:val>
                                        </p:tav>
                                      </p:tavLst>
                                    </p:anim>
                                    <p:anim calcmode="lin" valueType="num">
                                      <p:cBhvr>
                                        <p:cTn id="71" dur="500" fill="hold"/>
                                        <p:tgtEl>
                                          <p:spTgt spid="61"/>
                                        </p:tgtEl>
                                        <p:attrNameLst>
                                          <p:attrName>ppt_h</p:attrName>
                                        </p:attrNameLst>
                                      </p:cBhvr>
                                      <p:tavLst>
                                        <p:tav tm="0">
                                          <p:val>
                                            <p:fltVal val="0"/>
                                          </p:val>
                                        </p:tav>
                                        <p:tav tm="100000">
                                          <p:val>
                                            <p:strVal val="#ppt_h"/>
                                          </p:val>
                                        </p:tav>
                                      </p:tavLst>
                                    </p:anim>
                                  </p:childTnLst>
                                </p:cTn>
                              </p:par>
                            </p:childTnLst>
                          </p:cTn>
                        </p:par>
                      </p:childTnLst>
                    </p:cTn>
                  </p:par>
                  <p:par>
                    <p:cTn id="72" fill="hold">
                      <p:stCondLst>
                        <p:cond delay="indefinite"/>
                      </p:stCondLst>
                      <p:childTnLst>
                        <p:par>
                          <p:cTn id="73" fill="hold">
                            <p:stCondLst>
                              <p:cond delay="0"/>
                            </p:stCondLst>
                            <p:childTnLst>
                              <p:par>
                                <p:cTn id="74" presetID="53" presetClass="entr" presetSubtype="0" fill="hold" grpId="0" nodeType="clickEffect">
                                  <p:stCondLst>
                                    <p:cond delay="0"/>
                                  </p:stCondLst>
                                  <p:childTnLst>
                                    <p:set>
                                      <p:cBhvr>
                                        <p:cTn id="75" dur="1" fill="hold">
                                          <p:stCondLst>
                                            <p:cond delay="0"/>
                                          </p:stCondLst>
                                        </p:cTn>
                                        <p:tgtEl>
                                          <p:spTgt spid="23"/>
                                        </p:tgtEl>
                                        <p:attrNameLst>
                                          <p:attrName>style.visibility</p:attrName>
                                        </p:attrNameLst>
                                      </p:cBhvr>
                                      <p:to>
                                        <p:strVal val="visible"/>
                                      </p:to>
                                    </p:set>
                                    <p:anim calcmode="lin" valueType="num">
                                      <p:cBhvr>
                                        <p:cTn id="76" dur="500" fill="hold"/>
                                        <p:tgtEl>
                                          <p:spTgt spid="23"/>
                                        </p:tgtEl>
                                        <p:attrNameLst>
                                          <p:attrName>ppt_w</p:attrName>
                                        </p:attrNameLst>
                                      </p:cBhvr>
                                      <p:tavLst>
                                        <p:tav tm="0">
                                          <p:val>
                                            <p:fltVal val="0"/>
                                          </p:val>
                                        </p:tav>
                                        <p:tav tm="100000">
                                          <p:val>
                                            <p:strVal val="#ppt_w"/>
                                          </p:val>
                                        </p:tav>
                                      </p:tavLst>
                                    </p:anim>
                                    <p:anim calcmode="lin" valueType="num">
                                      <p:cBhvr>
                                        <p:cTn id="77" dur="500" fill="hold"/>
                                        <p:tgtEl>
                                          <p:spTgt spid="23"/>
                                        </p:tgtEl>
                                        <p:attrNameLst>
                                          <p:attrName>ppt_h</p:attrName>
                                        </p:attrNameLst>
                                      </p:cBhvr>
                                      <p:tavLst>
                                        <p:tav tm="0">
                                          <p:val>
                                            <p:fltVal val="0"/>
                                          </p:val>
                                        </p:tav>
                                        <p:tav tm="100000">
                                          <p:val>
                                            <p:strVal val="#ppt_h"/>
                                          </p:val>
                                        </p:tav>
                                      </p:tavLst>
                                    </p:anim>
                                    <p:animEffect transition="in" filter="fade">
                                      <p:cBhvr>
                                        <p:cTn id="78" dur="500"/>
                                        <p:tgtEl>
                                          <p:spTgt spid="23"/>
                                        </p:tgtEl>
                                      </p:cBhvr>
                                    </p:animEffect>
                                  </p:childTnLst>
                                </p:cTn>
                              </p:par>
                              <p:par>
                                <p:cTn id="79" presetID="53" presetClass="entr" presetSubtype="0" fill="hold" grpId="0" nodeType="withEffect">
                                  <p:stCondLst>
                                    <p:cond delay="0"/>
                                  </p:stCondLst>
                                  <p:childTnLst>
                                    <p:set>
                                      <p:cBhvr>
                                        <p:cTn id="80" dur="1" fill="hold">
                                          <p:stCondLst>
                                            <p:cond delay="0"/>
                                          </p:stCondLst>
                                        </p:cTn>
                                        <p:tgtEl>
                                          <p:spTgt spid="25"/>
                                        </p:tgtEl>
                                        <p:attrNameLst>
                                          <p:attrName>style.visibility</p:attrName>
                                        </p:attrNameLst>
                                      </p:cBhvr>
                                      <p:to>
                                        <p:strVal val="visible"/>
                                      </p:to>
                                    </p:set>
                                    <p:anim calcmode="lin" valueType="num">
                                      <p:cBhvr>
                                        <p:cTn id="81" dur="500" fill="hold"/>
                                        <p:tgtEl>
                                          <p:spTgt spid="25"/>
                                        </p:tgtEl>
                                        <p:attrNameLst>
                                          <p:attrName>ppt_w</p:attrName>
                                        </p:attrNameLst>
                                      </p:cBhvr>
                                      <p:tavLst>
                                        <p:tav tm="0">
                                          <p:val>
                                            <p:fltVal val="0"/>
                                          </p:val>
                                        </p:tav>
                                        <p:tav tm="100000">
                                          <p:val>
                                            <p:strVal val="#ppt_w"/>
                                          </p:val>
                                        </p:tav>
                                      </p:tavLst>
                                    </p:anim>
                                    <p:anim calcmode="lin" valueType="num">
                                      <p:cBhvr>
                                        <p:cTn id="82" dur="500" fill="hold"/>
                                        <p:tgtEl>
                                          <p:spTgt spid="25"/>
                                        </p:tgtEl>
                                        <p:attrNameLst>
                                          <p:attrName>ppt_h</p:attrName>
                                        </p:attrNameLst>
                                      </p:cBhvr>
                                      <p:tavLst>
                                        <p:tav tm="0">
                                          <p:val>
                                            <p:fltVal val="0"/>
                                          </p:val>
                                        </p:tav>
                                        <p:tav tm="100000">
                                          <p:val>
                                            <p:strVal val="#ppt_h"/>
                                          </p:val>
                                        </p:tav>
                                      </p:tavLst>
                                    </p:anim>
                                    <p:animEffect transition="in" filter="fade">
                                      <p:cBhvr>
                                        <p:cTn id="83" dur="500"/>
                                        <p:tgtEl>
                                          <p:spTgt spid="25"/>
                                        </p:tgtEl>
                                      </p:cBhvr>
                                    </p:animEffect>
                                  </p:childTnLst>
                                </p:cTn>
                              </p:par>
                            </p:childTnLst>
                          </p:cTn>
                        </p:par>
                        <p:par>
                          <p:cTn id="84" fill="hold">
                            <p:stCondLst>
                              <p:cond delay="500"/>
                            </p:stCondLst>
                            <p:childTnLst>
                              <p:par>
                                <p:cTn id="85" presetID="1" presetClass="entr" presetSubtype="0" fill="hold" nodeType="afterEffect">
                                  <p:stCondLst>
                                    <p:cond delay="0"/>
                                  </p:stCondLst>
                                  <p:childTnLst>
                                    <p:set>
                                      <p:cBhvr>
                                        <p:cTn id="86" dur="1" fill="hold">
                                          <p:stCondLst>
                                            <p:cond delay="0"/>
                                          </p:stCondLst>
                                        </p:cTn>
                                        <p:tgtEl>
                                          <p:spTgt spid="66"/>
                                        </p:tgtEl>
                                        <p:attrNameLst>
                                          <p:attrName>style.visibility</p:attrName>
                                        </p:attrNameLst>
                                      </p:cBhvr>
                                      <p:to>
                                        <p:strVal val="visible"/>
                                      </p:to>
                                    </p:set>
                                  </p:childTnLst>
                                </p:cTn>
                              </p:par>
                            </p:childTnLst>
                          </p:cTn>
                        </p:par>
                        <p:par>
                          <p:cTn id="87" fill="hold">
                            <p:stCondLst>
                              <p:cond delay="500"/>
                            </p:stCondLst>
                            <p:childTnLst>
                              <p:par>
                                <p:cTn id="88" presetID="1" presetClass="entr" presetSubtype="0" fill="hold" nodeType="afterEffect">
                                  <p:stCondLst>
                                    <p:cond delay="0"/>
                                  </p:stCondLst>
                                  <p:childTnLst>
                                    <p:set>
                                      <p:cBhvr>
                                        <p:cTn id="89" dur="1" fill="hold">
                                          <p:stCondLst>
                                            <p:cond delay="0"/>
                                          </p:stCondLst>
                                        </p:cTn>
                                        <p:tgtEl>
                                          <p:spTgt spid="70"/>
                                        </p:tgtEl>
                                        <p:attrNameLst>
                                          <p:attrName>style.visibility</p:attrName>
                                        </p:attrNameLst>
                                      </p:cBhvr>
                                      <p:to>
                                        <p:strVal val="visible"/>
                                      </p:to>
                                    </p:set>
                                  </p:childTnLst>
                                </p:cTn>
                              </p:par>
                            </p:childTnLst>
                          </p:cTn>
                        </p:par>
                        <p:par>
                          <p:cTn id="90" fill="hold">
                            <p:stCondLst>
                              <p:cond delay="500"/>
                            </p:stCondLst>
                            <p:childTnLst>
                              <p:par>
                                <p:cTn id="91" presetID="53" presetClass="entr" presetSubtype="0" fill="hold" nodeType="afterEffect">
                                  <p:stCondLst>
                                    <p:cond delay="0"/>
                                  </p:stCondLst>
                                  <p:childTnLst>
                                    <p:set>
                                      <p:cBhvr>
                                        <p:cTn id="92" dur="1" fill="hold">
                                          <p:stCondLst>
                                            <p:cond delay="0"/>
                                          </p:stCondLst>
                                        </p:cTn>
                                        <p:tgtEl>
                                          <p:spTgt spid="71"/>
                                        </p:tgtEl>
                                        <p:attrNameLst>
                                          <p:attrName>style.visibility</p:attrName>
                                        </p:attrNameLst>
                                      </p:cBhvr>
                                      <p:to>
                                        <p:strVal val="visible"/>
                                      </p:to>
                                    </p:set>
                                    <p:anim calcmode="lin" valueType="num">
                                      <p:cBhvr>
                                        <p:cTn id="93" dur="500" fill="hold"/>
                                        <p:tgtEl>
                                          <p:spTgt spid="71"/>
                                        </p:tgtEl>
                                        <p:attrNameLst>
                                          <p:attrName>ppt_w</p:attrName>
                                        </p:attrNameLst>
                                      </p:cBhvr>
                                      <p:tavLst>
                                        <p:tav tm="0">
                                          <p:val>
                                            <p:fltVal val="0"/>
                                          </p:val>
                                        </p:tav>
                                        <p:tav tm="100000">
                                          <p:val>
                                            <p:strVal val="#ppt_w"/>
                                          </p:val>
                                        </p:tav>
                                      </p:tavLst>
                                    </p:anim>
                                    <p:anim calcmode="lin" valueType="num">
                                      <p:cBhvr>
                                        <p:cTn id="94" dur="500" fill="hold"/>
                                        <p:tgtEl>
                                          <p:spTgt spid="71"/>
                                        </p:tgtEl>
                                        <p:attrNameLst>
                                          <p:attrName>ppt_h</p:attrName>
                                        </p:attrNameLst>
                                      </p:cBhvr>
                                      <p:tavLst>
                                        <p:tav tm="0">
                                          <p:val>
                                            <p:fltVal val="0"/>
                                          </p:val>
                                        </p:tav>
                                        <p:tav tm="100000">
                                          <p:val>
                                            <p:strVal val="#ppt_h"/>
                                          </p:val>
                                        </p:tav>
                                      </p:tavLst>
                                    </p:anim>
                                    <p:animEffect transition="in" filter="fade">
                                      <p:cBhvr>
                                        <p:cTn id="95" dur="500"/>
                                        <p:tgtEl>
                                          <p:spTgt spid="71"/>
                                        </p:tgtEl>
                                      </p:cBhvr>
                                    </p:animEffect>
                                  </p:childTnLst>
                                </p:cTn>
                              </p:par>
                            </p:childTnLst>
                          </p:cTn>
                        </p:par>
                        <p:par>
                          <p:cTn id="96" fill="hold">
                            <p:stCondLst>
                              <p:cond delay="1000"/>
                            </p:stCondLst>
                            <p:childTnLst>
                              <p:par>
                                <p:cTn id="97" presetID="10" presetClass="entr" presetSubtype="0" fill="hold" grpId="0" nodeType="afterEffect">
                                  <p:stCondLst>
                                    <p:cond delay="0"/>
                                  </p:stCondLst>
                                  <p:childTnLst>
                                    <p:set>
                                      <p:cBhvr>
                                        <p:cTn id="98" dur="1" fill="hold">
                                          <p:stCondLst>
                                            <p:cond delay="0"/>
                                          </p:stCondLst>
                                        </p:cTn>
                                        <p:tgtEl>
                                          <p:spTgt spid="72"/>
                                        </p:tgtEl>
                                        <p:attrNameLst>
                                          <p:attrName>style.visibility</p:attrName>
                                        </p:attrNameLst>
                                      </p:cBhvr>
                                      <p:to>
                                        <p:strVal val="visible"/>
                                      </p:to>
                                    </p:set>
                                    <p:animEffect transition="in" filter="fade">
                                      <p:cBhvr>
                                        <p:cTn id="99" dur="2000"/>
                                        <p:tgtEl>
                                          <p:spTgt spid="72"/>
                                        </p:tgtEl>
                                      </p:cBhvr>
                                    </p:animEffect>
                                  </p:childTnLst>
                                </p:cTn>
                              </p:par>
                            </p:childTnLst>
                          </p:cTn>
                        </p:par>
                        <p:par>
                          <p:cTn id="100" fill="hold">
                            <p:stCondLst>
                              <p:cond delay="3000"/>
                            </p:stCondLst>
                            <p:childTnLst>
                              <p:par>
                                <p:cTn id="101" presetID="0" presetClass="path" presetSubtype="0" accel="50000" decel="50000" fill="hold" grpId="1" nodeType="afterEffect">
                                  <p:stCondLst>
                                    <p:cond delay="0"/>
                                  </p:stCondLst>
                                  <p:childTnLst>
                                    <p:animMotion origin="layout" path="M 5E-6 0.00231 L -0.32292 0.01294 " pathEditMode="relative" rAng="0" ptsTypes="AA">
                                      <p:cBhvr>
                                        <p:cTn id="102" dur="2000" fill="hold"/>
                                        <p:tgtEl>
                                          <p:spTgt spid="72"/>
                                        </p:tgtEl>
                                        <p:attrNameLst>
                                          <p:attrName>ppt_x</p:attrName>
                                          <p:attrName>ppt_y</p:attrName>
                                        </p:attrNameLst>
                                      </p:cBhvr>
                                      <p:rCtr x="-161" y="5"/>
                                    </p:animMotion>
                                  </p:childTnLst>
                                </p:cTn>
                              </p:par>
                            </p:childTnLst>
                          </p:cTn>
                        </p:par>
                        <p:par>
                          <p:cTn id="103" fill="hold">
                            <p:stCondLst>
                              <p:cond delay="5000"/>
                            </p:stCondLst>
                            <p:childTnLst>
                              <p:par>
                                <p:cTn id="104" presetID="55" presetClass="exit" presetSubtype="0" fill="hold" grpId="2" nodeType="afterEffect">
                                  <p:stCondLst>
                                    <p:cond delay="0"/>
                                  </p:stCondLst>
                                  <p:childTnLst>
                                    <p:anim calcmode="lin" valueType="num">
                                      <p:cBhvr>
                                        <p:cTn id="105" dur="1000"/>
                                        <p:tgtEl>
                                          <p:spTgt spid="72"/>
                                        </p:tgtEl>
                                        <p:attrNameLst>
                                          <p:attrName>ppt_w</p:attrName>
                                        </p:attrNameLst>
                                      </p:cBhvr>
                                      <p:tavLst>
                                        <p:tav tm="0">
                                          <p:val>
                                            <p:strVal val="ppt_w"/>
                                          </p:val>
                                        </p:tav>
                                        <p:tav tm="100000">
                                          <p:val>
                                            <p:strVal val="ppt_w*0.70"/>
                                          </p:val>
                                        </p:tav>
                                      </p:tavLst>
                                    </p:anim>
                                    <p:anim calcmode="lin" valueType="num">
                                      <p:cBhvr>
                                        <p:cTn id="106" dur="1000"/>
                                        <p:tgtEl>
                                          <p:spTgt spid="72"/>
                                        </p:tgtEl>
                                        <p:attrNameLst>
                                          <p:attrName>ppt_h</p:attrName>
                                        </p:attrNameLst>
                                      </p:cBhvr>
                                      <p:tavLst>
                                        <p:tav tm="0">
                                          <p:val>
                                            <p:strVal val="ppt_h"/>
                                          </p:val>
                                        </p:tav>
                                        <p:tav tm="100000">
                                          <p:val>
                                            <p:strVal val="ppt_h"/>
                                          </p:val>
                                        </p:tav>
                                      </p:tavLst>
                                    </p:anim>
                                    <p:animEffect transition="out" filter="fade">
                                      <p:cBhvr>
                                        <p:cTn id="107" dur="1000"/>
                                        <p:tgtEl>
                                          <p:spTgt spid="72"/>
                                        </p:tgtEl>
                                      </p:cBhvr>
                                    </p:animEffect>
                                    <p:set>
                                      <p:cBhvr>
                                        <p:cTn id="108" dur="1" fill="hold">
                                          <p:stCondLst>
                                            <p:cond delay="999"/>
                                          </p:stCondLst>
                                        </p:cTn>
                                        <p:tgtEl>
                                          <p:spTgt spid="72"/>
                                        </p:tgtEl>
                                        <p:attrNameLst>
                                          <p:attrName>style.visibility</p:attrName>
                                        </p:attrNameLst>
                                      </p:cBhvr>
                                      <p:to>
                                        <p:strVal val="hidden"/>
                                      </p:to>
                                    </p:set>
                                  </p:childTnLst>
                                </p:cTn>
                              </p:par>
                            </p:childTnLst>
                          </p:cTn>
                        </p:par>
                      </p:childTnLst>
                    </p:cTn>
                  </p:par>
                  <p:par>
                    <p:cTn id="109" fill="hold">
                      <p:stCondLst>
                        <p:cond delay="indefinite"/>
                      </p:stCondLst>
                      <p:childTnLst>
                        <p:par>
                          <p:cTn id="110" fill="hold">
                            <p:stCondLst>
                              <p:cond delay="0"/>
                            </p:stCondLst>
                            <p:childTnLst>
                              <p:par>
                                <p:cTn id="111" presetID="14" presetClass="exit" presetSubtype="10" fill="hold" nodeType="clickEffect">
                                  <p:stCondLst>
                                    <p:cond delay="0"/>
                                  </p:stCondLst>
                                  <p:childTnLst>
                                    <p:animEffect transition="out" filter="randombar(horizontal)">
                                      <p:cBhvr>
                                        <p:cTn id="112" dur="500"/>
                                        <p:tgtEl>
                                          <p:spTgt spid="71"/>
                                        </p:tgtEl>
                                      </p:cBhvr>
                                    </p:animEffect>
                                    <p:set>
                                      <p:cBhvr>
                                        <p:cTn id="113" dur="1" fill="hold">
                                          <p:stCondLst>
                                            <p:cond delay="499"/>
                                          </p:stCondLst>
                                        </p:cTn>
                                        <p:tgtEl>
                                          <p:spTgt spid="71"/>
                                        </p:tgtEl>
                                        <p:attrNameLst>
                                          <p:attrName>style.visibility</p:attrName>
                                        </p:attrNameLst>
                                      </p:cBhvr>
                                      <p:to>
                                        <p:strVal val="hidden"/>
                                      </p:to>
                                    </p:set>
                                  </p:childTnLst>
                                </p:cTn>
                              </p:par>
                            </p:childTnLst>
                          </p:cTn>
                        </p:par>
                      </p:childTnLst>
                    </p:cTn>
                  </p:par>
                  <p:par>
                    <p:cTn id="114" fill="hold">
                      <p:stCondLst>
                        <p:cond delay="indefinite"/>
                      </p:stCondLst>
                      <p:childTnLst>
                        <p:par>
                          <p:cTn id="115" fill="hold">
                            <p:stCondLst>
                              <p:cond delay="0"/>
                            </p:stCondLst>
                            <p:childTnLst>
                              <p:par>
                                <p:cTn id="116" presetID="53" presetClass="exit" presetSubtype="0" fill="hold" grpId="1" nodeType="clickEffect">
                                  <p:stCondLst>
                                    <p:cond delay="0"/>
                                  </p:stCondLst>
                                  <p:childTnLst>
                                    <p:anim calcmode="lin" valueType="num">
                                      <p:cBhvr>
                                        <p:cTn id="117" dur="500"/>
                                        <p:tgtEl>
                                          <p:spTgt spid="25"/>
                                        </p:tgtEl>
                                        <p:attrNameLst>
                                          <p:attrName>ppt_w</p:attrName>
                                        </p:attrNameLst>
                                      </p:cBhvr>
                                      <p:tavLst>
                                        <p:tav tm="0">
                                          <p:val>
                                            <p:strVal val="ppt_w"/>
                                          </p:val>
                                        </p:tav>
                                        <p:tav tm="100000">
                                          <p:val>
                                            <p:fltVal val="0"/>
                                          </p:val>
                                        </p:tav>
                                      </p:tavLst>
                                    </p:anim>
                                    <p:anim calcmode="lin" valueType="num">
                                      <p:cBhvr>
                                        <p:cTn id="118" dur="500"/>
                                        <p:tgtEl>
                                          <p:spTgt spid="25"/>
                                        </p:tgtEl>
                                        <p:attrNameLst>
                                          <p:attrName>ppt_h</p:attrName>
                                        </p:attrNameLst>
                                      </p:cBhvr>
                                      <p:tavLst>
                                        <p:tav tm="0">
                                          <p:val>
                                            <p:strVal val="ppt_h"/>
                                          </p:val>
                                        </p:tav>
                                        <p:tav tm="100000">
                                          <p:val>
                                            <p:fltVal val="0"/>
                                          </p:val>
                                        </p:tav>
                                      </p:tavLst>
                                    </p:anim>
                                    <p:animEffect transition="out" filter="fade">
                                      <p:cBhvr>
                                        <p:cTn id="119" dur="500"/>
                                        <p:tgtEl>
                                          <p:spTgt spid="25"/>
                                        </p:tgtEl>
                                      </p:cBhvr>
                                    </p:animEffect>
                                    <p:set>
                                      <p:cBhvr>
                                        <p:cTn id="120" dur="1" fill="hold">
                                          <p:stCondLst>
                                            <p:cond delay="499"/>
                                          </p:stCondLst>
                                        </p:cTn>
                                        <p:tgtEl>
                                          <p:spTgt spid="25"/>
                                        </p:tgtEl>
                                        <p:attrNameLst>
                                          <p:attrName>style.visibility</p:attrName>
                                        </p:attrNameLst>
                                      </p:cBhvr>
                                      <p:to>
                                        <p:strVal val="hidden"/>
                                      </p:to>
                                    </p:set>
                                  </p:childTnLst>
                                </p:cTn>
                              </p:par>
                              <p:par>
                                <p:cTn id="121" presetID="53" presetClass="exit" presetSubtype="0" fill="hold" grpId="1" nodeType="withEffect">
                                  <p:stCondLst>
                                    <p:cond delay="0"/>
                                  </p:stCondLst>
                                  <p:childTnLst>
                                    <p:anim calcmode="lin" valueType="num">
                                      <p:cBhvr>
                                        <p:cTn id="122" dur="500"/>
                                        <p:tgtEl>
                                          <p:spTgt spid="23"/>
                                        </p:tgtEl>
                                        <p:attrNameLst>
                                          <p:attrName>ppt_w</p:attrName>
                                        </p:attrNameLst>
                                      </p:cBhvr>
                                      <p:tavLst>
                                        <p:tav tm="0">
                                          <p:val>
                                            <p:strVal val="ppt_w"/>
                                          </p:val>
                                        </p:tav>
                                        <p:tav tm="100000">
                                          <p:val>
                                            <p:fltVal val="0"/>
                                          </p:val>
                                        </p:tav>
                                      </p:tavLst>
                                    </p:anim>
                                    <p:anim calcmode="lin" valueType="num">
                                      <p:cBhvr>
                                        <p:cTn id="123" dur="500"/>
                                        <p:tgtEl>
                                          <p:spTgt spid="23"/>
                                        </p:tgtEl>
                                        <p:attrNameLst>
                                          <p:attrName>ppt_h</p:attrName>
                                        </p:attrNameLst>
                                      </p:cBhvr>
                                      <p:tavLst>
                                        <p:tav tm="0">
                                          <p:val>
                                            <p:strVal val="ppt_h"/>
                                          </p:val>
                                        </p:tav>
                                        <p:tav tm="100000">
                                          <p:val>
                                            <p:fltVal val="0"/>
                                          </p:val>
                                        </p:tav>
                                      </p:tavLst>
                                    </p:anim>
                                    <p:animEffect transition="out" filter="fade">
                                      <p:cBhvr>
                                        <p:cTn id="124" dur="500"/>
                                        <p:tgtEl>
                                          <p:spTgt spid="23"/>
                                        </p:tgtEl>
                                      </p:cBhvr>
                                    </p:animEffect>
                                    <p:set>
                                      <p:cBhvr>
                                        <p:cTn id="125" dur="1" fill="hold">
                                          <p:stCondLst>
                                            <p:cond delay="499"/>
                                          </p:stCondLst>
                                        </p:cTn>
                                        <p:tgtEl>
                                          <p:spTgt spid="23"/>
                                        </p:tgtEl>
                                        <p:attrNameLst>
                                          <p:attrName>style.visibility</p:attrName>
                                        </p:attrNameLst>
                                      </p:cBhvr>
                                      <p:to>
                                        <p:strVal val="hidden"/>
                                      </p:to>
                                    </p:set>
                                  </p:childTnLst>
                                </p:cTn>
                              </p:par>
                              <p:par>
                                <p:cTn id="126" presetID="14" presetClass="exit" presetSubtype="10" fill="hold" nodeType="withEffect">
                                  <p:stCondLst>
                                    <p:cond delay="0"/>
                                  </p:stCondLst>
                                  <p:childTnLst>
                                    <p:animEffect transition="out" filter="randombar(horizontal)">
                                      <p:cBhvr>
                                        <p:cTn id="127" dur="500"/>
                                        <p:tgtEl>
                                          <p:spTgt spid="70"/>
                                        </p:tgtEl>
                                      </p:cBhvr>
                                    </p:animEffect>
                                    <p:set>
                                      <p:cBhvr>
                                        <p:cTn id="128" dur="1" fill="hold">
                                          <p:stCondLst>
                                            <p:cond delay="499"/>
                                          </p:stCondLst>
                                        </p:cTn>
                                        <p:tgtEl>
                                          <p:spTgt spid="70"/>
                                        </p:tgtEl>
                                        <p:attrNameLst>
                                          <p:attrName>style.visibility</p:attrName>
                                        </p:attrNameLst>
                                      </p:cBhvr>
                                      <p:to>
                                        <p:strVal val="hidden"/>
                                      </p:to>
                                    </p:set>
                                  </p:childTnLst>
                                </p:cTn>
                              </p:par>
                              <p:par>
                                <p:cTn id="129" presetID="14" presetClass="exit" presetSubtype="10" fill="hold" nodeType="withEffect">
                                  <p:stCondLst>
                                    <p:cond delay="0"/>
                                  </p:stCondLst>
                                  <p:childTnLst>
                                    <p:animEffect transition="out" filter="randombar(horizontal)">
                                      <p:cBhvr>
                                        <p:cTn id="130" dur="500"/>
                                        <p:tgtEl>
                                          <p:spTgt spid="66"/>
                                        </p:tgtEl>
                                      </p:cBhvr>
                                    </p:animEffect>
                                    <p:set>
                                      <p:cBhvr>
                                        <p:cTn id="131" dur="1" fill="hold">
                                          <p:stCondLst>
                                            <p:cond delay="499"/>
                                          </p:stCondLst>
                                        </p:cTn>
                                        <p:tgtEl>
                                          <p:spTgt spid="66"/>
                                        </p:tgtEl>
                                        <p:attrNameLst>
                                          <p:attrName>style.visibility</p:attrName>
                                        </p:attrNameLst>
                                      </p:cBhvr>
                                      <p:to>
                                        <p:strVal val="hidden"/>
                                      </p:to>
                                    </p:set>
                                  </p:childTnLst>
                                </p:cTn>
                              </p:par>
                            </p:childTnLst>
                          </p:cTn>
                        </p:par>
                        <p:par>
                          <p:cTn id="132" fill="hold">
                            <p:stCondLst>
                              <p:cond delay="500"/>
                            </p:stCondLst>
                            <p:childTnLst>
                              <p:par>
                                <p:cTn id="133" presetID="23" presetClass="entr" presetSubtype="16" fill="hold" grpId="0" nodeType="afterEffect">
                                  <p:stCondLst>
                                    <p:cond delay="0"/>
                                  </p:stCondLst>
                                  <p:childTnLst>
                                    <p:set>
                                      <p:cBhvr>
                                        <p:cTn id="134" dur="1" fill="hold">
                                          <p:stCondLst>
                                            <p:cond delay="0"/>
                                          </p:stCondLst>
                                        </p:cTn>
                                        <p:tgtEl>
                                          <p:spTgt spid="62"/>
                                        </p:tgtEl>
                                        <p:attrNameLst>
                                          <p:attrName>style.visibility</p:attrName>
                                        </p:attrNameLst>
                                      </p:cBhvr>
                                      <p:to>
                                        <p:strVal val="visible"/>
                                      </p:to>
                                    </p:set>
                                    <p:anim calcmode="lin" valueType="num">
                                      <p:cBhvr>
                                        <p:cTn id="135" dur="500" fill="hold"/>
                                        <p:tgtEl>
                                          <p:spTgt spid="62"/>
                                        </p:tgtEl>
                                        <p:attrNameLst>
                                          <p:attrName>ppt_w</p:attrName>
                                        </p:attrNameLst>
                                      </p:cBhvr>
                                      <p:tavLst>
                                        <p:tav tm="0">
                                          <p:val>
                                            <p:fltVal val="0"/>
                                          </p:val>
                                        </p:tav>
                                        <p:tav tm="100000">
                                          <p:val>
                                            <p:strVal val="#ppt_w"/>
                                          </p:val>
                                        </p:tav>
                                      </p:tavLst>
                                    </p:anim>
                                    <p:anim calcmode="lin" valueType="num">
                                      <p:cBhvr>
                                        <p:cTn id="136" dur="500" fill="hold"/>
                                        <p:tgtEl>
                                          <p:spTgt spid="62"/>
                                        </p:tgtEl>
                                        <p:attrNameLst>
                                          <p:attrName>ppt_h</p:attrName>
                                        </p:attrNameLst>
                                      </p:cBhvr>
                                      <p:tavLst>
                                        <p:tav tm="0">
                                          <p:val>
                                            <p:fltVal val="0"/>
                                          </p:val>
                                        </p:tav>
                                        <p:tav tm="100000">
                                          <p:val>
                                            <p:strVal val="#ppt_h"/>
                                          </p:val>
                                        </p:tav>
                                      </p:tavLst>
                                    </p:anim>
                                  </p:childTnLst>
                                </p:cTn>
                              </p:par>
                            </p:childTnLst>
                          </p:cTn>
                        </p:par>
                        <p:par>
                          <p:cTn id="137" fill="hold">
                            <p:stCondLst>
                              <p:cond delay="1000"/>
                            </p:stCondLst>
                            <p:childTnLst>
                              <p:par>
                                <p:cTn id="138" presetID="1" presetClass="entr" presetSubtype="0" fill="hold" nodeType="afterEffect">
                                  <p:stCondLst>
                                    <p:cond delay="0"/>
                                  </p:stCondLst>
                                  <p:childTnLst>
                                    <p:set>
                                      <p:cBhvr>
                                        <p:cTn id="139" dur="1" fill="hold">
                                          <p:stCondLst>
                                            <p:cond delay="0"/>
                                          </p:stCondLst>
                                        </p:cTn>
                                        <p:tgtEl>
                                          <p:spTgt spid="69"/>
                                        </p:tgtEl>
                                        <p:attrNameLst>
                                          <p:attrName>style.visibility</p:attrName>
                                        </p:attrNameLst>
                                      </p:cBhvr>
                                      <p:to>
                                        <p:strVal val="visible"/>
                                      </p:to>
                                    </p:set>
                                  </p:childTnLst>
                                </p:cTn>
                              </p:par>
                              <p:par>
                                <p:cTn id="140" presetID="1" presetClass="entr" presetSubtype="0" fill="hold" nodeType="withEffect">
                                  <p:stCondLst>
                                    <p:cond delay="0"/>
                                  </p:stCondLst>
                                  <p:childTnLst>
                                    <p:set>
                                      <p:cBhvr>
                                        <p:cTn id="141" dur="1" fill="hold">
                                          <p:stCondLst>
                                            <p:cond delay="0"/>
                                          </p:stCondLst>
                                        </p:cTn>
                                        <p:tgtEl>
                                          <p:spTgt spid="66"/>
                                        </p:tgtEl>
                                        <p:attrNameLst>
                                          <p:attrName>style.visibility</p:attrName>
                                        </p:attrNameLst>
                                      </p:cBhvr>
                                      <p:to>
                                        <p:strVal val="visible"/>
                                      </p:to>
                                    </p:set>
                                  </p:childTnLst>
                                </p:cTn>
                              </p:par>
                              <p:par>
                                <p:cTn id="142" presetID="1" presetClass="entr" presetSubtype="0" fill="hold" grpId="2" nodeType="withEffect">
                                  <p:stCondLst>
                                    <p:cond delay="0"/>
                                  </p:stCondLst>
                                  <p:childTnLst>
                                    <p:set>
                                      <p:cBhvr>
                                        <p:cTn id="143" dur="1" fill="hold">
                                          <p:stCondLst>
                                            <p:cond delay="0"/>
                                          </p:stCondLst>
                                        </p:cTn>
                                        <p:tgtEl>
                                          <p:spTgt spid="55"/>
                                        </p:tgtEl>
                                        <p:attrNameLst>
                                          <p:attrName>style.visibility</p:attrName>
                                        </p:attrNameLst>
                                      </p:cBhvr>
                                      <p:to>
                                        <p:strVal val="visible"/>
                                      </p:to>
                                    </p:set>
                                  </p:childTnLst>
                                </p:cTn>
                              </p:par>
                              <p:par>
                                <p:cTn id="144" presetID="1" presetClass="entr" presetSubtype="0" fill="hold" grpId="2" nodeType="withEffect">
                                  <p:stCondLst>
                                    <p:cond delay="0"/>
                                  </p:stCondLst>
                                  <p:childTnLst>
                                    <p:set>
                                      <p:cBhvr>
                                        <p:cTn id="145" dur="1" fill="hold">
                                          <p:stCondLst>
                                            <p:cond delay="0"/>
                                          </p:stCondLst>
                                        </p:cTn>
                                        <p:tgtEl>
                                          <p:spTgt spid="56"/>
                                        </p:tgtEl>
                                        <p:attrNameLst>
                                          <p:attrName>style.visibility</p:attrName>
                                        </p:attrNameLst>
                                      </p:cBhvr>
                                      <p:to>
                                        <p:strVal val="visible"/>
                                      </p:to>
                                    </p:set>
                                  </p:childTnLst>
                                </p:cTn>
                              </p:par>
                              <p:par>
                                <p:cTn id="146" presetID="1" presetClass="entr" presetSubtype="0" fill="hold" grpId="2" nodeType="withEffect">
                                  <p:stCondLst>
                                    <p:cond delay="0"/>
                                  </p:stCondLst>
                                  <p:childTnLst>
                                    <p:set>
                                      <p:cBhvr>
                                        <p:cTn id="147" dur="1" fill="hold">
                                          <p:stCondLst>
                                            <p:cond delay="0"/>
                                          </p:stCondLst>
                                        </p:cTn>
                                        <p:tgtEl>
                                          <p:spTgt spid="57"/>
                                        </p:tgtEl>
                                        <p:attrNameLst>
                                          <p:attrName>style.visibility</p:attrName>
                                        </p:attrNameLst>
                                      </p:cBhvr>
                                      <p:to>
                                        <p:strVal val="visible"/>
                                      </p:to>
                                    </p:set>
                                  </p:childTnLst>
                                </p:cTn>
                              </p:par>
                              <p:par>
                                <p:cTn id="148" presetID="1" presetClass="entr" presetSubtype="0" fill="hold" grpId="2" nodeType="withEffect">
                                  <p:stCondLst>
                                    <p:cond delay="0"/>
                                  </p:stCondLst>
                                  <p:childTnLst>
                                    <p:set>
                                      <p:cBhvr>
                                        <p:cTn id="149" dur="1" fill="hold">
                                          <p:stCondLst>
                                            <p:cond delay="0"/>
                                          </p:stCondLst>
                                        </p:cTn>
                                        <p:tgtEl>
                                          <p:spTgt spid="67"/>
                                        </p:tgtEl>
                                        <p:attrNameLst>
                                          <p:attrName>style.visibility</p:attrName>
                                        </p:attrNameLst>
                                      </p:cBhvr>
                                      <p:to>
                                        <p:strVal val="visible"/>
                                      </p:to>
                                    </p:set>
                                  </p:childTnLst>
                                </p:cTn>
                              </p:par>
                              <p:par>
                                <p:cTn id="150" presetID="1" presetClass="entr" presetSubtype="0" fill="hold" grpId="2" nodeType="withEffect">
                                  <p:stCondLst>
                                    <p:cond delay="0"/>
                                  </p:stCondLst>
                                  <p:childTnLst>
                                    <p:set>
                                      <p:cBhvr>
                                        <p:cTn id="151" dur="1" fill="hold">
                                          <p:stCondLst>
                                            <p:cond delay="0"/>
                                          </p:stCondLst>
                                        </p:cTn>
                                        <p:tgtEl>
                                          <p:spTgt spid="68"/>
                                        </p:tgtEl>
                                        <p:attrNameLst>
                                          <p:attrName>style.visibility</p:attrName>
                                        </p:attrNameLst>
                                      </p:cBhvr>
                                      <p:to>
                                        <p:strVal val="visible"/>
                                      </p:to>
                                    </p:set>
                                  </p:childTnLst>
                                </p:cTn>
                              </p:par>
                            </p:childTnLst>
                          </p:cTn>
                        </p:par>
                        <p:par>
                          <p:cTn id="152" fill="hold">
                            <p:stCondLst>
                              <p:cond delay="1000"/>
                            </p:stCondLst>
                            <p:childTnLst>
                              <p:par>
                                <p:cTn id="153" presetID="27" presetClass="emph" presetSubtype="0" repeatCount="indefinite" fill="hold" grpId="3" nodeType="afterEffect">
                                  <p:stCondLst>
                                    <p:cond delay="0"/>
                                  </p:stCondLst>
                                  <p:endCondLst>
                                    <p:cond evt="onNext" delay="0">
                                      <p:tgtEl>
                                        <p:sldTgt/>
                                      </p:tgtEl>
                                    </p:cond>
                                  </p:endCondLst>
                                  <p:childTnLst>
                                    <p:animClr clrSpc="rgb">
                                      <p:cBhvr override="childStyle">
                                        <p:cTn id="154" dur="250" autoRev="1" fill="hold"/>
                                        <p:tgtEl>
                                          <p:spTgt spid="56"/>
                                        </p:tgtEl>
                                        <p:attrNameLst>
                                          <p:attrName>style.color</p:attrName>
                                        </p:attrNameLst>
                                      </p:cBhvr>
                                      <p:to>
                                        <a:schemeClr val="bg1"/>
                                      </p:to>
                                    </p:animClr>
                                    <p:animClr clrSpc="rgb">
                                      <p:cBhvr>
                                        <p:cTn id="155" dur="250" autoRev="1" fill="hold"/>
                                        <p:tgtEl>
                                          <p:spTgt spid="56"/>
                                        </p:tgtEl>
                                        <p:attrNameLst>
                                          <p:attrName>fillcolor</p:attrName>
                                        </p:attrNameLst>
                                      </p:cBhvr>
                                      <p:to>
                                        <a:schemeClr val="bg1"/>
                                      </p:to>
                                    </p:animClr>
                                    <p:set>
                                      <p:cBhvr>
                                        <p:cTn id="156" dur="250" autoRev="1" fill="hold"/>
                                        <p:tgtEl>
                                          <p:spTgt spid="56"/>
                                        </p:tgtEl>
                                        <p:attrNameLst>
                                          <p:attrName>fill.type</p:attrName>
                                        </p:attrNameLst>
                                      </p:cBhvr>
                                      <p:to>
                                        <p:strVal val="solid"/>
                                      </p:to>
                                    </p:set>
                                    <p:set>
                                      <p:cBhvr>
                                        <p:cTn id="157" dur="250" autoRev="1" fill="hold"/>
                                        <p:tgtEl>
                                          <p:spTgt spid="56"/>
                                        </p:tgtEl>
                                        <p:attrNameLst>
                                          <p:attrName>fill.on</p:attrName>
                                        </p:attrNameLst>
                                      </p:cBhvr>
                                      <p:to>
                                        <p:strVal val="true"/>
                                      </p:to>
                                    </p:set>
                                  </p:childTnLst>
                                </p:cTn>
                              </p:par>
                            </p:childTnLst>
                          </p:cTn>
                        </p:par>
                      </p:childTnLst>
                    </p:cTn>
                  </p:par>
                  <p:par>
                    <p:cTn id="158" fill="hold">
                      <p:stCondLst>
                        <p:cond delay="indefinite"/>
                      </p:stCondLst>
                      <p:childTnLst>
                        <p:par>
                          <p:cTn id="159" fill="hold">
                            <p:stCondLst>
                              <p:cond delay="0"/>
                            </p:stCondLst>
                            <p:childTnLst>
                              <p:par>
                                <p:cTn id="160" presetID="8" presetClass="exit" presetSubtype="16" fill="hold" nodeType="clickEffect">
                                  <p:stCondLst>
                                    <p:cond delay="0"/>
                                  </p:stCondLst>
                                  <p:childTnLst>
                                    <p:animEffect transition="out" filter="diamond(in)">
                                      <p:cBhvr>
                                        <p:cTn id="161" dur="2000"/>
                                        <p:tgtEl>
                                          <p:spTgt spid="69"/>
                                        </p:tgtEl>
                                      </p:cBhvr>
                                    </p:animEffect>
                                    <p:set>
                                      <p:cBhvr>
                                        <p:cTn id="162" dur="1" fill="hold">
                                          <p:stCondLst>
                                            <p:cond delay="1999"/>
                                          </p:stCondLst>
                                        </p:cTn>
                                        <p:tgtEl>
                                          <p:spTgt spid="69"/>
                                        </p:tgtEl>
                                        <p:attrNameLst>
                                          <p:attrName>style.visibility</p:attrName>
                                        </p:attrNameLst>
                                      </p:cBhvr>
                                      <p:to>
                                        <p:strVal val="hidden"/>
                                      </p:to>
                                    </p:set>
                                  </p:childTnLst>
                                </p:cTn>
                              </p:par>
                              <p:par>
                                <p:cTn id="163" presetID="8" presetClass="exit" presetSubtype="16" fill="hold" grpId="3" nodeType="withEffect">
                                  <p:stCondLst>
                                    <p:cond delay="0"/>
                                  </p:stCondLst>
                                  <p:childTnLst>
                                    <p:animEffect transition="out" filter="diamond(in)">
                                      <p:cBhvr>
                                        <p:cTn id="164" dur="2000"/>
                                        <p:tgtEl>
                                          <p:spTgt spid="55"/>
                                        </p:tgtEl>
                                      </p:cBhvr>
                                    </p:animEffect>
                                    <p:set>
                                      <p:cBhvr>
                                        <p:cTn id="165" dur="1" fill="hold">
                                          <p:stCondLst>
                                            <p:cond delay="1999"/>
                                          </p:stCondLst>
                                        </p:cTn>
                                        <p:tgtEl>
                                          <p:spTgt spid="55"/>
                                        </p:tgtEl>
                                        <p:attrNameLst>
                                          <p:attrName>style.visibility</p:attrName>
                                        </p:attrNameLst>
                                      </p:cBhvr>
                                      <p:to>
                                        <p:strVal val="hidden"/>
                                      </p:to>
                                    </p:set>
                                  </p:childTnLst>
                                </p:cTn>
                              </p:par>
                              <p:par>
                                <p:cTn id="166" presetID="8" presetClass="exit" presetSubtype="16" fill="hold" grpId="4" nodeType="withEffect">
                                  <p:stCondLst>
                                    <p:cond delay="0"/>
                                  </p:stCondLst>
                                  <p:childTnLst>
                                    <p:animEffect transition="out" filter="diamond(in)">
                                      <p:cBhvr>
                                        <p:cTn id="167" dur="2000"/>
                                        <p:tgtEl>
                                          <p:spTgt spid="56"/>
                                        </p:tgtEl>
                                      </p:cBhvr>
                                    </p:animEffect>
                                    <p:set>
                                      <p:cBhvr>
                                        <p:cTn id="168" dur="1" fill="hold">
                                          <p:stCondLst>
                                            <p:cond delay="1999"/>
                                          </p:stCondLst>
                                        </p:cTn>
                                        <p:tgtEl>
                                          <p:spTgt spid="56"/>
                                        </p:tgtEl>
                                        <p:attrNameLst>
                                          <p:attrName>style.visibility</p:attrName>
                                        </p:attrNameLst>
                                      </p:cBhvr>
                                      <p:to>
                                        <p:strVal val="hidden"/>
                                      </p:to>
                                    </p:set>
                                  </p:childTnLst>
                                </p:cTn>
                              </p:par>
                              <p:par>
                                <p:cTn id="169" presetID="8" presetClass="exit" presetSubtype="16" fill="hold" grpId="3" nodeType="withEffect">
                                  <p:stCondLst>
                                    <p:cond delay="0"/>
                                  </p:stCondLst>
                                  <p:childTnLst>
                                    <p:animEffect transition="out" filter="diamond(in)">
                                      <p:cBhvr>
                                        <p:cTn id="170" dur="2000"/>
                                        <p:tgtEl>
                                          <p:spTgt spid="57"/>
                                        </p:tgtEl>
                                      </p:cBhvr>
                                    </p:animEffect>
                                    <p:set>
                                      <p:cBhvr>
                                        <p:cTn id="171" dur="1" fill="hold">
                                          <p:stCondLst>
                                            <p:cond delay="1999"/>
                                          </p:stCondLst>
                                        </p:cTn>
                                        <p:tgtEl>
                                          <p:spTgt spid="57"/>
                                        </p:tgtEl>
                                        <p:attrNameLst>
                                          <p:attrName>style.visibility</p:attrName>
                                        </p:attrNameLst>
                                      </p:cBhvr>
                                      <p:to>
                                        <p:strVal val="hidden"/>
                                      </p:to>
                                    </p:set>
                                  </p:childTnLst>
                                </p:cTn>
                              </p:par>
                              <p:par>
                                <p:cTn id="172" presetID="8" presetClass="exit" presetSubtype="16" fill="hold" grpId="3" nodeType="withEffect">
                                  <p:stCondLst>
                                    <p:cond delay="0"/>
                                  </p:stCondLst>
                                  <p:childTnLst>
                                    <p:animEffect transition="out" filter="diamond(in)">
                                      <p:cBhvr>
                                        <p:cTn id="173" dur="2000"/>
                                        <p:tgtEl>
                                          <p:spTgt spid="67"/>
                                        </p:tgtEl>
                                      </p:cBhvr>
                                    </p:animEffect>
                                    <p:set>
                                      <p:cBhvr>
                                        <p:cTn id="174" dur="1" fill="hold">
                                          <p:stCondLst>
                                            <p:cond delay="1999"/>
                                          </p:stCondLst>
                                        </p:cTn>
                                        <p:tgtEl>
                                          <p:spTgt spid="67"/>
                                        </p:tgtEl>
                                        <p:attrNameLst>
                                          <p:attrName>style.visibility</p:attrName>
                                        </p:attrNameLst>
                                      </p:cBhvr>
                                      <p:to>
                                        <p:strVal val="hidden"/>
                                      </p:to>
                                    </p:set>
                                  </p:childTnLst>
                                </p:cTn>
                              </p:par>
                              <p:par>
                                <p:cTn id="175" presetID="8" presetClass="exit" presetSubtype="16" fill="hold" grpId="3" nodeType="withEffect">
                                  <p:stCondLst>
                                    <p:cond delay="0"/>
                                  </p:stCondLst>
                                  <p:childTnLst>
                                    <p:animEffect transition="out" filter="diamond(in)">
                                      <p:cBhvr>
                                        <p:cTn id="176" dur="2000"/>
                                        <p:tgtEl>
                                          <p:spTgt spid="68"/>
                                        </p:tgtEl>
                                      </p:cBhvr>
                                    </p:animEffect>
                                    <p:set>
                                      <p:cBhvr>
                                        <p:cTn id="177" dur="1" fill="hold">
                                          <p:stCondLst>
                                            <p:cond delay="1999"/>
                                          </p:stCondLst>
                                        </p:cTn>
                                        <p:tgtEl>
                                          <p:spTgt spid="68"/>
                                        </p:tgtEl>
                                        <p:attrNameLst>
                                          <p:attrName>style.visibility</p:attrName>
                                        </p:attrNameLst>
                                      </p:cBhvr>
                                      <p:to>
                                        <p:strVal val="hidden"/>
                                      </p:to>
                                    </p:set>
                                  </p:childTnLst>
                                </p:cTn>
                              </p:par>
                              <p:par>
                                <p:cTn id="178" presetID="8" presetClass="exit" presetSubtype="16" fill="hold" nodeType="withEffect">
                                  <p:stCondLst>
                                    <p:cond delay="0"/>
                                  </p:stCondLst>
                                  <p:childTnLst>
                                    <p:animEffect transition="out" filter="diamond(in)">
                                      <p:cBhvr>
                                        <p:cTn id="179" dur="2000"/>
                                        <p:tgtEl>
                                          <p:spTgt spid="66"/>
                                        </p:tgtEl>
                                      </p:cBhvr>
                                    </p:animEffect>
                                    <p:set>
                                      <p:cBhvr>
                                        <p:cTn id="180" dur="1" fill="hold">
                                          <p:stCondLst>
                                            <p:cond delay="1999"/>
                                          </p:stCondLst>
                                        </p:cTn>
                                        <p:tgtEl>
                                          <p:spTgt spid="66"/>
                                        </p:tgtEl>
                                        <p:attrNameLst>
                                          <p:attrName>style.visibility</p:attrName>
                                        </p:attrNameLst>
                                      </p:cBhvr>
                                      <p:to>
                                        <p:strVal val="hidden"/>
                                      </p:to>
                                    </p:set>
                                  </p:childTnLst>
                                </p:cTn>
                              </p:par>
                            </p:childTnLst>
                          </p:cTn>
                        </p:par>
                        <p:par>
                          <p:cTn id="181" fill="hold">
                            <p:stCondLst>
                              <p:cond delay="2000"/>
                            </p:stCondLst>
                            <p:childTnLst>
                              <p:par>
                                <p:cTn id="182" presetID="53" presetClass="entr" presetSubtype="0" fill="hold" grpId="0" nodeType="afterEffect">
                                  <p:stCondLst>
                                    <p:cond delay="0"/>
                                  </p:stCondLst>
                                  <p:childTnLst>
                                    <p:set>
                                      <p:cBhvr>
                                        <p:cTn id="183" dur="1" fill="hold">
                                          <p:stCondLst>
                                            <p:cond delay="0"/>
                                          </p:stCondLst>
                                        </p:cTn>
                                        <p:tgtEl>
                                          <p:spTgt spid="63"/>
                                        </p:tgtEl>
                                        <p:attrNameLst>
                                          <p:attrName>style.visibility</p:attrName>
                                        </p:attrNameLst>
                                      </p:cBhvr>
                                      <p:to>
                                        <p:strVal val="visible"/>
                                      </p:to>
                                    </p:set>
                                    <p:anim calcmode="lin" valueType="num">
                                      <p:cBhvr>
                                        <p:cTn id="184" dur="500" fill="hold"/>
                                        <p:tgtEl>
                                          <p:spTgt spid="63"/>
                                        </p:tgtEl>
                                        <p:attrNameLst>
                                          <p:attrName>ppt_w</p:attrName>
                                        </p:attrNameLst>
                                      </p:cBhvr>
                                      <p:tavLst>
                                        <p:tav tm="0">
                                          <p:val>
                                            <p:fltVal val="0"/>
                                          </p:val>
                                        </p:tav>
                                        <p:tav tm="100000">
                                          <p:val>
                                            <p:strVal val="#ppt_w"/>
                                          </p:val>
                                        </p:tav>
                                      </p:tavLst>
                                    </p:anim>
                                    <p:anim calcmode="lin" valueType="num">
                                      <p:cBhvr>
                                        <p:cTn id="185" dur="500" fill="hold"/>
                                        <p:tgtEl>
                                          <p:spTgt spid="63"/>
                                        </p:tgtEl>
                                        <p:attrNameLst>
                                          <p:attrName>ppt_h</p:attrName>
                                        </p:attrNameLst>
                                      </p:cBhvr>
                                      <p:tavLst>
                                        <p:tav tm="0">
                                          <p:val>
                                            <p:fltVal val="0"/>
                                          </p:val>
                                        </p:tav>
                                        <p:tav tm="100000">
                                          <p:val>
                                            <p:strVal val="#ppt_h"/>
                                          </p:val>
                                        </p:tav>
                                      </p:tavLst>
                                    </p:anim>
                                    <p:animEffect transition="in" filter="fade">
                                      <p:cBhvr>
                                        <p:cTn id="186" dur="500"/>
                                        <p:tgtEl>
                                          <p:spTgt spid="63"/>
                                        </p:tgtEl>
                                      </p:cBhvr>
                                    </p:animEffect>
                                  </p:childTnLst>
                                </p:cTn>
                              </p:par>
                            </p:childTnLst>
                          </p:cTn>
                        </p:par>
                        <p:par>
                          <p:cTn id="187" fill="hold">
                            <p:stCondLst>
                              <p:cond delay="2500"/>
                            </p:stCondLst>
                            <p:childTnLst>
                              <p:par>
                                <p:cTn id="188" presetID="23" presetClass="entr" presetSubtype="16" fill="hold" grpId="0" nodeType="afterEffect">
                                  <p:stCondLst>
                                    <p:cond delay="0"/>
                                  </p:stCondLst>
                                  <p:childTnLst>
                                    <p:set>
                                      <p:cBhvr>
                                        <p:cTn id="189" dur="1" fill="hold">
                                          <p:stCondLst>
                                            <p:cond delay="0"/>
                                          </p:stCondLst>
                                        </p:cTn>
                                        <p:tgtEl>
                                          <p:spTgt spid="64"/>
                                        </p:tgtEl>
                                        <p:attrNameLst>
                                          <p:attrName>style.visibility</p:attrName>
                                        </p:attrNameLst>
                                      </p:cBhvr>
                                      <p:to>
                                        <p:strVal val="visible"/>
                                      </p:to>
                                    </p:set>
                                    <p:anim calcmode="lin" valueType="num">
                                      <p:cBhvr>
                                        <p:cTn id="190" dur="500" fill="hold"/>
                                        <p:tgtEl>
                                          <p:spTgt spid="64"/>
                                        </p:tgtEl>
                                        <p:attrNameLst>
                                          <p:attrName>ppt_w</p:attrName>
                                        </p:attrNameLst>
                                      </p:cBhvr>
                                      <p:tavLst>
                                        <p:tav tm="0">
                                          <p:val>
                                            <p:fltVal val="0"/>
                                          </p:val>
                                        </p:tav>
                                        <p:tav tm="100000">
                                          <p:val>
                                            <p:strVal val="#ppt_w"/>
                                          </p:val>
                                        </p:tav>
                                      </p:tavLst>
                                    </p:anim>
                                    <p:anim calcmode="lin" valueType="num">
                                      <p:cBhvr>
                                        <p:cTn id="191" dur="500" fill="hold"/>
                                        <p:tgtEl>
                                          <p:spTgt spid="64"/>
                                        </p:tgtEl>
                                        <p:attrNameLst>
                                          <p:attrName>ppt_h</p:attrName>
                                        </p:attrNameLst>
                                      </p:cBhvr>
                                      <p:tavLst>
                                        <p:tav tm="0">
                                          <p:val>
                                            <p:fltVal val="0"/>
                                          </p:val>
                                        </p:tav>
                                        <p:tav tm="100000">
                                          <p:val>
                                            <p:strVal val="#ppt_h"/>
                                          </p:val>
                                        </p:tav>
                                      </p:tavLst>
                                    </p:anim>
                                  </p:childTnLst>
                                </p:cTn>
                              </p:par>
                            </p:childTnLst>
                          </p:cTn>
                        </p:par>
                      </p:childTnLst>
                    </p:cTn>
                  </p:par>
                  <p:par>
                    <p:cTn id="192" fill="hold">
                      <p:stCondLst>
                        <p:cond delay="indefinite"/>
                      </p:stCondLst>
                      <p:childTnLst>
                        <p:par>
                          <p:cTn id="193" fill="hold">
                            <p:stCondLst>
                              <p:cond delay="0"/>
                            </p:stCondLst>
                            <p:childTnLst>
                              <p:par>
                                <p:cTn id="194" presetID="27" presetClass="entr" presetSubtype="0" fill="hold" grpId="0" nodeType="clickEffect">
                                  <p:stCondLst>
                                    <p:cond delay="0"/>
                                  </p:stCondLst>
                                  <p:iterate type="lt">
                                    <p:tmPct val="50000"/>
                                  </p:iterate>
                                  <p:childTnLst>
                                    <p:set>
                                      <p:cBhvr>
                                        <p:cTn id="195" dur="1" fill="hold">
                                          <p:stCondLst>
                                            <p:cond delay="0"/>
                                          </p:stCondLst>
                                        </p:cTn>
                                        <p:tgtEl>
                                          <p:spTgt spid="65"/>
                                        </p:tgtEl>
                                        <p:attrNameLst>
                                          <p:attrName>style.visibility</p:attrName>
                                        </p:attrNameLst>
                                      </p:cBhvr>
                                      <p:to>
                                        <p:strVal val="visible"/>
                                      </p:to>
                                    </p:set>
                                    <p:anim calcmode="discrete" valueType="clr">
                                      <p:cBhvr override="childStyle">
                                        <p:cTn id="196" dur="80"/>
                                        <p:tgtEl>
                                          <p:spTgt spid="65"/>
                                        </p:tgtEl>
                                        <p:attrNameLst>
                                          <p:attrName>style.color</p:attrName>
                                        </p:attrNameLst>
                                      </p:cBhvr>
                                      <p:tavLst>
                                        <p:tav tm="0">
                                          <p:val>
                                            <p:clrVal>
                                              <a:schemeClr val="accent2"/>
                                            </p:clrVal>
                                          </p:val>
                                        </p:tav>
                                        <p:tav tm="50000">
                                          <p:val>
                                            <p:clrVal>
                                              <a:schemeClr val="hlink"/>
                                            </p:clrVal>
                                          </p:val>
                                        </p:tav>
                                      </p:tavLst>
                                    </p:anim>
                                    <p:anim calcmode="discrete" valueType="clr">
                                      <p:cBhvr>
                                        <p:cTn id="197" dur="80"/>
                                        <p:tgtEl>
                                          <p:spTgt spid="65"/>
                                        </p:tgtEl>
                                        <p:attrNameLst>
                                          <p:attrName>fillcolor</p:attrName>
                                        </p:attrNameLst>
                                      </p:cBhvr>
                                      <p:tavLst>
                                        <p:tav tm="0">
                                          <p:val>
                                            <p:clrVal>
                                              <a:schemeClr val="accent2"/>
                                            </p:clrVal>
                                          </p:val>
                                        </p:tav>
                                        <p:tav tm="50000">
                                          <p:val>
                                            <p:clrVal>
                                              <a:schemeClr val="hlink"/>
                                            </p:clrVal>
                                          </p:val>
                                        </p:tav>
                                      </p:tavLst>
                                    </p:anim>
                                    <p:set>
                                      <p:cBhvr>
                                        <p:cTn id="198" dur="80"/>
                                        <p:tgtEl>
                                          <p:spTgt spid="6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5" grpId="1" animBg="1"/>
      <p:bldP spid="55" grpId="2" animBg="1"/>
      <p:bldP spid="55" grpId="3" animBg="1"/>
      <p:bldP spid="56" grpId="0" animBg="1"/>
      <p:bldP spid="56" grpId="1" animBg="1"/>
      <p:bldP spid="56" grpId="2" animBg="1"/>
      <p:bldP spid="56" grpId="3" animBg="1"/>
      <p:bldP spid="56" grpId="4" animBg="1"/>
      <p:bldP spid="57" grpId="0" animBg="1"/>
      <p:bldP spid="57" grpId="1" animBg="1"/>
      <p:bldP spid="57" grpId="2" animBg="1"/>
      <p:bldP spid="57" grpId="3" animBg="1"/>
      <p:bldP spid="59" grpId="0"/>
      <p:bldP spid="60" grpId="0"/>
      <p:bldP spid="61" grpId="0"/>
      <p:bldP spid="62" grpId="0"/>
      <p:bldP spid="63" grpId="0" animBg="1"/>
      <p:bldP spid="64" grpId="0"/>
      <p:bldP spid="65" grpId="0" animBg="1"/>
      <p:bldP spid="67" grpId="0" animBg="1"/>
      <p:bldP spid="67" grpId="1" animBg="1"/>
      <p:bldP spid="67" grpId="2" animBg="1"/>
      <p:bldP spid="67" grpId="3" animBg="1"/>
      <p:bldP spid="68" grpId="0" animBg="1"/>
      <p:bldP spid="68" grpId="1" animBg="1"/>
      <p:bldP spid="68" grpId="2" animBg="1"/>
      <p:bldP spid="68" grpId="3" animBg="1"/>
      <p:bldP spid="72" grpId="0" animBg="1"/>
      <p:bldP spid="72" grpId="1" animBg="1"/>
      <p:bldP spid="72" grpId="2" animBg="1"/>
      <p:bldP spid="22" grpId="0" animBg="1"/>
      <p:bldP spid="23" grpId="0" animBg="1"/>
      <p:bldP spid="23" grpId="1" animBg="1"/>
      <p:bldP spid="25" grpId="0" animBg="1"/>
      <p:bldP spid="25"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6858000"/>
          </a:xfrm>
        </p:spPr>
        <p:txBody>
          <a:bodyPr/>
          <a:lstStyle/>
          <a:p>
            <a:pPr>
              <a:buNone/>
            </a:pPr>
            <a:endParaRPr lang="fr-FR" dirty="0" smtClean="0"/>
          </a:p>
          <a:p>
            <a:pPr>
              <a:buNone/>
            </a:pPr>
            <a:endParaRPr lang="fr-FR" dirty="0" smtClean="0"/>
          </a:p>
          <a:p>
            <a:pPr>
              <a:buNone/>
            </a:pPr>
            <a:endParaRPr lang="fr-FR" dirty="0" smtClean="0"/>
          </a:p>
          <a:p>
            <a:pPr>
              <a:buNone/>
            </a:pPr>
            <a:endParaRPr lang="fr-FR" dirty="0"/>
          </a:p>
        </p:txBody>
      </p:sp>
      <p:sp>
        <p:nvSpPr>
          <p:cNvPr id="5" name="Titre 4"/>
          <p:cNvSpPr>
            <a:spLocks noGrp="1"/>
          </p:cNvSpPr>
          <p:nvPr>
            <p:ph type="title"/>
          </p:nvPr>
        </p:nvSpPr>
        <p:spPr>
          <a:xfrm>
            <a:off x="600076" y="214290"/>
            <a:ext cx="7901014" cy="582594"/>
          </a:xfrm>
          <a:prstGeom prst="roundRect">
            <a:avLst/>
          </a:prstGeom>
          <a:blipFill>
            <a:blip r:embed="rId3"/>
            <a:tile tx="0" ty="0" sx="100000" sy="100000" flip="none" algn="tl"/>
          </a:blipFill>
        </p:spPr>
        <p:style>
          <a:lnRef idx="0">
            <a:schemeClr val="accent5"/>
          </a:lnRef>
          <a:fillRef idx="3">
            <a:schemeClr val="accent5"/>
          </a:fillRef>
          <a:effectRef idx="3">
            <a:schemeClr val="accent5"/>
          </a:effectRef>
          <a:fontRef idx="minor">
            <a:schemeClr val="lt1"/>
          </a:fontRef>
        </p:style>
        <p:txBody>
          <a:bodyPr rtlCol="0" anchor="ctr">
            <a:normAutofit fontScale="90000"/>
          </a:bodyPr>
          <a:lstStyle/>
          <a:p>
            <a:pPr algn="ctr"/>
            <a:r>
              <a:rPr lang="fr-FR" sz="3600" dirty="0" smtClean="0">
                <a:solidFill>
                  <a:schemeClr val="tx1"/>
                </a:solidFill>
                <a:latin typeface="Garamond" pitchFamily="18" charset="0"/>
                <a:cs typeface="Times New Roman" pitchFamily="18" charset="0"/>
              </a:rPr>
              <a:t>Contribution </a:t>
            </a:r>
            <a:endParaRPr lang="fr-FR" sz="600" dirty="0">
              <a:solidFill>
                <a:schemeClr val="tx1"/>
              </a:solidFill>
              <a:latin typeface="Garamond" pitchFamily="18" charset="0"/>
              <a:cs typeface="Times New Roman" pitchFamily="18" charset="0"/>
            </a:endParaRPr>
          </a:p>
        </p:txBody>
      </p:sp>
      <p:pic>
        <p:nvPicPr>
          <p:cNvPr id="30723" name="Picture 3"/>
          <p:cNvPicPr>
            <a:picLocks noChangeAspect="1" noChangeArrowheads="1"/>
          </p:cNvPicPr>
          <p:nvPr/>
        </p:nvPicPr>
        <p:blipFill>
          <a:blip r:embed="rId4"/>
          <a:srcRect/>
          <a:stretch>
            <a:fillRect/>
          </a:stretch>
        </p:blipFill>
        <p:spPr bwMode="auto">
          <a:xfrm>
            <a:off x="570567" y="3492507"/>
            <a:ext cx="7930523" cy="2436823"/>
          </a:xfrm>
          <a:prstGeom prst="rect">
            <a:avLst/>
          </a:prstGeom>
          <a:noFill/>
          <a:ln w="9525">
            <a:noFill/>
            <a:miter lim="800000"/>
            <a:headEnd/>
            <a:tailEnd/>
          </a:ln>
          <a:effectLst/>
        </p:spPr>
      </p:pic>
      <p:sp>
        <p:nvSpPr>
          <p:cNvPr id="10" name="Rectangle à coins arrondis 9"/>
          <p:cNvSpPr/>
          <p:nvPr/>
        </p:nvSpPr>
        <p:spPr>
          <a:xfrm>
            <a:off x="285720" y="1785926"/>
            <a:ext cx="8501122" cy="150019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b="1" dirty="0" smtClean="0">
                <a:solidFill>
                  <a:srgbClr val="005C8A"/>
                </a:solidFill>
                <a:latin typeface="Garamond" pitchFamily="18" charset="0"/>
              </a:rPr>
              <a:t>Format du paquet RREQ:</a:t>
            </a:r>
          </a:p>
          <a:p>
            <a:pPr lvl="0" algn="ctr"/>
            <a:endParaRPr lang="fr-FR" dirty="0" smtClean="0">
              <a:latin typeface="Garamond" pitchFamily="18" charset="0"/>
            </a:endParaRPr>
          </a:p>
          <a:p>
            <a:pPr lvl="0">
              <a:buFont typeface="Wingdings" pitchFamily="2" charset="2"/>
              <a:buChar char="v"/>
            </a:pPr>
            <a:r>
              <a:rPr lang="fr-FR" sz="2000" dirty="0" smtClean="0">
                <a:latin typeface="Garamond" pitchFamily="18" charset="0"/>
              </a:rPr>
              <a:t>   Le champ </a:t>
            </a:r>
            <a:r>
              <a:rPr lang="fr-FR" sz="2000" b="1" dirty="0" err="1" smtClean="0">
                <a:latin typeface="Garamond" pitchFamily="18" charset="0"/>
              </a:rPr>
              <a:t>FS_Minimale</a:t>
            </a:r>
            <a:r>
              <a:rPr lang="fr-FR" sz="2000" dirty="0" smtClean="0">
                <a:latin typeface="Garamond" pitchFamily="18" charset="0"/>
              </a:rPr>
              <a:t>  prend toujours la valeur minimale de FS au cours de la procédure de découverte de route.</a:t>
            </a:r>
          </a:p>
          <a:p>
            <a:pPr algn="ctr"/>
            <a:endParaRPr lang="fr-FR" dirty="0"/>
          </a:p>
        </p:txBody>
      </p:sp>
      <p:sp>
        <p:nvSpPr>
          <p:cNvPr id="7" name="Arrondir un rectangle avec un coin diagonal 6"/>
          <p:cNvSpPr/>
          <p:nvPr/>
        </p:nvSpPr>
        <p:spPr>
          <a:xfrm>
            <a:off x="500034" y="1000108"/>
            <a:ext cx="4857784" cy="500066"/>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2400" b="1" dirty="0" smtClean="0">
                <a:solidFill>
                  <a:schemeClr val="tx1"/>
                </a:solidFill>
                <a:latin typeface="Garamond" pitchFamily="18" charset="0"/>
              </a:rPr>
              <a:t>Etablissement d’itinéraire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1000" fill="hold"/>
                                        <p:tgtEl>
                                          <p:spTgt spid="10"/>
                                        </p:tgtEl>
                                        <p:attrNameLst>
                                          <p:attrName>ppt_w</p:attrName>
                                        </p:attrNameLst>
                                      </p:cBhvr>
                                      <p:tavLst>
                                        <p:tav tm="0">
                                          <p:val>
                                            <p:strVal val="#ppt_w*0.70"/>
                                          </p:val>
                                        </p:tav>
                                        <p:tav tm="100000">
                                          <p:val>
                                            <p:strVal val="#ppt_w"/>
                                          </p:val>
                                        </p:tav>
                                      </p:tavLst>
                                    </p:anim>
                                    <p:anim calcmode="lin" valueType="num">
                                      <p:cBhvr>
                                        <p:cTn id="15" dur="1000" fill="hold"/>
                                        <p:tgtEl>
                                          <p:spTgt spid="10"/>
                                        </p:tgtEl>
                                        <p:attrNameLst>
                                          <p:attrName>ppt_h</p:attrName>
                                        </p:attrNameLst>
                                      </p:cBhvr>
                                      <p:tavLst>
                                        <p:tav tm="0">
                                          <p:val>
                                            <p:strVal val="#ppt_h"/>
                                          </p:val>
                                        </p:tav>
                                        <p:tav tm="100000">
                                          <p:val>
                                            <p:strVal val="#ppt_h"/>
                                          </p:val>
                                        </p:tav>
                                      </p:tavLst>
                                    </p:anim>
                                    <p:animEffect transition="in" filter="fade">
                                      <p:cBhvr>
                                        <p:cTn id="16" dur="1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30723"/>
                                        </p:tgtEl>
                                        <p:attrNameLst>
                                          <p:attrName>style.visibility</p:attrName>
                                        </p:attrNameLst>
                                      </p:cBhvr>
                                      <p:to>
                                        <p:strVal val="visible"/>
                                      </p:to>
                                    </p:set>
                                    <p:anim calcmode="lin" valueType="num">
                                      <p:cBhvr>
                                        <p:cTn id="21" dur="500" fill="hold"/>
                                        <p:tgtEl>
                                          <p:spTgt spid="30723"/>
                                        </p:tgtEl>
                                        <p:attrNameLst>
                                          <p:attrName>ppt_w</p:attrName>
                                        </p:attrNameLst>
                                      </p:cBhvr>
                                      <p:tavLst>
                                        <p:tav tm="0">
                                          <p:val>
                                            <p:fltVal val="0"/>
                                          </p:val>
                                        </p:tav>
                                        <p:tav tm="100000">
                                          <p:val>
                                            <p:strVal val="#ppt_w"/>
                                          </p:val>
                                        </p:tav>
                                      </p:tavLst>
                                    </p:anim>
                                    <p:anim calcmode="lin" valueType="num">
                                      <p:cBhvr>
                                        <p:cTn id="22" dur="500" fill="hold"/>
                                        <p:tgtEl>
                                          <p:spTgt spid="307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à coins arrondis 5"/>
          <p:cNvSpPr/>
          <p:nvPr/>
        </p:nvSpPr>
        <p:spPr>
          <a:xfrm>
            <a:off x="285720" y="1857364"/>
            <a:ext cx="8501122" cy="150019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b="1" dirty="0" smtClean="0">
                <a:solidFill>
                  <a:srgbClr val="005C8A"/>
                </a:solidFill>
                <a:latin typeface="Garamond" pitchFamily="18" charset="0"/>
              </a:rPr>
              <a:t>Format du paquet RREP:</a:t>
            </a:r>
          </a:p>
          <a:p>
            <a:pPr lvl="0" algn="ctr"/>
            <a:endParaRPr lang="fr-FR" dirty="0" smtClean="0">
              <a:latin typeface="Garamond" pitchFamily="18" charset="0"/>
            </a:endParaRPr>
          </a:p>
          <a:p>
            <a:pPr lvl="0" algn="ctr">
              <a:buFont typeface="Wingdings" pitchFamily="2" charset="2"/>
              <a:buChar char="v"/>
            </a:pPr>
            <a:r>
              <a:rPr lang="fr-FR" dirty="0" smtClean="0">
                <a:latin typeface="Garamond" pitchFamily="18" charset="0"/>
              </a:rPr>
              <a:t>   Le champ </a:t>
            </a:r>
            <a:r>
              <a:rPr lang="fr-FR" b="1" dirty="0" err="1" smtClean="0">
                <a:latin typeface="Garamond" pitchFamily="18" charset="0"/>
              </a:rPr>
              <a:t>FS_Minimale</a:t>
            </a:r>
            <a:r>
              <a:rPr lang="fr-FR" dirty="0" smtClean="0">
                <a:latin typeface="Garamond" pitchFamily="18" charset="0"/>
              </a:rPr>
              <a:t> contient la valeur minimale de la fonction de stabilité de lien de l’itinéraire.</a:t>
            </a:r>
          </a:p>
          <a:p>
            <a:pPr algn="ctr"/>
            <a:endParaRPr lang="fr-FR" dirty="0"/>
          </a:p>
        </p:txBody>
      </p:sp>
      <p:sp>
        <p:nvSpPr>
          <p:cNvPr id="7" name="Titre 4"/>
          <p:cNvSpPr txBox="1">
            <a:spLocks/>
          </p:cNvSpPr>
          <p:nvPr/>
        </p:nvSpPr>
        <p:spPr>
          <a:xfrm>
            <a:off x="600076" y="214290"/>
            <a:ext cx="7901014" cy="582594"/>
          </a:xfrm>
          <a:prstGeom prst="roundRect">
            <a:avLst/>
          </a:prstGeom>
          <a:blipFill>
            <a:blip r:embed="rId3"/>
            <a:tile tx="0" ty="0" sx="100000" sy="100000" flip="none" algn="tl"/>
          </a:blipFill>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smtClean="0">
                <a:ln>
                  <a:noFill/>
                </a:ln>
                <a:solidFill>
                  <a:schemeClr val="tx1"/>
                </a:solidFill>
                <a:effectLst/>
                <a:uLnTx/>
                <a:uFillTx/>
                <a:latin typeface="Garamond" pitchFamily="18" charset="0"/>
                <a:ea typeface="+mn-ea"/>
                <a:cs typeface="Times New Roman" pitchFamily="18" charset="0"/>
              </a:rPr>
              <a:t>Contribution </a:t>
            </a:r>
            <a:endParaRPr kumimoji="0" lang="fr-FR" sz="600" b="0" i="0" u="none" strike="noStrike" kern="1200" cap="none" spc="0" normalizeH="0" baseline="0" noProof="0" dirty="0">
              <a:ln>
                <a:noFill/>
              </a:ln>
              <a:solidFill>
                <a:schemeClr val="tx1"/>
              </a:solidFill>
              <a:effectLst/>
              <a:uLnTx/>
              <a:uFillTx/>
              <a:latin typeface="Garamond" pitchFamily="18" charset="0"/>
              <a:ea typeface="+mn-ea"/>
              <a:cs typeface="Times New Roman" pitchFamily="18" charset="0"/>
            </a:endParaRPr>
          </a:p>
        </p:txBody>
      </p:sp>
      <p:pic>
        <p:nvPicPr>
          <p:cNvPr id="31747" name="Picture 3"/>
          <p:cNvPicPr>
            <a:picLocks noChangeAspect="1" noChangeArrowheads="1"/>
          </p:cNvPicPr>
          <p:nvPr/>
        </p:nvPicPr>
        <p:blipFill>
          <a:blip r:embed="rId4"/>
          <a:srcRect/>
          <a:stretch>
            <a:fillRect/>
          </a:stretch>
        </p:blipFill>
        <p:spPr bwMode="auto">
          <a:xfrm>
            <a:off x="571473" y="3714752"/>
            <a:ext cx="8472099" cy="2357454"/>
          </a:xfrm>
          <a:prstGeom prst="rect">
            <a:avLst/>
          </a:prstGeom>
          <a:noFill/>
          <a:ln w="9525">
            <a:noFill/>
            <a:miter lim="800000"/>
            <a:headEnd/>
            <a:tailEnd/>
          </a:ln>
          <a:effectLst/>
        </p:spPr>
      </p:pic>
      <p:sp>
        <p:nvSpPr>
          <p:cNvPr id="8" name="Arrondir un rectangle avec un coin diagonal 7"/>
          <p:cNvSpPr/>
          <p:nvPr/>
        </p:nvSpPr>
        <p:spPr>
          <a:xfrm>
            <a:off x="500034" y="1000108"/>
            <a:ext cx="4857784" cy="500066"/>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2400" b="1" dirty="0" smtClean="0">
                <a:solidFill>
                  <a:schemeClr val="tx1"/>
                </a:solidFill>
                <a:latin typeface="Garamond" pitchFamily="18" charset="0"/>
              </a:rPr>
              <a:t>Etablissement d’itinéraire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nodeType="clickEffect">
                                  <p:stCondLst>
                                    <p:cond delay="0"/>
                                  </p:stCondLst>
                                  <p:childTnLst>
                                    <p:set>
                                      <p:cBhvr>
                                        <p:cTn id="13" dur="1" fill="hold">
                                          <p:stCondLst>
                                            <p:cond delay="0"/>
                                          </p:stCondLst>
                                        </p:cTn>
                                        <p:tgtEl>
                                          <p:spTgt spid="31747"/>
                                        </p:tgtEl>
                                        <p:attrNameLst>
                                          <p:attrName>style.visibility</p:attrName>
                                        </p:attrNameLst>
                                      </p:cBhvr>
                                      <p:to>
                                        <p:strVal val="visible"/>
                                      </p:to>
                                    </p:set>
                                    <p:anim calcmode="lin" valueType="num">
                                      <p:cBhvr>
                                        <p:cTn id="14" dur="500" fill="hold"/>
                                        <p:tgtEl>
                                          <p:spTgt spid="31747"/>
                                        </p:tgtEl>
                                        <p:attrNameLst>
                                          <p:attrName>ppt_w</p:attrName>
                                        </p:attrNameLst>
                                      </p:cBhvr>
                                      <p:tavLst>
                                        <p:tav tm="0">
                                          <p:val>
                                            <p:fltVal val="0"/>
                                          </p:val>
                                        </p:tav>
                                        <p:tav tm="100000">
                                          <p:val>
                                            <p:strVal val="#ppt_w"/>
                                          </p:val>
                                        </p:tav>
                                      </p:tavLst>
                                    </p:anim>
                                    <p:anim calcmode="lin" valueType="num">
                                      <p:cBhvr>
                                        <p:cTn id="15" dur="500" fill="hold"/>
                                        <p:tgtEl>
                                          <p:spTgt spid="3174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52" name="ZoneTexte 251"/>
          <p:cNvSpPr txBox="1"/>
          <p:nvPr/>
        </p:nvSpPr>
        <p:spPr>
          <a:xfrm rot="17491839">
            <a:off x="6889094" y="4155330"/>
            <a:ext cx="679266" cy="340519"/>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fr-FR" sz="1400" b="1" dirty="0" smtClean="0">
                <a:latin typeface="Garamond" pitchFamily="18" charset="0"/>
              </a:rPr>
              <a:t>FS=11</a:t>
            </a:r>
            <a:endParaRPr lang="fr-FR" sz="1400" b="1" dirty="0">
              <a:latin typeface="Garamond" pitchFamily="18" charset="0"/>
            </a:endParaRPr>
          </a:p>
        </p:txBody>
      </p:sp>
      <p:sp useBgFill="1">
        <p:nvSpPr>
          <p:cNvPr id="247" name="ZoneTexte 246"/>
          <p:cNvSpPr txBox="1"/>
          <p:nvPr/>
        </p:nvSpPr>
        <p:spPr>
          <a:xfrm rot="5102314">
            <a:off x="4958294" y="3518729"/>
            <a:ext cx="620447" cy="340519"/>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fr-FR" sz="1400" b="1" dirty="0" smtClean="0">
                <a:latin typeface="Garamond" pitchFamily="18" charset="0"/>
              </a:rPr>
              <a:t>FS=4</a:t>
            </a:r>
            <a:endParaRPr lang="fr-FR" sz="1400" b="1" dirty="0">
              <a:latin typeface="Garamond" pitchFamily="18" charset="0"/>
            </a:endParaRPr>
          </a:p>
        </p:txBody>
      </p:sp>
      <p:sp useBgFill="1">
        <p:nvSpPr>
          <p:cNvPr id="233" name="ZoneTexte 232"/>
          <p:cNvSpPr txBox="1"/>
          <p:nvPr/>
        </p:nvSpPr>
        <p:spPr>
          <a:xfrm rot="1043209">
            <a:off x="4180075" y="3646500"/>
            <a:ext cx="620447" cy="340519"/>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fr-FR" sz="1400" b="1" dirty="0" smtClean="0">
                <a:latin typeface="Garamond" pitchFamily="18" charset="0"/>
              </a:rPr>
              <a:t>FS=3</a:t>
            </a:r>
            <a:endParaRPr lang="fr-FR" sz="1400" b="1" dirty="0">
              <a:latin typeface="Garamond" pitchFamily="18" charset="0"/>
            </a:endParaRPr>
          </a:p>
        </p:txBody>
      </p:sp>
      <p:sp useBgFill="1">
        <p:nvSpPr>
          <p:cNvPr id="234" name="ZoneTexte 233"/>
          <p:cNvSpPr txBox="1"/>
          <p:nvPr/>
        </p:nvSpPr>
        <p:spPr>
          <a:xfrm rot="21115114">
            <a:off x="4073574" y="3332312"/>
            <a:ext cx="620447" cy="340519"/>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fr-FR" sz="1400" b="1" dirty="0" smtClean="0">
                <a:latin typeface="Garamond" pitchFamily="18" charset="0"/>
              </a:rPr>
              <a:t>FS=9</a:t>
            </a:r>
            <a:endParaRPr lang="fr-FR" sz="1400" b="1" dirty="0">
              <a:latin typeface="Garamond" pitchFamily="18" charset="0"/>
            </a:endParaRPr>
          </a:p>
        </p:txBody>
      </p:sp>
      <p:sp useBgFill="1">
        <p:nvSpPr>
          <p:cNvPr id="250" name="ZoneTexte 249"/>
          <p:cNvSpPr txBox="1"/>
          <p:nvPr/>
        </p:nvSpPr>
        <p:spPr>
          <a:xfrm rot="777114">
            <a:off x="2605776" y="5237859"/>
            <a:ext cx="620447" cy="340519"/>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fr-FR" sz="1400" b="1" dirty="0" smtClean="0">
                <a:latin typeface="Garamond" pitchFamily="18" charset="0"/>
              </a:rPr>
              <a:t>FS=5</a:t>
            </a:r>
            <a:endParaRPr lang="fr-FR" sz="1400" b="1" dirty="0">
              <a:latin typeface="Garamond" pitchFamily="18" charset="0"/>
            </a:endParaRPr>
          </a:p>
        </p:txBody>
      </p:sp>
      <p:sp useBgFill="1">
        <p:nvSpPr>
          <p:cNvPr id="251" name="ZoneTexte 250"/>
          <p:cNvSpPr txBox="1"/>
          <p:nvPr/>
        </p:nvSpPr>
        <p:spPr>
          <a:xfrm rot="232576">
            <a:off x="5094988" y="5496790"/>
            <a:ext cx="694390" cy="340519"/>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fr-FR" sz="1400" b="1" dirty="0" smtClean="0">
                <a:latin typeface="Garamond" pitchFamily="18" charset="0"/>
              </a:rPr>
              <a:t>FS=10</a:t>
            </a:r>
            <a:endParaRPr lang="fr-FR" sz="1400" b="1" dirty="0">
              <a:latin typeface="Garamond" pitchFamily="18" charset="0"/>
            </a:endParaRPr>
          </a:p>
        </p:txBody>
      </p:sp>
      <p:sp useBgFill="1">
        <p:nvSpPr>
          <p:cNvPr id="246" name="ZoneTexte 245"/>
          <p:cNvSpPr txBox="1"/>
          <p:nvPr/>
        </p:nvSpPr>
        <p:spPr>
          <a:xfrm rot="19662001">
            <a:off x="6201892" y="3568423"/>
            <a:ext cx="620447" cy="340519"/>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fr-FR" sz="1400" b="1" dirty="0" smtClean="0">
                <a:latin typeface="Garamond" pitchFamily="18" charset="0"/>
              </a:rPr>
              <a:t>FS=7</a:t>
            </a:r>
            <a:endParaRPr lang="fr-FR" sz="1400" b="1" dirty="0">
              <a:latin typeface="Garamond" pitchFamily="18" charset="0"/>
            </a:endParaRPr>
          </a:p>
        </p:txBody>
      </p:sp>
      <p:sp useBgFill="1">
        <p:nvSpPr>
          <p:cNvPr id="245" name="ZoneTexte 244"/>
          <p:cNvSpPr txBox="1"/>
          <p:nvPr/>
        </p:nvSpPr>
        <p:spPr>
          <a:xfrm rot="242816">
            <a:off x="5797689" y="3281325"/>
            <a:ext cx="620447" cy="340519"/>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fr-FR" sz="1400" b="1" dirty="0" smtClean="0">
                <a:latin typeface="Garamond" pitchFamily="18" charset="0"/>
              </a:rPr>
              <a:t>FS=6</a:t>
            </a:r>
            <a:endParaRPr lang="fr-FR" sz="1400" b="1" dirty="0">
              <a:latin typeface="Garamond" pitchFamily="18" charset="0"/>
            </a:endParaRPr>
          </a:p>
        </p:txBody>
      </p:sp>
      <p:sp useBgFill="1">
        <p:nvSpPr>
          <p:cNvPr id="248" name="ZoneTexte 247"/>
          <p:cNvSpPr txBox="1"/>
          <p:nvPr/>
        </p:nvSpPr>
        <p:spPr>
          <a:xfrm rot="3139171">
            <a:off x="6263693" y="2208479"/>
            <a:ext cx="694390" cy="340519"/>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fr-FR" sz="1400" b="1" dirty="0" smtClean="0">
                <a:latin typeface="Garamond" pitchFamily="18" charset="0"/>
              </a:rPr>
              <a:t>FS=10</a:t>
            </a:r>
            <a:endParaRPr lang="fr-FR" sz="1400" b="1" dirty="0">
              <a:latin typeface="Garamond" pitchFamily="18" charset="0"/>
            </a:endParaRPr>
          </a:p>
        </p:txBody>
      </p:sp>
      <p:sp useBgFill="1">
        <p:nvSpPr>
          <p:cNvPr id="243" name="ZoneTexte 242"/>
          <p:cNvSpPr txBox="1"/>
          <p:nvPr/>
        </p:nvSpPr>
        <p:spPr>
          <a:xfrm rot="21447357">
            <a:off x="5158747" y="1799529"/>
            <a:ext cx="620447" cy="340519"/>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fr-FR" sz="1400" b="1" dirty="0" smtClean="0">
                <a:latin typeface="Garamond" pitchFamily="18" charset="0"/>
              </a:rPr>
              <a:t>FS=2</a:t>
            </a:r>
            <a:endParaRPr lang="fr-FR" sz="1400" b="1" dirty="0">
              <a:latin typeface="Garamond" pitchFamily="18" charset="0"/>
            </a:endParaRPr>
          </a:p>
        </p:txBody>
      </p:sp>
      <p:sp useBgFill="1">
        <p:nvSpPr>
          <p:cNvPr id="244" name="ZoneTexte 243"/>
          <p:cNvSpPr txBox="1"/>
          <p:nvPr/>
        </p:nvSpPr>
        <p:spPr>
          <a:xfrm rot="21222289">
            <a:off x="3279865" y="1802464"/>
            <a:ext cx="616550" cy="307777"/>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1400" b="1" dirty="0" smtClean="0">
                <a:latin typeface="Garamond" pitchFamily="18" charset="0"/>
              </a:rPr>
              <a:t>FS=0</a:t>
            </a:r>
            <a:endParaRPr lang="fr-FR" sz="1400" b="1" dirty="0">
              <a:latin typeface="Garamond" pitchFamily="18" charset="0"/>
            </a:endParaRPr>
          </a:p>
        </p:txBody>
      </p:sp>
      <p:sp useBgFill="1">
        <p:nvSpPr>
          <p:cNvPr id="242" name="ZoneTexte 241"/>
          <p:cNvSpPr txBox="1"/>
          <p:nvPr/>
        </p:nvSpPr>
        <p:spPr>
          <a:xfrm rot="922510">
            <a:off x="1677082" y="3290845"/>
            <a:ext cx="620447" cy="340519"/>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fr-FR" sz="1400" b="1" dirty="0" smtClean="0">
                <a:latin typeface="Garamond" pitchFamily="18" charset="0"/>
              </a:rPr>
              <a:t>FS=4</a:t>
            </a:r>
            <a:endParaRPr lang="fr-FR" sz="1400" b="1" dirty="0">
              <a:latin typeface="Garamond" pitchFamily="18" charset="0"/>
            </a:endParaRPr>
          </a:p>
        </p:txBody>
      </p:sp>
      <p:sp useBgFill="1">
        <p:nvSpPr>
          <p:cNvPr id="232" name="ZoneTexte 231"/>
          <p:cNvSpPr txBox="1"/>
          <p:nvPr/>
        </p:nvSpPr>
        <p:spPr>
          <a:xfrm rot="18853903">
            <a:off x="1879366" y="2197311"/>
            <a:ext cx="620447" cy="340519"/>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1400" b="1" dirty="0" smtClean="0">
                <a:latin typeface="Garamond" pitchFamily="18" charset="0"/>
              </a:rPr>
              <a:t>FS=4</a:t>
            </a:r>
            <a:endParaRPr lang="fr-FR" sz="1400" b="1" dirty="0">
              <a:latin typeface="Garamond" pitchFamily="18" charset="0"/>
            </a:endParaRPr>
          </a:p>
        </p:txBody>
      </p:sp>
      <p:sp useBgFill="1">
        <p:nvSpPr>
          <p:cNvPr id="249" name="ZoneTexte 248"/>
          <p:cNvSpPr txBox="1"/>
          <p:nvPr/>
        </p:nvSpPr>
        <p:spPr>
          <a:xfrm rot="3988750">
            <a:off x="1195776" y="3968327"/>
            <a:ext cx="620447" cy="340519"/>
          </a:xfrm>
          <a:prstGeom prst="roundRect">
            <a:avLst/>
          </a:prstGeom>
          <a:ln>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fr-FR" sz="1400" b="1" dirty="0" smtClean="0">
                <a:latin typeface="Garamond" pitchFamily="18" charset="0"/>
              </a:rPr>
              <a:t>FS=8</a:t>
            </a:r>
            <a:endParaRPr lang="fr-FR" sz="1400" b="1" dirty="0">
              <a:latin typeface="Garamond" pitchFamily="18" charset="0"/>
            </a:endParaRPr>
          </a:p>
        </p:txBody>
      </p:sp>
      <p:sp>
        <p:nvSpPr>
          <p:cNvPr id="121" name="ZoneTexte 120"/>
          <p:cNvSpPr txBox="1"/>
          <p:nvPr/>
        </p:nvSpPr>
        <p:spPr>
          <a:xfrm>
            <a:off x="98891" y="2285992"/>
            <a:ext cx="901209" cy="369332"/>
          </a:xfrm>
          <a:prstGeom prst="rect">
            <a:avLst/>
          </a:prstGeom>
          <a:noFill/>
        </p:spPr>
        <p:txBody>
          <a:bodyPr wrap="none" rtlCol="0">
            <a:spAutoFit/>
          </a:bodyPr>
          <a:lstStyle/>
          <a:p>
            <a:r>
              <a:rPr lang="fr-FR" b="1" dirty="0" smtClean="0">
                <a:latin typeface="Garamond" pitchFamily="18" charset="0"/>
                <a:ea typeface="Arial Unicode MS" pitchFamily="34" charset="-128"/>
                <a:cs typeface="Arial Unicode MS" pitchFamily="34" charset="-128"/>
              </a:rPr>
              <a:t>Source</a:t>
            </a:r>
            <a:r>
              <a:rPr lang="fr-FR" dirty="0" smtClean="0"/>
              <a:t> </a:t>
            </a:r>
            <a:endParaRPr lang="fr-FR" dirty="0"/>
          </a:p>
        </p:txBody>
      </p:sp>
      <p:pic>
        <p:nvPicPr>
          <p:cNvPr id="61"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642910" y="2728381"/>
            <a:ext cx="683111" cy="629181"/>
          </a:xfrm>
          <a:prstGeom prst="rect">
            <a:avLst/>
          </a:prstGeom>
          <a:noFill/>
          <a:ln w="9525" algn="ctr">
            <a:noFill/>
            <a:miter lim="800000"/>
            <a:headEnd/>
            <a:tailEnd/>
          </a:ln>
          <a:effectLst/>
        </p:spPr>
      </p:pic>
      <p:pic>
        <p:nvPicPr>
          <p:cNvPr id="62"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7558455" y="3000372"/>
            <a:ext cx="683111" cy="629181"/>
          </a:xfrm>
          <a:prstGeom prst="rect">
            <a:avLst/>
          </a:prstGeom>
          <a:noFill/>
          <a:ln w="9525" algn="ctr">
            <a:noFill/>
            <a:miter lim="800000"/>
            <a:headEnd/>
            <a:tailEnd/>
          </a:ln>
          <a:effectLst/>
        </p:spPr>
      </p:pic>
      <p:pic>
        <p:nvPicPr>
          <p:cNvPr id="63"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4057993" y="1428736"/>
            <a:ext cx="683111" cy="629181"/>
          </a:xfrm>
          <a:prstGeom prst="rect">
            <a:avLst/>
          </a:prstGeom>
          <a:noFill/>
          <a:ln w="9525" algn="ctr">
            <a:noFill/>
            <a:miter lim="800000"/>
            <a:headEnd/>
            <a:tailEnd/>
          </a:ln>
          <a:effectLst/>
        </p:spPr>
      </p:pic>
      <p:pic>
        <p:nvPicPr>
          <p:cNvPr id="64"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2414919" y="1500174"/>
            <a:ext cx="683111" cy="629181"/>
          </a:xfrm>
          <a:prstGeom prst="rect">
            <a:avLst/>
          </a:prstGeom>
          <a:noFill/>
          <a:ln w="9525" algn="ctr">
            <a:noFill/>
            <a:miter lim="800000"/>
            <a:headEnd/>
            <a:tailEnd/>
          </a:ln>
          <a:effectLst/>
        </p:spPr>
      </p:pic>
      <p:pic>
        <p:nvPicPr>
          <p:cNvPr id="65"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6272571" y="1428736"/>
            <a:ext cx="683111" cy="629181"/>
          </a:xfrm>
          <a:prstGeom prst="rect">
            <a:avLst/>
          </a:prstGeom>
          <a:noFill/>
          <a:ln w="9525" algn="ctr">
            <a:noFill/>
            <a:miter lim="800000"/>
            <a:headEnd/>
            <a:tailEnd/>
          </a:ln>
          <a:effectLst/>
        </p:spPr>
      </p:pic>
      <p:pic>
        <p:nvPicPr>
          <p:cNvPr id="66"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5129563" y="2857496"/>
            <a:ext cx="683111" cy="629181"/>
          </a:xfrm>
          <a:prstGeom prst="rect">
            <a:avLst/>
          </a:prstGeom>
          <a:noFill/>
          <a:ln w="9525" algn="ctr">
            <a:noFill/>
            <a:miter lim="800000"/>
            <a:headEnd/>
            <a:tailEnd/>
          </a:ln>
          <a:effectLst/>
        </p:spPr>
      </p:pic>
      <p:pic>
        <p:nvPicPr>
          <p:cNvPr id="67"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2914985" y="3000372"/>
            <a:ext cx="683111" cy="629181"/>
          </a:xfrm>
          <a:prstGeom prst="rect">
            <a:avLst/>
          </a:prstGeom>
          <a:noFill/>
          <a:ln w="9525" algn="ctr">
            <a:noFill/>
            <a:miter lim="800000"/>
            <a:headEnd/>
            <a:tailEnd/>
          </a:ln>
          <a:effectLst/>
        </p:spPr>
      </p:pic>
      <p:pic>
        <p:nvPicPr>
          <p:cNvPr id="68"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5201001" y="4000504"/>
            <a:ext cx="683111" cy="629181"/>
          </a:xfrm>
          <a:prstGeom prst="rect">
            <a:avLst/>
          </a:prstGeom>
          <a:noFill/>
          <a:ln w="9525" algn="ctr">
            <a:noFill/>
            <a:miter lim="800000"/>
            <a:headEnd/>
            <a:tailEnd/>
          </a:ln>
          <a:effectLst/>
        </p:spPr>
      </p:pic>
      <p:cxnSp>
        <p:nvCxnSpPr>
          <p:cNvPr id="69" name="Connecteur droit 68"/>
          <p:cNvCxnSpPr>
            <a:stCxn id="61" idx="3"/>
            <a:endCxn id="64" idx="1"/>
          </p:cNvCxnSpPr>
          <p:nvPr/>
        </p:nvCxnSpPr>
        <p:spPr>
          <a:xfrm flipV="1">
            <a:off x="1326021" y="1814765"/>
            <a:ext cx="1088898" cy="1228207"/>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70" name="Connecteur droit 69"/>
          <p:cNvCxnSpPr>
            <a:stCxn id="64" idx="3"/>
            <a:endCxn id="63" idx="1"/>
          </p:cNvCxnSpPr>
          <p:nvPr/>
        </p:nvCxnSpPr>
        <p:spPr>
          <a:xfrm flipV="1">
            <a:off x="3098030" y="1743327"/>
            <a:ext cx="959963" cy="71438"/>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71" name="Connecteur droit 70"/>
          <p:cNvCxnSpPr>
            <a:stCxn id="63" idx="3"/>
            <a:endCxn id="65" idx="1"/>
          </p:cNvCxnSpPr>
          <p:nvPr/>
        </p:nvCxnSpPr>
        <p:spPr>
          <a:xfrm>
            <a:off x="4741104" y="1743327"/>
            <a:ext cx="1531467" cy="1588"/>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72" name="Connecteur droit 71"/>
          <p:cNvCxnSpPr>
            <a:stCxn id="65" idx="2"/>
            <a:endCxn id="62" idx="1"/>
          </p:cNvCxnSpPr>
          <p:nvPr/>
        </p:nvCxnSpPr>
        <p:spPr>
          <a:xfrm rot="16200000" flipH="1">
            <a:off x="6457768" y="2214276"/>
            <a:ext cx="1257046" cy="944328"/>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73" name="Connecteur droit 72"/>
          <p:cNvCxnSpPr>
            <a:stCxn id="61" idx="3"/>
            <a:endCxn id="67" idx="1"/>
          </p:cNvCxnSpPr>
          <p:nvPr/>
        </p:nvCxnSpPr>
        <p:spPr>
          <a:xfrm>
            <a:off x="1326021" y="3042972"/>
            <a:ext cx="1588964" cy="271991"/>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74" name="Connecteur droit 73"/>
          <p:cNvCxnSpPr>
            <a:stCxn id="67" idx="3"/>
            <a:endCxn id="66" idx="1"/>
          </p:cNvCxnSpPr>
          <p:nvPr/>
        </p:nvCxnSpPr>
        <p:spPr>
          <a:xfrm flipV="1">
            <a:off x="3598096" y="3172087"/>
            <a:ext cx="1531467" cy="142876"/>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75" name="Connecteur droit 74"/>
          <p:cNvCxnSpPr>
            <a:stCxn id="66" idx="3"/>
            <a:endCxn id="62" idx="1"/>
          </p:cNvCxnSpPr>
          <p:nvPr/>
        </p:nvCxnSpPr>
        <p:spPr>
          <a:xfrm>
            <a:off x="5812674" y="3172087"/>
            <a:ext cx="1745781" cy="142876"/>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76" name="Connecteur droit 75"/>
          <p:cNvCxnSpPr>
            <a:stCxn id="67" idx="2"/>
            <a:endCxn id="68" idx="1"/>
          </p:cNvCxnSpPr>
          <p:nvPr/>
        </p:nvCxnSpPr>
        <p:spPr>
          <a:xfrm rot="16200000" flipH="1">
            <a:off x="3886000" y="3000094"/>
            <a:ext cx="685542" cy="1944460"/>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77" name="Connecteur droit 76"/>
          <p:cNvCxnSpPr>
            <a:stCxn id="68" idx="3"/>
            <a:endCxn id="62" idx="1"/>
          </p:cNvCxnSpPr>
          <p:nvPr/>
        </p:nvCxnSpPr>
        <p:spPr>
          <a:xfrm flipV="1">
            <a:off x="5884112" y="3314963"/>
            <a:ext cx="1674343" cy="1000132"/>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78" name="Connecteur droit 77"/>
          <p:cNvCxnSpPr>
            <a:stCxn id="68" idx="0"/>
            <a:endCxn id="66" idx="2"/>
          </p:cNvCxnSpPr>
          <p:nvPr/>
        </p:nvCxnSpPr>
        <p:spPr>
          <a:xfrm rot="16200000" flipV="1">
            <a:off x="5249925" y="3707872"/>
            <a:ext cx="513827" cy="71438"/>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sp>
        <p:nvSpPr>
          <p:cNvPr id="79" name="ZoneTexte 78"/>
          <p:cNvSpPr txBox="1"/>
          <p:nvPr/>
        </p:nvSpPr>
        <p:spPr>
          <a:xfrm>
            <a:off x="2500298" y="1545699"/>
            <a:ext cx="263214" cy="276999"/>
          </a:xfrm>
          <a:prstGeom prst="rect">
            <a:avLst/>
          </a:prstGeom>
          <a:noFill/>
        </p:spPr>
        <p:txBody>
          <a:bodyPr wrap="none" rtlCol="0">
            <a:spAutoFit/>
          </a:bodyPr>
          <a:lstStyle/>
          <a:p>
            <a:r>
              <a:rPr lang="fr-FR" sz="1200" b="1" dirty="0" smtClean="0">
                <a:solidFill>
                  <a:schemeClr val="bg1">
                    <a:lumMod val="95000"/>
                  </a:schemeClr>
                </a:solidFill>
              </a:rPr>
              <a:t>2</a:t>
            </a:r>
            <a:endParaRPr lang="fr-FR" sz="1200" b="1" dirty="0">
              <a:solidFill>
                <a:schemeClr val="bg1">
                  <a:lumMod val="95000"/>
                </a:schemeClr>
              </a:solidFill>
            </a:endParaRPr>
          </a:p>
        </p:txBody>
      </p:sp>
      <p:sp>
        <p:nvSpPr>
          <p:cNvPr id="80" name="ZoneTexte 79"/>
          <p:cNvSpPr txBox="1"/>
          <p:nvPr/>
        </p:nvSpPr>
        <p:spPr>
          <a:xfrm>
            <a:off x="6357950" y="1507814"/>
            <a:ext cx="263214" cy="276999"/>
          </a:xfrm>
          <a:prstGeom prst="rect">
            <a:avLst/>
          </a:prstGeom>
          <a:noFill/>
        </p:spPr>
        <p:txBody>
          <a:bodyPr wrap="none" rtlCol="0">
            <a:spAutoFit/>
          </a:bodyPr>
          <a:lstStyle/>
          <a:p>
            <a:r>
              <a:rPr lang="fr-FR" sz="1200" b="1" dirty="0" smtClean="0">
                <a:solidFill>
                  <a:schemeClr val="bg1">
                    <a:lumMod val="95000"/>
                  </a:schemeClr>
                </a:solidFill>
              </a:rPr>
              <a:t>9</a:t>
            </a:r>
            <a:endParaRPr lang="fr-FR" sz="1200" b="1" dirty="0">
              <a:solidFill>
                <a:schemeClr val="bg1">
                  <a:lumMod val="95000"/>
                </a:schemeClr>
              </a:solidFill>
            </a:endParaRPr>
          </a:p>
        </p:txBody>
      </p:sp>
      <p:sp>
        <p:nvSpPr>
          <p:cNvPr id="81" name="ZoneTexte 80"/>
          <p:cNvSpPr txBox="1"/>
          <p:nvPr/>
        </p:nvSpPr>
        <p:spPr>
          <a:xfrm>
            <a:off x="3000364" y="3071810"/>
            <a:ext cx="263214" cy="276999"/>
          </a:xfrm>
          <a:prstGeom prst="rect">
            <a:avLst/>
          </a:prstGeom>
          <a:noFill/>
        </p:spPr>
        <p:txBody>
          <a:bodyPr wrap="none" rtlCol="0">
            <a:spAutoFit/>
          </a:bodyPr>
          <a:lstStyle/>
          <a:p>
            <a:r>
              <a:rPr lang="fr-FR" sz="1200" b="1" dirty="0" smtClean="0">
                <a:solidFill>
                  <a:schemeClr val="bg1">
                    <a:lumMod val="95000"/>
                  </a:schemeClr>
                </a:solidFill>
              </a:rPr>
              <a:t>3</a:t>
            </a:r>
            <a:endParaRPr lang="fr-FR" sz="1200" b="1" dirty="0">
              <a:solidFill>
                <a:schemeClr val="bg1">
                  <a:lumMod val="95000"/>
                </a:schemeClr>
              </a:solidFill>
            </a:endParaRPr>
          </a:p>
        </p:txBody>
      </p:sp>
      <p:sp>
        <p:nvSpPr>
          <p:cNvPr id="82" name="ZoneTexte 81"/>
          <p:cNvSpPr txBox="1"/>
          <p:nvPr/>
        </p:nvSpPr>
        <p:spPr>
          <a:xfrm>
            <a:off x="714348" y="2793698"/>
            <a:ext cx="263214" cy="276999"/>
          </a:xfrm>
          <a:prstGeom prst="rect">
            <a:avLst/>
          </a:prstGeom>
          <a:noFill/>
        </p:spPr>
        <p:txBody>
          <a:bodyPr wrap="none" rtlCol="0">
            <a:spAutoFit/>
          </a:bodyPr>
          <a:lstStyle/>
          <a:p>
            <a:r>
              <a:rPr lang="fr-FR" sz="1200" b="1" dirty="0" smtClean="0">
                <a:solidFill>
                  <a:schemeClr val="bg1">
                    <a:lumMod val="95000"/>
                  </a:schemeClr>
                </a:solidFill>
              </a:rPr>
              <a:t>1</a:t>
            </a:r>
            <a:endParaRPr lang="fr-FR" sz="1200" b="1" dirty="0">
              <a:solidFill>
                <a:schemeClr val="bg1">
                  <a:lumMod val="95000"/>
                </a:schemeClr>
              </a:solidFill>
            </a:endParaRPr>
          </a:p>
        </p:txBody>
      </p:sp>
      <p:sp>
        <p:nvSpPr>
          <p:cNvPr id="84" name="ZoneTexte 83"/>
          <p:cNvSpPr txBox="1"/>
          <p:nvPr/>
        </p:nvSpPr>
        <p:spPr>
          <a:xfrm>
            <a:off x="7587826" y="3080563"/>
            <a:ext cx="341760" cy="276999"/>
          </a:xfrm>
          <a:prstGeom prst="rect">
            <a:avLst/>
          </a:prstGeom>
          <a:noFill/>
        </p:spPr>
        <p:txBody>
          <a:bodyPr wrap="none" rtlCol="0">
            <a:spAutoFit/>
          </a:bodyPr>
          <a:lstStyle/>
          <a:p>
            <a:r>
              <a:rPr lang="fr-FR" sz="1200" b="1" dirty="0" smtClean="0">
                <a:solidFill>
                  <a:schemeClr val="bg1">
                    <a:lumMod val="95000"/>
                  </a:schemeClr>
                </a:solidFill>
              </a:rPr>
              <a:t>10</a:t>
            </a:r>
            <a:endParaRPr lang="fr-FR" sz="1200" b="1" dirty="0">
              <a:solidFill>
                <a:schemeClr val="bg1">
                  <a:lumMod val="95000"/>
                </a:schemeClr>
              </a:solidFill>
            </a:endParaRPr>
          </a:p>
        </p:txBody>
      </p:sp>
      <p:sp>
        <p:nvSpPr>
          <p:cNvPr id="85" name="ZoneTexte 84"/>
          <p:cNvSpPr txBox="1"/>
          <p:nvPr/>
        </p:nvSpPr>
        <p:spPr>
          <a:xfrm>
            <a:off x="5214942" y="2903021"/>
            <a:ext cx="263214" cy="276999"/>
          </a:xfrm>
          <a:prstGeom prst="rect">
            <a:avLst/>
          </a:prstGeom>
          <a:noFill/>
        </p:spPr>
        <p:txBody>
          <a:bodyPr wrap="none" rtlCol="0">
            <a:spAutoFit/>
          </a:bodyPr>
          <a:lstStyle/>
          <a:p>
            <a:r>
              <a:rPr lang="fr-FR" sz="1200" b="1" dirty="0" smtClean="0">
                <a:solidFill>
                  <a:schemeClr val="bg1">
                    <a:lumMod val="95000"/>
                  </a:schemeClr>
                </a:solidFill>
              </a:rPr>
              <a:t>6</a:t>
            </a:r>
            <a:endParaRPr lang="fr-FR" sz="1200" b="1" dirty="0">
              <a:solidFill>
                <a:schemeClr val="bg1">
                  <a:lumMod val="95000"/>
                </a:schemeClr>
              </a:solidFill>
            </a:endParaRPr>
          </a:p>
        </p:txBody>
      </p:sp>
      <p:sp>
        <p:nvSpPr>
          <p:cNvPr id="86" name="ZoneTexte 85"/>
          <p:cNvSpPr txBox="1"/>
          <p:nvPr/>
        </p:nvSpPr>
        <p:spPr>
          <a:xfrm>
            <a:off x="5254481" y="4080695"/>
            <a:ext cx="263214" cy="276999"/>
          </a:xfrm>
          <a:prstGeom prst="rect">
            <a:avLst/>
          </a:prstGeom>
          <a:noFill/>
        </p:spPr>
        <p:txBody>
          <a:bodyPr wrap="none" rtlCol="0">
            <a:spAutoFit/>
          </a:bodyPr>
          <a:lstStyle/>
          <a:p>
            <a:r>
              <a:rPr lang="fr-FR" sz="1200" b="1" dirty="0" smtClean="0">
                <a:solidFill>
                  <a:schemeClr val="bg1">
                    <a:lumMod val="95000"/>
                  </a:schemeClr>
                </a:solidFill>
              </a:rPr>
              <a:t>7</a:t>
            </a:r>
            <a:endParaRPr lang="fr-FR" sz="1200" b="1" dirty="0">
              <a:solidFill>
                <a:schemeClr val="bg1">
                  <a:lumMod val="95000"/>
                </a:schemeClr>
              </a:solidFill>
            </a:endParaRPr>
          </a:p>
        </p:txBody>
      </p:sp>
      <p:pic>
        <p:nvPicPr>
          <p:cNvPr id="87"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1500166" y="4942959"/>
            <a:ext cx="683111" cy="629181"/>
          </a:xfrm>
          <a:prstGeom prst="rect">
            <a:avLst/>
          </a:prstGeom>
          <a:noFill/>
          <a:ln w="9525" algn="ctr">
            <a:noFill/>
            <a:miter lim="800000"/>
            <a:headEnd/>
            <a:tailEnd/>
          </a:ln>
          <a:effectLst/>
        </p:spPr>
      </p:pic>
      <p:pic>
        <p:nvPicPr>
          <p:cNvPr id="88"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3714744" y="5500702"/>
            <a:ext cx="683111" cy="629181"/>
          </a:xfrm>
          <a:prstGeom prst="rect">
            <a:avLst/>
          </a:prstGeom>
          <a:noFill/>
          <a:ln w="9525" algn="ctr">
            <a:noFill/>
            <a:miter lim="800000"/>
            <a:headEnd/>
            <a:tailEnd/>
          </a:ln>
          <a:effectLst/>
        </p:spPr>
      </p:pic>
      <p:pic>
        <p:nvPicPr>
          <p:cNvPr id="89"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6357950" y="5429264"/>
            <a:ext cx="683111" cy="629181"/>
          </a:xfrm>
          <a:prstGeom prst="rect">
            <a:avLst/>
          </a:prstGeom>
          <a:noFill/>
          <a:ln w="9525" algn="ctr">
            <a:noFill/>
            <a:miter lim="800000"/>
            <a:headEnd/>
            <a:tailEnd/>
          </a:ln>
          <a:effectLst/>
        </p:spPr>
      </p:pic>
      <p:cxnSp>
        <p:nvCxnSpPr>
          <p:cNvPr id="90" name="Connecteur droit 89"/>
          <p:cNvCxnSpPr/>
          <p:nvPr/>
        </p:nvCxnSpPr>
        <p:spPr>
          <a:xfrm rot="16200000" flipH="1">
            <a:off x="535753" y="3893347"/>
            <a:ext cx="1428760" cy="500066"/>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91" name="Connecteur droit 90"/>
          <p:cNvCxnSpPr/>
          <p:nvPr/>
        </p:nvCxnSpPr>
        <p:spPr>
          <a:xfrm rot="5400000">
            <a:off x="6393670" y="4179100"/>
            <a:ext cx="1928829" cy="857255"/>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92" name="Connecteur droit 91"/>
          <p:cNvCxnSpPr>
            <a:stCxn id="88" idx="3"/>
          </p:cNvCxnSpPr>
          <p:nvPr/>
        </p:nvCxnSpPr>
        <p:spPr>
          <a:xfrm>
            <a:off x="4397855" y="5815293"/>
            <a:ext cx="1888657" cy="114037"/>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cxnSp>
        <p:nvCxnSpPr>
          <p:cNvPr id="93" name="Connecteur droit 92"/>
          <p:cNvCxnSpPr/>
          <p:nvPr/>
        </p:nvCxnSpPr>
        <p:spPr>
          <a:xfrm>
            <a:off x="2071670" y="5500702"/>
            <a:ext cx="1588964" cy="271991"/>
          </a:xfrm>
          <a:prstGeom prst="line">
            <a:avLst/>
          </a:prstGeom>
          <a:ln>
            <a:prstDash val="dash"/>
            <a:headEnd type="oval"/>
            <a:tailEnd type="oval"/>
          </a:ln>
        </p:spPr>
        <p:style>
          <a:lnRef idx="2">
            <a:schemeClr val="dk1"/>
          </a:lnRef>
          <a:fillRef idx="0">
            <a:schemeClr val="dk1"/>
          </a:fillRef>
          <a:effectRef idx="1">
            <a:schemeClr val="dk1"/>
          </a:effectRef>
          <a:fontRef idx="minor">
            <a:schemeClr val="tx1"/>
          </a:fontRef>
        </p:style>
      </p:cxnSp>
      <p:sp>
        <p:nvSpPr>
          <p:cNvPr id="94" name="ZoneTexte 93"/>
          <p:cNvSpPr txBox="1"/>
          <p:nvPr/>
        </p:nvSpPr>
        <p:spPr>
          <a:xfrm>
            <a:off x="1571604" y="5000636"/>
            <a:ext cx="263214" cy="276999"/>
          </a:xfrm>
          <a:prstGeom prst="rect">
            <a:avLst/>
          </a:prstGeom>
          <a:noFill/>
        </p:spPr>
        <p:txBody>
          <a:bodyPr wrap="none" rtlCol="0">
            <a:spAutoFit/>
          </a:bodyPr>
          <a:lstStyle/>
          <a:p>
            <a:r>
              <a:rPr lang="fr-FR" sz="1200" b="1" dirty="0" smtClean="0">
                <a:solidFill>
                  <a:schemeClr val="bg1">
                    <a:lumMod val="95000"/>
                  </a:schemeClr>
                </a:solidFill>
              </a:rPr>
              <a:t>4</a:t>
            </a:r>
            <a:endParaRPr lang="fr-FR" sz="1200" b="1" dirty="0">
              <a:solidFill>
                <a:schemeClr val="bg1">
                  <a:lumMod val="95000"/>
                </a:schemeClr>
              </a:solidFill>
            </a:endParaRPr>
          </a:p>
        </p:txBody>
      </p:sp>
      <p:sp>
        <p:nvSpPr>
          <p:cNvPr id="95" name="ZoneTexte 94"/>
          <p:cNvSpPr txBox="1"/>
          <p:nvPr/>
        </p:nvSpPr>
        <p:spPr>
          <a:xfrm>
            <a:off x="3808720" y="5580893"/>
            <a:ext cx="263214" cy="276999"/>
          </a:xfrm>
          <a:prstGeom prst="rect">
            <a:avLst/>
          </a:prstGeom>
          <a:noFill/>
        </p:spPr>
        <p:txBody>
          <a:bodyPr wrap="none" rtlCol="0">
            <a:spAutoFit/>
          </a:bodyPr>
          <a:lstStyle/>
          <a:p>
            <a:r>
              <a:rPr lang="fr-FR" sz="1200" b="1" dirty="0" smtClean="0">
                <a:solidFill>
                  <a:schemeClr val="bg1">
                    <a:lumMod val="95000"/>
                  </a:schemeClr>
                </a:solidFill>
              </a:rPr>
              <a:t>8</a:t>
            </a:r>
            <a:endParaRPr lang="fr-FR" sz="1200" b="1" dirty="0">
              <a:solidFill>
                <a:schemeClr val="bg1">
                  <a:lumMod val="95000"/>
                </a:schemeClr>
              </a:solidFill>
            </a:endParaRPr>
          </a:p>
        </p:txBody>
      </p:sp>
      <p:sp>
        <p:nvSpPr>
          <p:cNvPr id="96" name="ZoneTexte 95"/>
          <p:cNvSpPr txBox="1"/>
          <p:nvPr/>
        </p:nvSpPr>
        <p:spPr>
          <a:xfrm>
            <a:off x="6429388" y="5509455"/>
            <a:ext cx="341760" cy="276999"/>
          </a:xfrm>
          <a:prstGeom prst="rect">
            <a:avLst/>
          </a:prstGeom>
          <a:noFill/>
        </p:spPr>
        <p:txBody>
          <a:bodyPr wrap="none" rtlCol="0">
            <a:spAutoFit/>
          </a:bodyPr>
          <a:lstStyle/>
          <a:p>
            <a:r>
              <a:rPr lang="fr-FR" sz="1200" b="1" dirty="0" smtClean="0">
                <a:solidFill>
                  <a:schemeClr val="bg1">
                    <a:lumMod val="95000"/>
                  </a:schemeClr>
                </a:solidFill>
              </a:rPr>
              <a:t>11</a:t>
            </a:r>
            <a:endParaRPr lang="fr-FR" sz="1200" b="1" dirty="0">
              <a:solidFill>
                <a:schemeClr val="bg1">
                  <a:lumMod val="95000"/>
                </a:schemeClr>
              </a:solidFill>
            </a:endParaRPr>
          </a:p>
        </p:txBody>
      </p:sp>
      <p:sp>
        <p:nvSpPr>
          <p:cNvPr id="97" name="Organigramme : Multidocument 96"/>
          <p:cNvSpPr/>
          <p:nvPr/>
        </p:nvSpPr>
        <p:spPr>
          <a:xfrm>
            <a:off x="571472" y="2857496"/>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98" name="Organigramme : Multidocument 97"/>
          <p:cNvSpPr/>
          <p:nvPr/>
        </p:nvSpPr>
        <p:spPr>
          <a:xfrm>
            <a:off x="571472" y="2857496"/>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99" name="Organigramme : Multidocument 98"/>
          <p:cNvSpPr/>
          <p:nvPr/>
        </p:nvSpPr>
        <p:spPr>
          <a:xfrm>
            <a:off x="571472" y="2857496"/>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100" name="Organigramme : Multidocument 99"/>
          <p:cNvSpPr/>
          <p:nvPr/>
        </p:nvSpPr>
        <p:spPr>
          <a:xfrm>
            <a:off x="2351233" y="1643050"/>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101" name="Organigramme : Multidocument 100"/>
          <p:cNvSpPr/>
          <p:nvPr/>
        </p:nvSpPr>
        <p:spPr>
          <a:xfrm>
            <a:off x="2922737" y="3143248"/>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102" name="Organigramme : Multidocument 101"/>
          <p:cNvSpPr/>
          <p:nvPr/>
        </p:nvSpPr>
        <p:spPr>
          <a:xfrm>
            <a:off x="1422539" y="5072074"/>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103" name="Organigramme : Multidocument 102"/>
          <p:cNvSpPr/>
          <p:nvPr/>
        </p:nvSpPr>
        <p:spPr>
          <a:xfrm>
            <a:off x="2922737" y="3143248"/>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104" name="Organigramme : Multidocument 103"/>
          <p:cNvSpPr/>
          <p:nvPr/>
        </p:nvSpPr>
        <p:spPr>
          <a:xfrm>
            <a:off x="3708555" y="5643578"/>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105" name="Organigramme : Multidocument 104"/>
          <p:cNvSpPr/>
          <p:nvPr/>
        </p:nvSpPr>
        <p:spPr>
          <a:xfrm>
            <a:off x="5214942" y="4071942"/>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106" name="Organigramme : Multidocument 105"/>
          <p:cNvSpPr/>
          <p:nvPr/>
        </p:nvSpPr>
        <p:spPr>
          <a:xfrm>
            <a:off x="4000496" y="1500174"/>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107" name="Organigramme : Multidocument 106"/>
          <p:cNvSpPr/>
          <p:nvPr/>
        </p:nvSpPr>
        <p:spPr>
          <a:xfrm>
            <a:off x="5072066" y="3000372"/>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108" name="Organigramme : Multidocument 107"/>
          <p:cNvSpPr/>
          <p:nvPr/>
        </p:nvSpPr>
        <p:spPr>
          <a:xfrm>
            <a:off x="5072066" y="3000372"/>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109" name="Organigramme : Multidocument 108"/>
          <p:cNvSpPr/>
          <p:nvPr/>
        </p:nvSpPr>
        <p:spPr>
          <a:xfrm>
            <a:off x="6286512" y="5572140"/>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111" name="Flèche gauche 110"/>
          <p:cNvSpPr/>
          <p:nvPr/>
        </p:nvSpPr>
        <p:spPr>
          <a:xfrm rot="227913">
            <a:off x="4786314" y="6000768"/>
            <a:ext cx="1143008" cy="214314"/>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112" name="Flèche gauche 111"/>
          <p:cNvSpPr/>
          <p:nvPr/>
        </p:nvSpPr>
        <p:spPr>
          <a:xfrm rot="740479">
            <a:off x="2081300" y="5800137"/>
            <a:ext cx="1143008" cy="214314"/>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113" name="Flèche gauche 112"/>
          <p:cNvSpPr/>
          <p:nvPr/>
        </p:nvSpPr>
        <p:spPr>
          <a:xfrm rot="17567192">
            <a:off x="7237831" y="4251800"/>
            <a:ext cx="1143008" cy="214314"/>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114" name="Organigramme : Multidocument 113"/>
          <p:cNvSpPr/>
          <p:nvPr/>
        </p:nvSpPr>
        <p:spPr>
          <a:xfrm>
            <a:off x="7500958" y="3143248"/>
            <a:ext cx="714380" cy="285752"/>
          </a:xfrm>
          <a:prstGeom prst="flowChartMulti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fr-FR" sz="1200" b="1" dirty="0" smtClean="0">
                <a:latin typeface="Garamond" pitchFamily="18" charset="0"/>
              </a:rPr>
              <a:t>RREP</a:t>
            </a:r>
            <a:endParaRPr lang="fr-FR" sz="1200" b="1" dirty="0">
              <a:latin typeface="Garamond" pitchFamily="18" charset="0"/>
            </a:endParaRPr>
          </a:p>
        </p:txBody>
      </p:sp>
      <p:sp>
        <p:nvSpPr>
          <p:cNvPr id="115" name="Organigramme : Multidocument 114"/>
          <p:cNvSpPr/>
          <p:nvPr/>
        </p:nvSpPr>
        <p:spPr>
          <a:xfrm>
            <a:off x="6143636" y="5572140"/>
            <a:ext cx="714380" cy="285752"/>
          </a:xfrm>
          <a:prstGeom prst="flowChartMulti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fr-FR" sz="1200" b="1" dirty="0" smtClean="0">
                <a:latin typeface="Garamond" pitchFamily="18" charset="0"/>
              </a:rPr>
              <a:t>RREP</a:t>
            </a:r>
            <a:endParaRPr lang="fr-FR" sz="1200" b="1" dirty="0">
              <a:latin typeface="Garamond" pitchFamily="18" charset="0"/>
            </a:endParaRPr>
          </a:p>
        </p:txBody>
      </p:sp>
      <p:sp>
        <p:nvSpPr>
          <p:cNvPr id="116" name="Organigramme : Multidocument 115"/>
          <p:cNvSpPr/>
          <p:nvPr/>
        </p:nvSpPr>
        <p:spPr>
          <a:xfrm>
            <a:off x="3643306" y="5643578"/>
            <a:ext cx="714380" cy="285752"/>
          </a:xfrm>
          <a:prstGeom prst="flowChartMulti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fr-FR" sz="1200" b="1" dirty="0" smtClean="0">
                <a:latin typeface="Garamond" pitchFamily="18" charset="0"/>
              </a:rPr>
              <a:t>RREP</a:t>
            </a:r>
            <a:endParaRPr lang="fr-FR" sz="1200" b="1" dirty="0">
              <a:latin typeface="Garamond" pitchFamily="18" charset="0"/>
            </a:endParaRPr>
          </a:p>
        </p:txBody>
      </p:sp>
      <p:sp>
        <p:nvSpPr>
          <p:cNvPr id="254" name="Organigramme : Multidocument 253"/>
          <p:cNvSpPr/>
          <p:nvPr/>
        </p:nvSpPr>
        <p:spPr>
          <a:xfrm>
            <a:off x="1357290" y="5072074"/>
            <a:ext cx="714380" cy="285752"/>
          </a:xfrm>
          <a:prstGeom prst="flowChartMulti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fr-FR" sz="1200" b="1" dirty="0" smtClean="0">
                <a:latin typeface="Garamond" pitchFamily="18" charset="0"/>
              </a:rPr>
              <a:t>RREP</a:t>
            </a:r>
            <a:endParaRPr lang="fr-FR" sz="1200" b="1" dirty="0">
              <a:latin typeface="Garamond" pitchFamily="18" charset="0"/>
            </a:endParaRPr>
          </a:p>
        </p:txBody>
      </p:sp>
      <p:sp>
        <p:nvSpPr>
          <p:cNvPr id="255" name="Flèche gauche 254"/>
          <p:cNvSpPr/>
          <p:nvPr/>
        </p:nvSpPr>
        <p:spPr>
          <a:xfrm rot="4382951">
            <a:off x="341590" y="4042297"/>
            <a:ext cx="1143008" cy="214314"/>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110" name="Multiplier 109"/>
          <p:cNvSpPr/>
          <p:nvPr/>
        </p:nvSpPr>
        <p:spPr>
          <a:xfrm>
            <a:off x="4071934" y="1428736"/>
            <a:ext cx="571504" cy="642942"/>
          </a:xfrm>
          <a:prstGeom prst="mathMultiply">
            <a:avLst>
              <a:gd name="adj1" fmla="val 863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118" name="Organigramme : Multidocument 117"/>
          <p:cNvSpPr/>
          <p:nvPr/>
        </p:nvSpPr>
        <p:spPr>
          <a:xfrm>
            <a:off x="5214942" y="4071942"/>
            <a:ext cx="649131" cy="357190"/>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000" b="1" dirty="0" smtClean="0">
                <a:latin typeface="Garamond" pitchFamily="18" charset="0"/>
              </a:rPr>
              <a:t>RREQ</a:t>
            </a:r>
            <a:endParaRPr lang="fr-FR" sz="1000" b="1" dirty="0">
              <a:latin typeface="Garamond" pitchFamily="18" charset="0"/>
            </a:endParaRPr>
          </a:p>
        </p:txBody>
      </p:sp>
      <p:sp>
        <p:nvSpPr>
          <p:cNvPr id="119" name="Multiplier 118"/>
          <p:cNvSpPr/>
          <p:nvPr/>
        </p:nvSpPr>
        <p:spPr>
          <a:xfrm>
            <a:off x="5286380" y="3929066"/>
            <a:ext cx="571504" cy="642942"/>
          </a:xfrm>
          <a:prstGeom prst="mathMultiply">
            <a:avLst>
              <a:gd name="adj1" fmla="val 863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120" name="ZoneTexte 119"/>
          <p:cNvSpPr txBox="1"/>
          <p:nvPr/>
        </p:nvSpPr>
        <p:spPr>
          <a:xfrm>
            <a:off x="7643834" y="2428868"/>
            <a:ext cx="1386918" cy="369332"/>
          </a:xfrm>
          <a:prstGeom prst="rect">
            <a:avLst/>
          </a:prstGeom>
          <a:noFill/>
        </p:spPr>
        <p:txBody>
          <a:bodyPr wrap="none" rtlCol="0">
            <a:spAutoFit/>
          </a:bodyPr>
          <a:lstStyle/>
          <a:p>
            <a:pPr algn="r"/>
            <a:r>
              <a:rPr lang="fr-FR" b="1" dirty="0" smtClean="0">
                <a:latin typeface="Garamond" pitchFamily="18" charset="0"/>
                <a:ea typeface="Arial Unicode MS" pitchFamily="34" charset="-128"/>
                <a:cs typeface="Arial Unicode MS" pitchFamily="34" charset="-128"/>
              </a:rPr>
              <a:t>Destination</a:t>
            </a:r>
            <a:r>
              <a:rPr lang="fr-FR" dirty="0" smtClean="0"/>
              <a:t> </a:t>
            </a:r>
            <a:endParaRPr lang="fr-FR" dirty="0"/>
          </a:p>
        </p:txBody>
      </p:sp>
      <p:sp>
        <p:nvSpPr>
          <p:cNvPr id="83" name="ZoneTexte 82"/>
          <p:cNvSpPr txBox="1"/>
          <p:nvPr/>
        </p:nvSpPr>
        <p:spPr>
          <a:xfrm>
            <a:off x="4143372" y="1457642"/>
            <a:ext cx="263214" cy="276999"/>
          </a:xfrm>
          <a:prstGeom prst="rect">
            <a:avLst/>
          </a:prstGeom>
          <a:noFill/>
        </p:spPr>
        <p:txBody>
          <a:bodyPr wrap="none" rtlCol="0">
            <a:spAutoFit/>
          </a:bodyPr>
          <a:lstStyle/>
          <a:p>
            <a:r>
              <a:rPr lang="fr-FR" sz="1200" b="1" dirty="0" smtClean="0">
                <a:solidFill>
                  <a:schemeClr val="bg1">
                    <a:lumMod val="95000"/>
                  </a:schemeClr>
                </a:solidFill>
              </a:rPr>
              <a:t>5</a:t>
            </a:r>
            <a:endParaRPr lang="fr-FR" sz="1200" b="1" dirty="0">
              <a:solidFill>
                <a:schemeClr val="bg1">
                  <a:lumMod val="95000"/>
                </a:schemeClr>
              </a:solidFill>
            </a:endParaRPr>
          </a:p>
        </p:txBody>
      </p:sp>
      <p:sp>
        <p:nvSpPr>
          <p:cNvPr id="56" name="Titre 4"/>
          <p:cNvSpPr txBox="1">
            <a:spLocks/>
          </p:cNvSpPr>
          <p:nvPr/>
        </p:nvSpPr>
        <p:spPr>
          <a:xfrm>
            <a:off x="600076" y="214290"/>
            <a:ext cx="7901014" cy="582594"/>
          </a:xfrm>
          <a:prstGeom prst="roundRect">
            <a:avLst/>
          </a:prstGeom>
          <a:blipFill>
            <a:blip r:embed="rId4"/>
            <a:tile tx="0" ty="0" sx="100000" sy="100000" flip="none" algn="tl"/>
          </a:blipFill>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600" b="0" i="0" u="none" strike="noStrike" kern="1200" cap="none" spc="0" normalizeH="0" baseline="0" noProof="0" smtClean="0">
                <a:ln>
                  <a:noFill/>
                </a:ln>
                <a:solidFill>
                  <a:schemeClr val="tx1"/>
                </a:solidFill>
                <a:effectLst/>
                <a:uLnTx/>
                <a:uFillTx/>
                <a:latin typeface="Garamond" pitchFamily="18" charset="0"/>
                <a:ea typeface="+mn-ea"/>
                <a:cs typeface="Times New Roman" pitchFamily="18" charset="0"/>
              </a:rPr>
              <a:t>Contribution </a:t>
            </a:r>
            <a:endParaRPr kumimoji="0" lang="fr-FR" sz="600" b="0" i="0" u="none" strike="noStrike" kern="1200" cap="none" spc="0" normalizeH="0" baseline="0" noProof="0" dirty="0">
              <a:ln>
                <a:noFill/>
              </a:ln>
              <a:solidFill>
                <a:schemeClr val="tx1"/>
              </a:solidFill>
              <a:effectLst/>
              <a:uLnTx/>
              <a:uFillTx/>
              <a:latin typeface="Garamond" pitchFamily="18" charset="0"/>
              <a:ea typeface="+mn-ea"/>
              <a:cs typeface="Times New Roman" pitchFamily="18" charset="0"/>
            </a:endParaRPr>
          </a:p>
        </p:txBody>
      </p:sp>
      <p:sp>
        <p:nvSpPr>
          <p:cNvPr id="117" name="Organigramme : Multidocument 116"/>
          <p:cNvSpPr/>
          <p:nvPr/>
        </p:nvSpPr>
        <p:spPr>
          <a:xfrm>
            <a:off x="71406" y="2071678"/>
            <a:ext cx="2857520" cy="2000264"/>
          </a:xfrm>
          <a:prstGeom prst="flowChartMultidocumen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600" b="1" dirty="0" smtClean="0">
                <a:solidFill>
                  <a:schemeClr val="accent1"/>
                </a:solidFill>
                <a:latin typeface="Garamond" pitchFamily="18" charset="0"/>
              </a:rPr>
              <a:t>RREQ</a:t>
            </a:r>
          </a:p>
          <a:p>
            <a:r>
              <a:rPr lang="fr-FR" sz="1600" b="1" dirty="0" smtClean="0">
                <a:solidFill>
                  <a:srgbClr val="000000"/>
                </a:solidFill>
                <a:latin typeface="Garamond" pitchFamily="18" charset="0"/>
              </a:rPr>
              <a:t>IDSRC      :  Nœud_1 </a:t>
            </a:r>
          </a:p>
          <a:p>
            <a:r>
              <a:rPr lang="fr-FR" sz="1600" b="1" dirty="0" smtClean="0">
                <a:solidFill>
                  <a:srgbClr val="000000"/>
                </a:solidFill>
                <a:latin typeface="Garamond" pitchFamily="18" charset="0"/>
              </a:rPr>
              <a:t>IDDEST   :  Nœud_10</a:t>
            </a:r>
          </a:p>
          <a:p>
            <a:r>
              <a:rPr lang="fr-FR" sz="1600" b="1" dirty="0" smtClean="0">
                <a:solidFill>
                  <a:srgbClr val="000000"/>
                </a:solidFill>
                <a:latin typeface="Garamond" pitchFamily="18" charset="0"/>
              </a:rPr>
              <a:t>NSEQ       :  0</a:t>
            </a:r>
          </a:p>
          <a:p>
            <a:r>
              <a:rPr lang="fr-FR" sz="1600" b="1" dirty="0" err="1" smtClean="0">
                <a:latin typeface="Garamond" pitchFamily="18" charset="0"/>
              </a:rPr>
              <a:t>FS_Minimale</a:t>
            </a:r>
            <a:r>
              <a:rPr lang="fr-FR" sz="1600" dirty="0" smtClean="0">
                <a:latin typeface="Garamond" pitchFamily="18" charset="0"/>
              </a:rPr>
              <a:t> </a:t>
            </a:r>
            <a:r>
              <a:rPr lang="fr-FR" sz="1600" b="1" dirty="0" smtClean="0">
                <a:solidFill>
                  <a:srgbClr val="000000"/>
                </a:solidFill>
                <a:latin typeface="Garamond" pitchFamily="18" charset="0"/>
              </a:rPr>
              <a:t>:  Nil</a:t>
            </a:r>
            <a:endParaRPr lang="fr-FR" sz="1600" b="1" dirty="0">
              <a:solidFill>
                <a:srgbClr val="000000"/>
              </a:solidFill>
              <a:latin typeface="Garamond" pitchFamily="18" charset="0"/>
            </a:endParaRPr>
          </a:p>
        </p:txBody>
      </p:sp>
      <p:sp>
        <p:nvSpPr>
          <p:cNvPr id="256" name="Organigramme : Multidocument 255"/>
          <p:cNvSpPr/>
          <p:nvPr/>
        </p:nvSpPr>
        <p:spPr>
          <a:xfrm>
            <a:off x="6215074" y="2357430"/>
            <a:ext cx="2857520" cy="1643074"/>
          </a:xfrm>
          <a:prstGeom prst="flowChartMulti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fr-FR" sz="1600" b="1" dirty="0" smtClean="0">
                <a:solidFill>
                  <a:srgbClr val="000000"/>
                </a:solidFill>
                <a:latin typeface="Garamond" pitchFamily="18" charset="0"/>
              </a:rPr>
              <a:t>RREP</a:t>
            </a:r>
          </a:p>
          <a:p>
            <a:r>
              <a:rPr lang="fr-FR" sz="1600" b="1" dirty="0" err="1" smtClean="0">
                <a:latin typeface="Garamond" pitchFamily="18" charset="0"/>
              </a:rPr>
              <a:t>FS_Minimale</a:t>
            </a:r>
            <a:r>
              <a:rPr lang="fr-FR" sz="1600" b="1" dirty="0" smtClean="0">
                <a:latin typeface="Garamond" pitchFamily="18" charset="0"/>
              </a:rPr>
              <a:t> : 5</a:t>
            </a:r>
            <a:endParaRPr lang="fr-FR" sz="1600" b="1" dirty="0" smtClean="0">
              <a:solidFill>
                <a:srgbClr val="FF0000"/>
              </a:solidFill>
              <a:latin typeface="Garamond" pitchFamily="18" charset="0"/>
            </a:endParaRPr>
          </a:p>
          <a:p>
            <a:r>
              <a:rPr lang="fr-FR" sz="1600" b="1" dirty="0" err="1" smtClean="0">
                <a:solidFill>
                  <a:schemeClr val="tx1"/>
                </a:solidFill>
                <a:latin typeface="Garamond" pitchFamily="18" charset="0"/>
              </a:rPr>
              <a:t>Stable_Route</a:t>
            </a:r>
            <a:r>
              <a:rPr lang="fr-FR" sz="1600" b="1" dirty="0" smtClean="0">
                <a:solidFill>
                  <a:srgbClr val="FF0000"/>
                </a:solidFill>
                <a:latin typeface="Garamond" pitchFamily="18" charset="0"/>
              </a:rPr>
              <a:t> : </a:t>
            </a:r>
            <a:r>
              <a:rPr lang="fr-FR" sz="1600" b="1" dirty="0" smtClean="0">
                <a:solidFill>
                  <a:schemeClr val="tx1"/>
                </a:solidFill>
                <a:latin typeface="Garamond" pitchFamily="18" charset="0"/>
              </a:rPr>
              <a:t>1,4,8,11,10</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decel="50000" fill="hold">
                                          <p:stCondLst>
                                            <p:cond delay="0"/>
                                          </p:stCondLst>
                                        </p:cTn>
                                        <p:tgtEl>
                                          <p:spTgt spid="6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1"/>
                                        </p:tgtEl>
                                        <p:attrNameLst>
                                          <p:attrName>ppt_w</p:attrName>
                                        </p:attrNameLst>
                                      </p:cBhvr>
                                      <p:tavLst>
                                        <p:tav tm="0">
                                          <p:val>
                                            <p:strVal val="#ppt_w*.05"/>
                                          </p:val>
                                        </p:tav>
                                        <p:tav tm="100000">
                                          <p:val>
                                            <p:strVal val="#ppt_w"/>
                                          </p:val>
                                        </p:tav>
                                      </p:tavLst>
                                    </p:anim>
                                    <p:anim calcmode="lin" valueType="num">
                                      <p:cBhvr>
                                        <p:cTn id="10" dur="1000" fill="hold"/>
                                        <p:tgtEl>
                                          <p:spTgt spid="6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1"/>
                                        </p:tgtEl>
                                      </p:cBhvr>
                                    </p:animEffect>
                                  </p:childTnLst>
                                </p:cTn>
                              </p:par>
                              <p:par>
                                <p:cTn id="15" presetID="25" presetClass="entr" presetSubtype="0" fill="hold" nodeType="with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p:cTn id="17" dur="500" decel="50000" fill="hold">
                                          <p:stCondLst>
                                            <p:cond delay="0"/>
                                          </p:stCondLst>
                                        </p:cTn>
                                        <p:tgtEl>
                                          <p:spTgt spid="64"/>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64"/>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64"/>
                                        </p:tgtEl>
                                        <p:attrNameLst>
                                          <p:attrName>ppt_w</p:attrName>
                                        </p:attrNameLst>
                                      </p:cBhvr>
                                      <p:tavLst>
                                        <p:tav tm="0">
                                          <p:val>
                                            <p:strVal val="#ppt_w*.05"/>
                                          </p:val>
                                        </p:tav>
                                        <p:tav tm="100000">
                                          <p:val>
                                            <p:strVal val="#ppt_w"/>
                                          </p:val>
                                        </p:tav>
                                      </p:tavLst>
                                    </p:anim>
                                    <p:anim calcmode="lin" valueType="num">
                                      <p:cBhvr>
                                        <p:cTn id="20" dur="1000" fill="hold"/>
                                        <p:tgtEl>
                                          <p:spTgt spid="64"/>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64"/>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64"/>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64"/>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64"/>
                                        </p:tgtEl>
                                      </p:cBhvr>
                                    </p:animEffect>
                                  </p:childTnLst>
                                </p:cTn>
                              </p:par>
                              <p:par>
                                <p:cTn id="25" presetID="25" presetClass="entr" presetSubtype="0" fill="hold" nodeType="withEffect">
                                  <p:stCondLst>
                                    <p:cond delay="0"/>
                                  </p:stCondLst>
                                  <p:childTnLst>
                                    <p:set>
                                      <p:cBhvr>
                                        <p:cTn id="26" dur="1" fill="hold">
                                          <p:stCondLst>
                                            <p:cond delay="0"/>
                                          </p:stCondLst>
                                        </p:cTn>
                                        <p:tgtEl>
                                          <p:spTgt spid="63"/>
                                        </p:tgtEl>
                                        <p:attrNameLst>
                                          <p:attrName>style.visibility</p:attrName>
                                        </p:attrNameLst>
                                      </p:cBhvr>
                                      <p:to>
                                        <p:strVal val="visible"/>
                                      </p:to>
                                    </p:set>
                                    <p:anim calcmode="lin" valueType="num">
                                      <p:cBhvr>
                                        <p:cTn id="2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30" dur="1000" fill="hold"/>
                                        <p:tgtEl>
                                          <p:spTgt spid="63"/>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63"/>
                                        </p:tgtEl>
                                      </p:cBhvr>
                                    </p:animEffect>
                                  </p:childTnLst>
                                </p:cTn>
                              </p:par>
                              <p:par>
                                <p:cTn id="35" presetID="25" presetClass="entr" presetSubtype="0" fill="hold" nodeType="withEffect">
                                  <p:stCondLst>
                                    <p:cond delay="0"/>
                                  </p:stCondLst>
                                  <p:childTnLst>
                                    <p:set>
                                      <p:cBhvr>
                                        <p:cTn id="36" dur="1" fill="hold">
                                          <p:stCondLst>
                                            <p:cond delay="0"/>
                                          </p:stCondLst>
                                        </p:cTn>
                                        <p:tgtEl>
                                          <p:spTgt spid="65"/>
                                        </p:tgtEl>
                                        <p:attrNameLst>
                                          <p:attrName>style.visibility</p:attrName>
                                        </p:attrNameLst>
                                      </p:cBhvr>
                                      <p:to>
                                        <p:strVal val="visible"/>
                                      </p:to>
                                    </p:set>
                                    <p:anim calcmode="lin" valueType="num">
                                      <p:cBhvr>
                                        <p:cTn id="37" dur="500" decel="50000" fill="hold">
                                          <p:stCondLst>
                                            <p:cond delay="0"/>
                                          </p:stCondLst>
                                        </p:cTn>
                                        <p:tgtEl>
                                          <p:spTgt spid="65"/>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65"/>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65"/>
                                        </p:tgtEl>
                                        <p:attrNameLst>
                                          <p:attrName>ppt_w</p:attrName>
                                        </p:attrNameLst>
                                      </p:cBhvr>
                                      <p:tavLst>
                                        <p:tav tm="0">
                                          <p:val>
                                            <p:strVal val="#ppt_w*.05"/>
                                          </p:val>
                                        </p:tav>
                                        <p:tav tm="100000">
                                          <p:val>
                                            <p:strVal val="#ppt_w"/>
                                          </p:val>
                                        </p:tav>
                                      </p:tavLst>
                                    </p:anim>
                                    <p:anim calcmode="lin" valueType="num">
                                      <p:cBhvr>
                                        <p:cTn id="40" dur="1000" fill="hold"/>
                                        <p:tgtEl>
                                          <p:spTgt spid="65"/>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65"/>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65"/>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65"/>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65"/>
                                        </p:tgtEl>
                                      </p:cBhvr>
                                    </p:animEffect>
                                  </p:childTnLst>
                                </p:cTn>
                              </p:par>
                              <p:par>
                                <p:cTn id="45" presetID="25" presetClass="entr" presetSubtype="0" fill="hold" nodeType="with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p:cTn id="47" dur="500" decel="50000" fill="hold">
                                          <p:stCondLst>
                                            <p:cond delay="0"/>
                                          </p:stCondLst>
                                        </p:cTn>
                                        <p:tgtEl>
                                          <p:spTgt spid="62"/>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62"/>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62"/>
                                        </p:tgtEl>
                                        <p:attrNameLst>
                                          <p:attrName>ppt_w</p:attrName>
                                        </p:attrNameLst>
                                      </p:cBhvr>
                                      <p:tavLst>
                                        <p:tav tm="0">
                                          <p:val>
                                            <p:strVal val="#ppt_w*.05"/>
                                          </p:val>
                                        </p:tav>
                                        <p:tav tm="100000">
                                          <p:val>
                                            <p:strVal val="#ppt_w"/>
                                          </p:val>
                                        </p:tav>
                                      </p:tavLst>
                                    </p:anim>
                                    <p:anim calcmode="lin" valueType="num">
                                      <p:cBhvr>
                                        <p:cTn id="50" dur="1000" fill="hold"/>
                                        <p:tgtEl>
                                          <p:spTgt spid="62"/>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62"/>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62"/>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62"/>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62"/>
                                        </p:tgtEl>
                                      </p:cBhvr>
                                    </p:animEffect>
                                  </p:childTnLst>
                                </p:cTn>
                              </p:par>
                              <p:par>
                                <p:cTn id="55" presetID="25" presetClass="entr" presetSubtype="0" fill="hold" nodeType="withEffect">
                                  <p:stCondLst>
                                    <p:cond delay="0"/>
                                  </p:stCondLst>
                                  <p:childTnLst>
                                    <p:set>
                                      <p:cBhvr>
                                        <p:cTn id="56" dur="1" fill="hold">
                                          <p:stCondLst>
                                            <p:cond delay="0"/>
                                          </p:stCondLst>
                                        </p:cTn>
                                        <p:tgtEl>
                                          <p:spTgt spid="66"/>
                                        </p:tgtEl>
                                        <p:attrNameLst>
                                          <p:attrName>style.visibility</p:attrName>
                                        </p:attrNameLst>
                                      </p:cBhvr>
                                      <p:to>
                                        <p:strVal val="visible"/>
                                      </p:to>
                                    </p:set>
                                    <p:anim calcmode="lin" valueType="num">
                                      <p:cBhvr>
                                        <p:cTn id="57" dur="500" decel="50000" fill="hold">
                                          <p:stCondLst>
                                            <p:cond delay="0"/>
                                          </p:stCondLst>
                                        </p:cTn>
                                        <p:tgtEl>
                                          <p:spTgt spid="66"/>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66"/>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66"/>
                                        </p:tgtEl>
                                        <p:attrNameLst>
                                          <p:attrName>ppt_w</p:attrName>
                                        </p:attrNameLst>
                                      </p:cBhvr>
                                      <p:tavLst>
                                        <p:tav tm="0">
                                          <p:val>
                                            <p:strVal val="#ppt_w*.05"/>
                                          </p:val>
                                        </p:tav>
                                        <p:tav tm="100000">
                                          <p:val>
                                            <p:strVal val="#ppt_w"/>
                                          </p:val>
                                        </p:tav>
                                      </p:tavLst>
                                    </p:anim>
                                    <p:anim calcmode="lin" valueType="num">
                                      <p:cBhvr>
                                        <p:cTn id="60" dur="1000" fill="hold"/>
                                        <p:tgtEl>
                                          <p:spTgt spid="66"/>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66"/>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66"/>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66"/>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66"/>
                                        </p:tgtEl>
                                      </p:cBhvr>
                                    </p:animEffect>
                                  </p:childTnLst>
                                </p:cTn>
                              </p:par>
                              <p:par>
                                <p:cTn id="65" presetID="25" presetClass="entr" presetSubtype="0" fill="hold" nodeType="withEffect">
                                  <p:stCondLst>
                                    <p:cond delay="0"/>
                                  </p:stCondLst>
                                  <p:childTnLst>
                                    <p:set>
                                      <p:cBhvr>
                                        <p:cTn id="66" dur="1" fill="hold">
                                          <p:stCondLst>
                                            <p:cond delay="0"/>
                                          </p:stCondLst>
                                        </p:cTn>
                                        <p:tgtEl>
                                          <p:spTgt spid="67"/>
                                        </p:tgtEl>
                                        <p:attrNameLst>
                                          <p:attrName>style.visibility</p:attrName>
                                        </p:attrNameLst>
                                      </p:cBhvr>
                                      <p:to>
                                        <p:strVal val="visible"/>
                                      </p:to>
                                    </p:set>
                                    <p:anim calcmode="lin" valueType="num">
                                      <p:cBhvr>
                                        <p:cTn id="67" dur="500" decel="50000" fill="hold">
                                          <p:stCondLst>
                                            <p:cond delay="0"/>
                                          </p:stCondLst>
                                        </p:cTn>
                                        <p:tgtEl>
                                          <p:spTgt spid="67"/>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67"/>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67"/>
                                        </p:tgtEl>
                                        <p:attrNameLst>
                                          <p:attrName>ppt_w</p:attrName>
                                        </p:attrNameLst>
                                      </p:cBhvr>
                                      <p:tavLst>
                                        <p:tav tm="0">
                                          <p:val>
                                            <p:strVal val="#ppt_w*.05"/>
                                          </p:val>
                                        </p:tav>
                                        <p:tav tm="100000">
                                          <p:val>
                                            <p:strVal val="#ppt_w"/>
                                          </p:val>
                                        </p:tav>
                                      </p:tavLst>
                                    </p:anim>
                                    <p:anim calcmode="lin" valueType="num">
                                      <p:cBhvr>
                                        <p:cTn id="70" dur="1000" fill="hold"/>
                                        <p:tgtEl>
                                          <p:spTgt spid="67"/>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67"/>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67"/>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67"/>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67"/>
                                        </p:tgtEl>
                                      </p:cBhvr>
                                    </p:animEffect>
                                  </p:childTnLst>
                                </p:cTn>
                              </p:par>
                              <p:par>
                                <p:cTn id="75" presetID="25" presetClass="entr" presetSubtype="0" fill="hold" nodeType="withEffect">
                                  <p:stCondLst>
                                    <p:cond delay="0"/>
                                  </p:stCondLst>
                                  <p:childTnLst>
                                    <p:set>
                                      <p:cBhvr>
                                        <p:cTn id="76" dur="1" fill="hold">
                                          <p:stCondLst>
                                            <p:cond delay="0"/>
                                          </p:stCondLst>
                                        </p:cTn>
                                        <p:tgtEl>
                                          <p:spTgt spid="87"/>
                                        </p:tgtEl>
                                        <p:attrNameLst>
                                          <p:attrName>style.visibility</p:attrName>
                                        </p:attrNameLst>
                                      </p:cBhvr>
                                      <p:to>
                                        <p:strVal val="visible"/>
                                      </p:to>
                                    </p:set>
                                    <p:anim calcmode="lin" valueType="num">
                                      <p:cBhvr>
                                        <p:cTn id="77" dur="500" decel="50000" fill="hold">
                                          <p:stCondLst>
                                            <p:cond delay="0"/>
                                          </p:stCondLst>
                                        </p:cTn>
                                        <p:tgtEl>
                                          <p:spTgt spid="87"/>
                                        </p:tgtEl>
                                        <p:attrNameLst>
                                          <p:attrName>style.rotation</p:attrName>
                                        </p:attrNameLst>
                                      </p:cBhvr>
                                      <p:tavLst>
                                        <p:tav tm="0">
                                          <p:val>
                                            <p:fltVal val="-90"/>
                                          </p:val>
                                        </p:tav>
                                        <p:tav tm="100000">
                                          <p:val>
                                            <p:fltVal val="0"/>
                                          </p:val>
                                        </p:tav>
                                      </p:tavLst>
                                    </p:anim>
                                    <p:anim calcmode="lin" valueType="num">
                                      <p:cBhvr>
                                        <p:cTn id="78" dur="500" decel="50000" fill="hold">
                                          <p:stCondLst>
                                            <p:cond delay="0"/>
                                          </p:stCondLst>
                                        </p:cTn>
                                        <p:tgtEl>
                                          <p:spTgt spid="87"/>
                                        </p:tgtEl>
                                        <p:attrNameLst>
                                          <p:attrName>ppt_w</p:attrName>
                                        </p:attrNameLst>
                                      </p:cBhvr>
                                      <p:tavLst>
                                        <p:tav tm="0">
                                          <p:val>
                                            <p:strVal val="#ppt_w"/>
                                          </p:val>
                                        </p:tav>
                                        <p:tav tm="100000">
                                          <p:val>
                                            <p:strVal val="#ppt_w*.05"/>
                                          </p:val>
                                        </p:tav>
                                      </p:tavLst>
                                    </p:anim>
                                    <p:anim calcmode="lin" valueType="num">
                                      <p:cBhvr>
                                        <p:cTn id="79" dur="500" accel="50000" fill="hold">
                                          <p:stCondLst>
                                            <p:cond delay="500"/>
                                          </p:stCondLst>
                                        </p:cTn>
                                        <p:tgtEl>
                                          <p:spTgt spid="87"/>
                                        </p:tgtEl>
                                        <p:attrNameLst>
                                          <p:attrName>ppt_w</p:attrName>
                                        </p:attrNameLst>
                                      </p:cBhvr>
                                      <p:tavLst>
                                        <p:tav tm="0">
                                          <p:val>
                                            <p:strVal val="#ppt_w*.05"/>
                                          </p:val>
                                        </p:tav>
                                        <p:tav tm="100000">
                                          <p:val>
                                            <p:strVal val="#ppt_w"/>
                                          </p:val>
                                        </p:tav>
                                      </p:tavLst>
                                    </p:anim>
                                    <p:anim calcmode="lin" valueType="num">
                                      <p:cBhvr>
                                        <p:cTn id="80" dur="1000" fill="hold"/>
                                        <p:tgtEl>
                                          <p:spTgt spid="87"/>
                                        </p:tgtEl>
                                        <p:attrNameLst>
                                          <p:attrName>ppt_h</p:attrName>
                                        </p:attrNameLst>
                                      </p:cBhvr>
                                      <p:tavLst>
                                        <p:tav tm="0">
                                          <p:val>
                                            <p:strVal val="#ppt_h"/>
                                          </p:val>
                                        </p:tav>
                                        <p:tav tm="100000">
                                          <p:val>
                                            <p:strVal val="#ppt_h"/>
                                          </p:val>
                                        </p:tav>
                                      </p:tavLst>
                                    </p:anim>
                                    <p:anim calcmode="lin" valueType="num">
                                      <p:cBhvr>
                                        <p:cTn id="81" dur="500" decel="50000" fill="hold">
                                          <p:stCondLst>
                                            <p:cond delay="0"/>
                                          </p:stCondLst>
                                        </p:cTn>
                                        <p:tgtEl>
                                          <p:spTgt spid="87"/>
                                        </p:tgtEl>
                                        <p:attrNameLst>
                                          <p:attrName>ppt_x</p:attrName>
                                        </p:attrNameLst>
                                      </p:cBhvr>
                                      <p:tavLst>
                                        <p:tav tm="0">
                                          <p:val>
                                            <p:strVal val="#ppt_x+.4"/>
                                          </p:val>
                                        </p:tav>
                                        <p:tav tm="100000">
                                          <p:val>
                                            <p:strVal val="#ppt_x"/>
                                          </p:val>
                                        </p:tav>
                                      </p:tavLst>
                                    </p:anim>
                                    <p:anim calcmode="lin" valueType="num">
                                      <p:cBhvr>
                                        <p:cTn id="82" dur="500" decel="50000" fill="hold">
                                          <p:stCondLst>
                                            <p:cond delay="0"/>
                                          </p:stCondLst>
                                        </p:cTn>
                                        <p:tgtEl>
                                          <p:spTgt spid="87"/>
                                        </p:tgtEl>
                                        <p:attrNameLst>
                                          <p:attrName>ppt_y</p:attrName>
                                        </p:attrNameLst>
                                      </p:cBhvr>
                                      <p:tavLst>
                                        <p:tav tm="0">
                                          <p:val>
                                            <p:strVal val="#ppt_y-.2"/>
                                          </p:val>
                                        </p:tav>
                                        <p:tav tm="100000">
                                          <p:val>
                                            <p:strVal val="#ppt_y+.1"/>
                                          </p:val>
                                        </p:tav>
                                      </p:tavLst>
                                    </p:anim>
                                    <p:anim calcmode="lin" valueType="num">
                                      <p:cBhvr>
                                        <p:cTn id="83" dur="500" accel="50000" fill="hold">
                                          <p:stCondLst>
                                            <p:cond delay="500"/>
                                          </p:stCondLst>
                                        </p:cTn>
                                        <p:tgtEl>
                                          <p:spTgt spid="87"/>
                                        </p:tgtEl>
                                        <p:attrNameLst>
                                          <p:attrName>ppt_y</p:attrName>
                                        </p:attrNameLst>
                                      </p:cBhvr>
                                      <p:tavLst>
                                        <p:tav tm="0">
                                          <p:val>
                                            <p:strVal val="#ppt_y+.1"/>
                                          </p:val>
                                        </p:tav>
                                        <p:tav tm="100000">
                                          <p:val>
                                            <p:strVal val="#ppt_y"/>
                                          </p:val>
                                        </p:tav>
                                      </p:tavLst>
                                    </p:anim>
                                    <p:animEffect transition="in" filter="fade">
                                      <p:cBhvr>
                                        <p:cTn id="84" dur="1000" decel="50000">
                                          <p:stCondLst>
                                            <p:cond delay="0"/>
                                          </p:stCondLst>
                                        </p:cTn>
                                        <p:tgtEl>
                                          <p:spTgt spid="87"/>
                                        </p:tgtEl>
                                      </p:cBhvr>
                                    </p:animEffect>
                                  </p:childTnLst>
                                </p:cTn>
                              </p:par>
                              <p:par>
                                <p:cTn id="85" presetID="25" presetClass="entr" presetSubtype="0" fill="hold" nodeType="withEffect">
                                  <p:stCondLst>
                                    <p:cond delay="0"/>
                                  </p:stCondLst>
                                  <p:childTnLst>
                                    <p:set>
                                      <p:cBhvr>
                                        <p:cTn id="86" dur="1" fill="hold">
                                          <p:stCondLst>
                                            <p:cond delay="0"/>
                                          </p:stCondLst>
                                        </p:cTn>
                                        <p:tgtEl>
                                          <p:spTgt spid="88"/>
                                        </p:tgtEl>
                                        <p:attrNameLst>
                                          <p:attrName>style.visibility</p:attrName>
                                        </p:attrNameLst>
                                      </p:cBhvr>
                                      <p:to>
                                        <p:strVal val="visible"/>
                                      </p:to>
                                    </p:set>
                                    <p:anim calcmode="lin" valueType="num">
                                      <p:cBhvr>
                                        <p:cTn id="87" dur="500" decel="50000" fill="hold">
                                          <p:stCondLst>
                                            <p:cond delay="0"/>
                                          </p:stCondLst>
                                        </p:cTn>
                                        <p:tgtEl>
                                          <p:spTgt spid="88"/>
                                        </p:tgtEl>
                                        <p:attrNameLst>
                                          <p:attrName>style.rotation</p:attrName>
                                        </p:attrNameLst>
                                      </p:cBhvr>
                                      <p:tavLst>
                                        <p:tav tm="0">
                                          <p:val>
                                            <p:fltVal val="-90"/>
                                          </p:val>
                                        </p:tav>
                                        <p:tav tm="100000">
                                          <p:val>
                                            <p:fltVal val="0"/>
                                          </p:val>
                                        </p:tav>
                                      </p:tavLst>
                                    </p:anim>
                                    <p:anim calcmode="lin" valueType="num">
                                      <p:cBhvr>
                                        <p:cTn id="88" dur="500" decel="50000" fill="hold">
                                          <p:stCondLst>
                                            <p:cond delay="0"/>
                                          </p:stCondLst>
                                        </p:cTn>
                                        <p:tgtEl>
                                          <p:spTgt spid="88"/>
                                        </p:tgtEl>
                                        <p:attrNameLst>
                                          <p:attrName>ppt_w</p:attrName>
                                        </p:attrNameLst>
                                      </p:cBhvr>
                                      <p:tavLst>
                                        <p:tav tm="0">
                                          <p:val>
                                            <p:strVal val="#ppt_w"/>
                                          </p:val>
                                        </p:tav>
                                        <p:tav tm="100000">
                                          <p:val>
                                            <p:strVal val="#ppt_w*.05"/>
                                          </p:val>
                                        </p:tav>
                                      </p:tavLst>
                                    </p:anim>
                                    <p:anim calcmode="lin" valueType="num">
                                      <p:cBhvr>
                                        <p:cTn id="89" dur="500" accel="50000" fill="hold">
                                          <p:stCondLst>
                                            <p:cond delay="500"/>
                                          </p:stCondLst>
                                        </p:cTn>
                                        <p:tgtEl>
                                          <p:spTgt spid="88"/>
                                        </p:tgtEl>
                                        <p:attrNameLst>
                                          <p:attrName>ppt_w</p:attrName>
                                        </p:attrNameLst>
                                      </p:cBhvr>
                                      <p:tavLst>
                                        <p:tav tm="0">
                                          <p:val>
                                            <p:strVal val="#ppt_w*.05"/>
                                          </p:val>
                                        </p:tav>
                                        <p:tav tm="100000">
                                          <p:val>
                                            <p:strVal val="#ppt_w"/>
                                          </p:val>
                                        </p:tav>
                                      </p:tavLst>
                                    </p:anim>
                                    <p:anim calcmode="lin" valueType="num">
                                      <p:cBhvr>
                                        <p:cTn id="90" dur="1000" fill="hold"/>
                                        <p:tgtEl>
                                          <p:spTgt spid="88"/>
                                        </p:tgtEl>
                                        <p:attrNameLst>
                                          <p:attrName>ppt_h</p:attrName>
                                        </p:attrNameLst>
                                      </p:cBhvr>
                                      <p:tavLst>
                                        <p:tav tm="0">
                                          <p:val>
                                            <p:strVal val="#ppt_h"/>
                                          </p:val>
                                        </p:tav>
                                        <p:tav tm="100000">
                                          <p:val>
                                            <p:strVal val="#ppt_h"/>
                                          </p:val>
                                        </p:tav>
                                      </p:tavLst>
                                    </p:anim>
                                    <p:anim calcmode="lin" valueType="num">
                                      <p:cBhvr>
                                        <p:cTn id="91" dur="500" decel="50000" fill="hold">
                                          <p:stCondLst>
                                            <p:cond delay="0"/>
                                          </p:stCondLst>
                                        </p:cTn>
                                        <p:tgtEl>
                                          <p:spTgt spid="88"/>
                                        </p:tgtEl>
                                        <p:attrNameLst>
                                          <p:attrName>ppt_x</p:attrName>
                                        </p:attrNameLst>
                                      </p:cBhvr>
                                      <p:tavLst>
                                        <p:tav tm="0">
                                          <p:val>
                                            <p:strVal val="#ppt_x+.4"/>
                                          </p:val>
                                        </p:tav>
                                        <p:tav tm="100000">
                                          <p:val>
                                            <p:strVal val="#ppt_x"/>
                                          </p:val>
                                        </p:tav>
                                      </p:tavLst>
                                    </p:anim>
                                    <p:anim calcmode="lin" valueType="num">
                                      <p:cBhvr>
                                        <p:cTn id="92" dur="500" decel="50000" fill="hold">
                                          <p:stCondLst>
                                            <p:cond delay="0"/>
                                          </p:stCondLst>
                                        </p:cTn>
                                        <p:tgtEl>
                                          <p:spTgt spid="88"/>
                                        </p:tgtEl>
                                        <p:attrNameLst>
                                          <p:attrName>ppt_y</p:attrName>
                                        </p:attrNameLst>
                                      </p:cBhvr>
                                      <p:tavLst>
                                        <p:tav tm="0">
                                          <p:val>
                                            <p:strVal val="#ppt_y-.2"/>
                                          </p:val>
                                        </p:tav>
                                        <p:tav tm="100000">
                                          <p:val>
                                            <p:strVal val="#ppt_y+.1"/>
                                          </p:val>
                                        </p:tav>
                                      </p:tavLst>
                                    </p:anim>
                                    <p:anim calcmode="lin" valueType="num">
                                      <p:cBhvr>
                                        <p:cTn id="93" dur="500" accel="50000" fill="hold">
                                          <p:stCondLst>
                                            <p:cond delay="500"/>
                                          </p:stCondLst>
                                        </p:cTn>
                                        <p:tgtEl>
                                          <p:spTgt spid="88"/>
                                        </p:tgtEl>
                                        <p:attrNameLst>
                                          <p:attrName>ppt_y</p:attrName>
                                        </p:attrNameLst>
                                      </p:cBhvr>
                                      <p:tavLst>
                                        <p:tav tm="0">
                                          <p:val>
                                            <p:strVal val="#ppt_y+.1"/>
                                          </p:val>
                                        </p:tav>
                                        <p:tav tm="100000">
                                          <p:val>
                                            <p:strVal val="#ppt_y"/>
                                          </p:val>
                                        </p:tav>
                                      </p:tavLst>
                                    </p:anim>
                                    <p:animEffect transition="in" filter="fade">
                                      <p:cBhvr>
                                        <p:cTn id="94" dur="1000" decel="50000">
                                          <p:stCondLst>
                                            <p:cond delay="0"/>
                                          </p:stCondLst>
                                        </p:cTn>
                                        <p:tgtEl>
                                          <p:spTgt spid="88"/>
                                        </p:tgtEl>
                                      </p:cBhvr>
                                    </p:animEffect>
                                  </p:childTnLst>
                                </p:cTn>
                              </p:par>
                              <p:par>
                                <p:cTn id="95" presetID="25" presetClass="entr" presetSubtype="0" fill="hold" nodeType="withEffect">
                                  <p:stCondLst>
                                    <p:cond delay="0"/>
                                  </p:stCondLst>
                                  <p:childTnLst>
                                    <p:set>
                                      <p:cBhvr>
                                        <p:cTn id="96" dur="1" fill="hold">
                                          <p:stCondLst>
                                            <p:cond delay="0"/>
                                          </p:stCondLst>
                                        </p:cTn>
                                        <p:tgtEl>
                                          <p:spTgt spid="68"/>
                                        </p:tgtEl>
                                        <p:attrNameLst>
                                          <p:attrName>style.visibility</p:attrName>
                                        </p:attrNameLst>
                                      </p:cBhvr>
                                      <p:to>
                                        <p:strVal val="visible"/>
                                      </p:to>
                                    </p:set>
                                    <p:anim calcmode="lin" valueType="num">
                                      <p:cBhvr>
                                        <p:cTn id="97" dur="500" decel="50000" fill="hold">
                                          <p:stCondLst>
                                            <p:cond delay="0"/>
                                          </p:stCondLst>
                                        </p:cTn>
                                        <p:tgtEl>
                                          <p:spTgt spid="68"/>
                                        </p:tgtEl>
                                        <p:attrNameLst>
                                          <p:attrName>style.rotation</p:attrName>
                                        </p:attrNameLst>
                                      </p:cBhvr>
                                      <p:tavLst>
                                        <p:tav tm="0">
                                          <p:val>
                                            <p:fltVal val="-90"/>
                                          </p:val>
                                        </p:tav>
                                        <p:tav tm="100000">
                                          <p:val>
                                            <p:fltVal val="0"/>
                                          </p:val>
                                        </p:tav>
                                      </p:tavLst>
                                    </p:anim>
                                    <p:anim calcmode="lin" valueType="num">
                                      <p:cBhvr>
                                        <p:cTn id="98" dur="500" decel="50000" fill="hold">
                                          <p:stCondLst>
                                            <p:cond delay="0"/>
                                          </p:stCondLst>
                                        </p:cTn>
                                        <p:tgtEl>
                                          <p:spTgt spid="68"/>
                                        </p:tgtEl>
                                        <p:attrNameLst>
                                          <p:attrName>ppt_w</p:attrName>
                                        </p:attrNameLst>
                                      </p:cBhvr>
                                      <p:tavLst>
                                        <p:tav tm="0">
                                          <p:val>
                                            <p:strVal val="#ppt_w"/>
                                          </p:val>
                                        </p:tav>
                                        <p:tav tm="100000">
                                          <p:val>
                                            <p:strVal val="#ppt_w*.05"/>
                                          </p:val>
                                        </p:tav>
                                      </p:tavLst>
                                    </p:anim>
                                    <p:anim calcmode="lin" valueType="num">
                                      <p:cBhvr>
                                        <p:cTn id="99" dur="500" accel="50000" fill="hold">
                                          <p:stCondLst>
                                            <p:cond delay="500"/>
                                          </p:stCondLst>
                                        </p:cTn>
                                        <p:tgtEl>
                                          <p:spTgt spid="68"/>
                                        </p:tgtEl>
                                        <p:attrNameLst>
                                          <p:attrName>ppt_w</p:attrName>
                                        </p:attrNameLst>
                                      </p:cBhvr>
                                      <p:tavLst>
                                        <p:tav tm="0">
                                          <p:val>
                                            <p:strVal val="#ppt_w*.05"/>
                                          </p:val>
                                        </p:tav>
                                        <p:tav tm="100000">
                                          <p:val>
                                            <p:strVal val="#ppt_w"/>
                                          </p:val>
                                        </p:tav>
                                      </p:tavLst>
                                    </p:anim>
                                    <p:anim calcmode="lin" valueType="num">
                                      <p:cBhvr>
                                        <p:cTn id="100" dur="1000" fill="hold"/>
                                        <p:tgtEl>
                                          <p:spTgt spid="68"/>
                                        </p:tgtEl>
                                        <p:attrNameLst>
                                          <p:attrName>ppt_h</p:attrName>
                                        </p:attrNameLst>
                                      </p:cBhvr>
                                      <p:tavLst>
                                        <p:tav tm="0">
                                          <p:val>
                                            <p:strVal val="#ppt_h"/>
                                          </p:val>
                                        </p:tav>
                                        <p:tav tm="100000">
                                          <p:val>
                                            <p:strVal val="#ppt_h"/>
                                          </p:val>
                                        </p:tav>
                                      </p:tavLst>
                                    </p:anim>
                                    <p:anim calcmode="lin" valueType="num">
                                      <p:cBhvr>
                                        <p:cTn id="101" dur="500" decel="50000" fill="hold">
                                          <p:stCondLst>
                                            <p:cond delay="0"/>
                                          </p:stCondLst>
                                        </p:cTn>
                                        <p:tgtEl>
                                          <p:spTgt spid="68"/>
                                        </p:tgtEl>
                                        <p:attrNameLst>
                                          <p:attrName>ppt_x</p:attrName>
                                        </p:attrNameLst>
                                      </p:cBhvr>
                                      <p:tavLst>
                                        <p:tav tm="0">
                                          <p:val>
                                            <p:strVal val="#ppt_x+.4"/>
                                          </p:val>
                                        </p:tav>
                                        <p:tav tm="100000">
                                          <p:val>
                                            <p:strVal val="#ppt_x"/>
                                          </p:val>
                                        </p:tav>
                                      </p:tavLst>
                                    </p:anim>
                                    <p:anim calcmode="lin" valueType="num">
                                      <p:cBhvr>
                                        <p:cTn id="102" dur="500" decel="50000" fill="hold">
                                          <p:stCondLst>
                                            <p:cond delay="0"/>
                                          </p:stCondLst>
                                        </p:cTn>
                                        <p:tgtEl>
                                          <p:spTgt spid="68"/>
                                        </p:tgtEl>
                                        <p:attrNameLst>
                                          <p:attrName>ppt_y</p:attrName>
                                        </p:attrNameLst>
                                      </p:cBhvr>
                                      <p:tavLst>
                                        <p:tav tm="0">
                                          <p:val>
                                            <p:strVal val="#ppt_y-.2"/>
                                          </p:val>
                                        </p:tav>
                                        <p:tav tm="100000">
                                          <p:val>
                                            <p:strVal val="#ppt_y+.1"/>
                                          </p:val>
                                        </p:tav>
                                      </p:tavLst>
                                    </p:anim>
                                    <p:anim calcmode="lin" valueType="num">
                                      <p:cBhvr>
                                        <p:cTn id="103" dur="500" accel="50000" fill="hold">
                                          <p:stCondLst>
                                            <p:cond delay="500"/>
                                          </p:stCondLst>
                                        </p:cTn>
                                        <p:tgtEl>
                                          <p:spTgt spid="68"/>
                                        </p:tgtEl>
                                        <p:attrNameLst>
                                          <p:attrName>ppt_y</p:attrName>
                                        </p:attrNameLst>
                                      </p:cBhvr>
                                      <p:tavLst>
                                        <p:tav tm="0">
                                          <p:val>
                                            <p:strVal val="#ppt_y+.1"/>
                                          </p:val>
                                        </p:tav>
                                        <p:tav tm="100000">
                                          <p:val>
                                            <p:strVal val="#ppt_y"/>
                                          </p:val>
                                        </p:tav>
                                      </p:tavLst>
                                    </p:anim>
                                    <p:animEffect transition="in" filter="fade">
                                      <p:cBhvr>
                                        <p:cTn id="104" dur="1000" decel="50000">
                                          <p:stCondLst>
                                            <p:cond delay="0"/>
                                          </p:stCondLst>
                                        </p:cTn>
                                        <p:tgtEl>
                                          <p:spTgt spid="68"/>
                                        </p:tgtEl>
                                      </p:cBhvr>
                                    </p:animEffect>
                                  </p:childTnLst>
                                </p:cTn>
                              </p:par>
                              <p:par>
                                <p:cTn id="105" presetID="25" presetClass="entr" presetSubtype="0" fill="hold" nodeType="withEffect">
                                  <p:stCondLst>
                                    <p:cond delay="0"/>
                                  </p:stCondLst>
                                  <p:childTnLst>
                                    <p:set>
                                      <p:cBhvr>
                                        <p:cTn id="106" dur="1" fill="hold">
                                          <p:stCondLst>
                                            <p:cond delay="0"/>
                                          </p:stCondLst>
                                        </p:cTn>
                                        <p:tgtEl>
                                          <p:spTgt spid="89"/>
                                        </p:tgtEl>
                                        <p:attrNameLst>
                                          <p:attrName>style.visibility</p:attrName>
                                        </p:attrNameLst>
                                      </p:cBhvr>
                                      <p:to>
                                        <p:strVal val="visible"/>
                                      </p:to>
                                    </p:set>
                                    <p:anim calcmode="lin" valueType="num">
                                      <p:cBhvr>
                                        <p:cTn id="107" dur="500" decel="50000" fill="hold">
                                          <p:stCondLst>
                                            <p:cond delay="0"/>
                                          </p:stCondLst>
                                        </p:cTn>
                                        <p:tgtEl>
                                          <p:spTgt spid="89"/>
                                        </p:tgtEl>
                                        <p:attrNameLst>
                                          <p:attrName>style.rotation</p:attrName>
                                        </p:attrNameLst>
                                      </p:cBhvr>
                                      <p:tavLst>
                                        <p:tav tm="0">
                                          <p:val>
                                            <p:fltVal val="-90"/>
                                          </p:val>
                                        </p:tav>
                                        <p:tav tm="100000">
                                          <p:val>
                                            <p:fltVal val="0"/>
                                          </p:val>
                                        </p:tav>
                                      </p:tavLst>
                                    </p:anim>
                                    <p:anim calcmode="lin" valueType="num">
                                      <p:cBhvr>
                                        <p:cTn id="108" dur="500" decel="50000" fill="hold">
                                          <p:stCondLst>
                                            <p:cond delay="0"/>
                                          </p:stCondLst>
                                        </p:cTn>
                                        <p:tgtEl>
                                          <p:spTgt spid="89"/>
                                        </p:tgtEl>
                                        <p:attrNameLst>
                                          <p:attrName>ppt_w</p:attrName>
                                        </p:attrNameLst>
                                      </p:cBhvr>
                                      <p:tavLst>
                                        <p:tav tm="0">
                                          <p:val>
                                            <p:strVal val="#ppt_w"/>
                                          </p:val>
                                        </p:tav>
                                        <p:tav tm="100000">
                                          <p:val>
                                            <p:strVal val="#ppt_w*.05"/>
                                          </p:val>
                                        </p:tav>
                                      </p:tavLst>
                                    </p:anim>
                                    <p:anim calcmode="lin" valueType="num">
                                      <p:cBhvr>
                                        <p:cTn id="109" dur="500" accel="50000" fill="hold">
                                          <p:stCondLst>
                                            <p:cond delay="500"/>
                                          </p:stCondLst>
                                        </p:cTn>
                                        <p:tgtEl>
                                          <p:spTgt spid="89"/>
                                        </p:tgtEl>
                                        <p:attrNameLst>
                                          <p:attrName>ppt_w</p:attrName>
                                        </p:attrNameLst>
                                      </p:cBhvr>
                                      <p:tavLst>
                                        <p:tav tm="0">
                                          <p:val>
                                            <p:strVal val="#ppt_w*.05"/>
                                          </p:val>
                                        </p:tav>
                                        <p:tav tm="100000">
                                          <p:val>
                                            <p:strVal val="#ppt_w"/>
                                          </p:val>
                                        </p:tav>
                                      </p:tavLst>
                                    </p:anim>
                                    <p:anim calcmode="lin" valueType="num">
                                      <p:cBhvr>
                                        <p:cTn id="110" dur="1000" fill="hold"/>
                                        <p:tgtEl>
                                          <p:spTgt spid="89"/>
                                        </p:tgtEl>
                                        <p:attrNameLst>
                                          <p:attrName>ppt_h</p:attrName>
                                        </p:attrNameLst>
                                      </p:cBhvr>
                                      <p:tavLst>
                                        <p:tav tm="0">
                                          <p:val>
                                            <p:strVal val="#ppt_h"/>
                                          </p:val>
                                        </p:tav>
                                        <p:tav tm="100000">
                                          <p:val>
                                            <p:strVal val="#ppt_h"/>
                                          </p:val>
                                        </p:tav>
                                      </p:tavLst>
                                    </p:anim>
                                    <p:anim calcmode="lin" valueType="num">
                                      <p:cBhvr>
                                        <p:cTn id="111" dur="500" decel="50000" fill="hold">
                                          <p:stCondLst>
                                            <p:cond delay="0"/>
                                          </p:stCondLst>
                                        </p:cTn>
                                        <p:tgtEl>
                                          <p:spTgt spid="89"/>
                                        </p:tgtEl>
                                        <p:attrNameLst>
                                          <p:attrName>ppt_x</p:attrName>
                                        </p:attrNameLst>
                                      </p:cBhvr>
                                      <p:tavLst>
                                        <p:tav tm="0">
                                          <p:val>
                                            <p:strVal val="#ppt_x+.4"/>
                                          </p:val>
                                        </p:tav>
                                        <p:tav tm="100000">
                                          <p:val>
                                            <p:strVal val="#ppt_x"/>
                                          </p:val>
                                        </p:tav>
                                      </p:tavLst>
                                    </p:anim>
                                    <p:anim calcmode="lin" valueType="num">
                                      <p:cBhvr>
                                        <p:cTn id="112" dur="500" decel="50000" fill="hold">
                                          <p:stCondLst>
                                            <p:cond delay="0"/>
                                          </p:stCondLst>
                                        </p:cTn>
                                        <p:tgtEl>
                                          <p:spTgt spid="89"/>
                                        </p:tgtEl>
                                        <p:attrNameLst>
                                          <p:attrName>ppt_y</p:attrName>
                                        </p:attrNameLst>
                                      </p:cBhvr>
                                      <p:tavLst>
                                        <p:tav tm="0">
                                          <p:val>
                                            <p:strVal val="#ppt_y-.2"/>
                                          </p:val>
                                        </p:tav>
                                        <p:tav tm="100000">
                                          <p:val>
                                            <p:strVal val="#ppt_y+.1"/>
                                          </p:val>
                                        </p:tav>
                                      </p:tavLst>
                                    </p:anim>
                                    <p:anim calcmode="lin" valueType="num">
                                      <p:cBhvr>
                                        <p:cTn id="113" dur="500" accel="50000" fill="hold">
                                          <p:stCondLst>
                                            <p:cond delay="500"/>
                                          </p:stCondLst>
                                        </p:cTn>
                                        <p:tgtEl>
                                          <p:spTgt spid="89"/>
                                        </p:tgtEl>
                                        <p:attrNameLst>
                                          <p:attrName>ppt_y</p:attrName>
                                        </p:attrNameLst>
                                      </p:cBhvr>
                                      <p:tavLst>
                                        <p:tav tm="0">
                                          <p:val>
                                            <p:strVal val="#ppt_y+.1"/>
                                          </p:val>
                                        </p:tav>
                                        <p:tav tm="100000">
                                          <p:val>
                                            <p:strVal val="#ppt_y"/>
                                          </p:val>
                                        </p:tav>
                                      </p:tavLst>
                                    </p:anim>
                                    <p:animEffect transition="in" filter="fade">
                                      <p:cBhvr>
                                        <p:cTn id="114" dur="1000" decel="50000">
                                          <p:stCondLst>
                                            <p:cond delay="0"/>
                                          </p:stCondLst>
                                        </p:cTn>
                                        <p:tgtEl>
                                          <p:spTgt spid="89"/>
                                        </p:tgtEl>
                                      </p:cBhvr>
                                    </p:animEffect>
                                  </p:childTnLst>
                                </p:cTn>
                              </p:par>
                            </p:childTnLst>
                          </p:cTn>
                        </p:par>
                      </p:childTnLst>
                    </p:cTn>
                  </p:par>
                  <p:par>
                    <p:cTn id="115" fill="hold">
                      <p:stCondLst>
                        <p:cond delay="indefinite"/>
                      </p:stCondLst>
                      <p:childTnLst>
                        <p:par>
                          <p:cTn id="116" fill="hold">
                            <p:stCondLst>
                              <p:cond delay="0"/>
                            </p:stCondLst>
                            <p:childTnLst>
                              <p:par>
                                <p:cTn id="117" presetID="8" presetClass="entr" presetSubtype="16" fill="hold" grpId="0" nodeType="clickEffect">
                                  <p:stCondLst>
                                    <p:cond delay="0"/>
                                  </p:stCondLst>
                                  <p:childTnLst>
                                    <p:set>
                                      <p:cBhvr>
                                        <p:cTn id="118" dur="1" fill="hold">
                                          <p:stCondLst>
                                            <p:cond delay="0"/>
                                          </p:stCondLst>
                                        </p:cTn>
                                        <p:tgtEl>
                                          <p:spTgt spid="82"/>
                                        </p:tgtEl>
                                        <p:attrNameLst>
                                          <p:attrName>style.visibility</p:attrName>
                                        </p:attrNameLst>
                                      </p:cBhvr>
                                      <p:to>
                                        <p:strVal val="visible"/>
                                      </p:to>
                                    </p:set>
                                    <p:animEffect transition="in" filter="diamond(in)">
                                      <p:cBhvr>
                                        <p:cTn id="119" dur="1000"/>
                                        <p:tgtEl>
                                          <p:spTgt spid="82"/>
                                        </p:tgtEl>
                                      </p:cBhvr>
                                    </p:animEffect>
                                  </p:childTnLst>
                                </p:cTn>
                              </p:par>
                              <p:par>
                                <p:cTn id="120" presetID="8" presetClass="entr" presetSubtype="16" fill="hold" grpId="0" nodeType="withEffect">
                                  <p:stCondLst>
                                    <p:cond delay="0"/>
                                  </p:stCondLst>
                                  <p:childTnLst>
                                    <p:set>
                                      <p:cBhvr>
                                        <p:cTn id="121" dur="1" fill="hold">
                                          <p:stCondLst>
                                            <p:cond delay="0"/>
                                          </p:stCondLst>
                                        </p:cTn>
                                        <p:tgtEl>
                                          <p:spTgt spid="79"/>
                                        </p:tgtEl>
                                        <p:attrNameLst>
                                          <p:attrName>style.visibility</p:attrName>
                                        </p:attrNameLst>
                                      </p:cBhvr>
                                      <p:to>
                                        <p:strVal val="visible"/>
                                      </p:to>
                                    </p:set>
                                    <p:animEffect transition="in" filter="diamond(in)">
                                      <p:cBhvr>
                                        <p:cTn id="122" dur="1000"/>
                                        <p:tgtEl>
                                          <p:spTgt spid="79"/>
                                        </p:tgtEl>
                                      </p:cBhvr>
                                    </p:animEffect>
                                  </p:childTnLst>
                                </p:cTn>
                              </p:par>
                              <p:par>
                                <p:cTn id="123" presetID="8" presetClass="entr" presetSubtype="16" fill="hold" grpId="0" nodeType="withEffect">
                                  <p:stCondLst>
                                    <p:cond delay="0"/>
                                  </p:stCondLst>
                                  <p:childTnLst>
                                    <p:set>
                                      <p:cBhvr>
                                        <p:cTn id="124" dur="1" fill="hold">
                                          <p:stCondLst>
                                            <p:cond delay="0"/>
                                          </p:stCondLst>
                                        </p:cTn>
                                        <p:tgtEl>
                                          <p:spTgt spid="83"/>
                                        </p:tgtEl>
                                        <p:attrNameLst>
                                          <p:attrName>style.visibility</p:attrName>
                                        </p:attrNameLst>
                                      </p:cBhvr>
                                      <p:to>
                                        <p:strVal val="visible"/>
                                      </p:to>
                                    </p:set>
                                    <p:animEffect transition="in" filter="diamond(in)">
                                      <p:cBhvr>
                                        <p:cTn id="125" dur="1000"/>
                                        <p:tgtEl>
                                          <p:spTgt spid="83"/>
                                        </p:tgtEl>
                                      </p:cBhvr>
                                    </p:animEffect>
                                  </p:childTnLst>
                                </p:cTn>
                              </p:par>
                              <p:par>
                                <p:cTn id="126" presetID="8" presetClass="entr" presetSubtype="16" fill="hold" grpId="0" nodeType="withEffect">
                                  <p:stCondLst>
                                    <p:cond delay="0"/>
                                  </p:stCondLst>
                                  <p:childTnLst>
                                    <p:set>
                                      <p:cBhvr>
                                        <p:cTn id="127" dur="1" fill="hold">
                                          <p:stCondLst>
                                            <p:cond delay="0"/>
                                          </p:stCondLst>
                                        </p:cTn>
                                        <p:tgtEl>
                                          <p:spTgt spid="80"/>
                                        </p:tgtEl>
                                        <p:attrNameLst>
                                          <p:attrName>style.visibility</p:attrName>
                                        </p:attrNameLst>
                                      </p:cBhvr>
                                      <p:to>
                                        <p:strVal val="visible"/>
                                      </p:to>
                                    </p:set>
                                    <p:animEffect transition="in" filter="diamond(in)">
                                      <p:cBhvr>
                                        <p:cTn id="128" dur="1000"/>
                                        <p:tgtEl>
                                          <p:spTgt spid="80"/>
                                        </p:tgtEl>
                                      </p:cBhvr>
                                    </p:animEffect>
                                  </p:childTnLst>
                                </p:cTn>
                              </p:par>
                              <p:par>
                                <p:cTn id="129" presetID="8" presetClass="entr" presetSubtype="16" fill="hold" grpId="0" nodeType="withEffect">
                                  <p:stCondLst>
                                    <p:cond delay="0"/>
                                  </p:stCondLst>
                                  <p:childTnLst>
                                    <p:set>
                                      <p:cBhvr>
                                        <p:cTn id="130" dur="1" fill="hold">
                                          <p:stCondLst>
                                            <p:cond delay="0"/>
                                          </p:stCondLst>
                                        </p:cTn>
                                        <p:tgtEl>
                                          <p:spTgt spid="84"/>
                                        </p:tgtEl>
                                        <p:attrNameLst>
                                          <p:attrName>style.visibility</p:attrName>
                                        </p:attrNameLst>
                                      </p:cBhvr>
                                      <p:to>
                                        <p:strVal val="visible"/>
                                      </p:to>
                                    </p:set>
                                    <p:animEffect transition="in" filter="diamond(in)">
                                      <p:cBhvr>
                                        <p:cTn id="131" dur="1000"/>
                                        <p:tgtEl>
                                          <p:spTgt spid="84"/>
                                        </p:tgtEl>
                                      </p:cBhvr>
                                    </p:animEffect>
                                  </p:childTnLst>
                                </p:cTn>
                              </p:par>
                              <p:par>
                                <p:cTn id="132" presetID="8" presetClass="entr" presetSubtype="16" fill="hold" grpId="0" nodeType="withEffect">
                                  <p:stCondLst>
                                    <p:cond delay="0"/>
                                  </p:stCondLst>
                                  <p:childTnLst>
                                    <p:set>
                                      <p:cBhvr>
                                        <p:cTn id="133" dur="1" fill="hold">
                                          <p:stCondLst>
                                            <p:cond delay="0"/>
                                          </p:stCondLst>
                                        </p:cTn>
                                        <p:tgtEl>
                                          <p:spTgt spid="85"/>
                                        </p:tgtEl>
                                        <p:attrNameLst>
                                          <p:attrName>style.visibility</p:attrName>
                                        </p:attrNameLst>
                                      </p:cBhvr>
                                      <p:to>
                                        <p:strVal val="visible"/>
                                      </p:to>
                                    </p:set>
                                    <p:animEffect transition="in" filter="diamond(in)">
                                      <p:cBhvr>
                                        <p:cTn id="134" dur="1000"/>
                                        <p:tgtEl>
                                          <p:spTgt spid="85"/>
                                        </p:tgtEl>
                                      </p:cBhvr>
                                    </p:animEffect>
                                  </p:childTnLst>
                                </p:cTn>
                              </p:par>
                              <p:par>
                                <p:cTn id="135" presetID="8" presetClass="entr" presetSubtype="16" fill="hold" grpId="0" nodeType="withEffect">
                                  <p:stCondLst>
                                    <p:cond delay="0"/>
                                  </p:stCondLst>
                                  <p:childTnLst>
                                    <p:set>
                                      <p:cBhvr>
                                        <p:cTn id="136" dur="1" fill="hold">
                                          <p:stCondLst>
                                            <p:cond delay="0"/>
                                          </p:stCondLst>
                                        </p:cTn>
                                        <p:tgtEl>
                                          <p:spTgt spid="86"/>
                                        </p:tgtEl>
                                        <p:attrNameLst>
                                          <p:attrName>style.visibility</p:attrName>
                                        </p:attrNameLst>
                                      </p:cBhvr>
                                      <p:to>
                                        <p:strVal val="visible"/>
                                      </p:to>
                                    </p:set>
                                    <p:animEffect transition="in" filter="diamond(in)">
                                      <p:cBhvr>
                                        <p:cTn id="137" dur="1000"/>
                                        <p:tgtEl>
                                          <p:spTgt spid="86"/>
                                        </p:tgtEl>
                                      </p:cBhvr>
                                    </p:animEffect>
                                  </p:childTnLst>
                                </p:cTn>
                              </p:par>
                              <p:par>
                                <p:cTn id="138" presetID="8" presetClass="entr" presetSubtype="16" fill="hold" grpId="0" nodeType="withEffect">
                                  <p:stCondLst>
                                    <p:cond delay="0"/>
                                  </p:stCondLst>
                                  <p:childTnLst>
                                    <p:set>
                                      <p:cBhvr>
                                        <p:cTn id="139" dur="1" fill="hold">
                                          <p:stCondLst>
                                            <p:cond delay="0"/>
                                          </p:stCondLst>
                                        </p:cTn>
                                        <p:tgtEl>
                                          <p:spTgt spid="81"/>
                                        </p:tgtEl>
                                        <p:attrNameLst>
                                          <p:attrName>style.visibility</p:attrName>
                                        </p:attrNameLst>
                                      </p:cBhvr>
                                      <p:to>
                                        <p:strVal val="visible"/>
                                      </p:to>
                                    </p:set>
                                    <p:animEffect transition="in" filter="diamond(in)">
                                      <p:cBhvr>
                                        <p:cTn id="140" dur="1000"/>
                                        <p:tgtEl>
                                          <p:spTgt spid="81"/>
                                        </p:tgtEl>
                                      </p:cBhvr>
                                    </p:animEffect>
                                  </p:childTnLst>
                                </p:cTn>
                              </p:par>
                              <p:par>
                                <p:cTn id="141" presetID="8" presetClass="entr" presetSubtype="16" fill="hold" grpId="0" nodeType="withEffect">
                                  <p:stCondLst>
                                    <p:cond delay="0"/>
                                  </p:stCondLst>
                                  <p:childTnLst>
                                    <p:set>
                                      <p:cBhvr>
                                        <p:cTn id="142" dur="1" fill="hold">
                                          <p:stCondLst>
                                            <p:cond delay="0"/>
                                          </p:stCondLst>
                                        </p:cTn>
                                        <p:tgtEl>
                                          <p:spTgt spid="94"/>
                                        </p:tgtEl>
                                        <p:attrNameLst>
                                          <p:attrName>style.visibility</p:attrName>
                                        </p:attrNameLst>
                                      </p:cBhvr>
                                      <p:to>
                                        <p:strVal val="visible"/>
                                      </p:to>
                                    </p:set>
                                    <p:animEffect transition="in" filter="diamond(in)">
                                      <p:cBhvr>
                                        <p:cTn id="143" dur="1000"/>
                                        <p:tgtEl>
                                          <p:spTgt spid="94"/>
                                        </p:tgtEl>
                                      </p:cBhvr>
                                    </p:animEffect>
                                  </p:childTnLst>
                                </p:cTn>
                              </p:par>
                              <p:par>
                                <p:cTn id="144" presetID="8" presetClass="entr" presetSubtype="16" fill="hold" grpId="0" nodeType="withEffect">
                                  <p:stCondLst>
                                    <p:cond delay="0"/>
                                  </p:stCondLst>
                                  <p:childTnLst>
                                    <p:set>
                                      <p:cBhvr>
                                        <p:cTn id="145" dur="1" fill="hold">
                                          <p:stCondLst>
                                            <p:cond delay="0"/>
                                          </p:stCondLst>
                                        </p:cTn>
                                        <p:tgtEl>
                                          <p:spTgt spid="95"/>
                                        </p:tgtEl>
                                        <p:attrNameLst>
                                          <p:attrName>style.visibility</p:attrName>
                                        </p:attrNameLst>
                                      </p:cBhvr>
                                      <p:to>
                                        <p:strVal val="visible"/>
                                      </p:to>
                                    </p:set>
                                    <p:animEffect transition="in" filter="diamond(in)">
                                      <p:cBhvr>
                                        <p:cTn id="146" dur="1000"/>
                                        <p:tgtEl>
                                          <p:spTgt spid="95"/>
                                        </p:tgtEl>
                                      </p:cBhvr>
                                    </p:animEffect>
                                  </p:childTnLst>
                                </p:cTn>
                              </p:par>
                              <p:par>
                                <p:cTn id="147" presetID="8" presetClass="entr" presetSubtype="16" fill="hold" grpId="0" nodeType="withEffect">
                                  <p:stCondLst>
                                    <p:cond delay="0"/>
                                  </p:stCondLst>
                                  <p:childTnLst>
                                    <p:set>
                                      <p:cBhvr>
                                        <p:cTn id="148" dur="1" fill="hold">
                                          <p:stCondLst>
                                            <p:cond delay="0"/>
                                          </p:stCondLst>
                                        </p:cTn>
                                        <p:tgtEl>
                                          <p:spTgt spid="96"/>
                                        </p:tgtEl>
                                        <p:attrNameLst>
                                          <p:attrName>style.visibility</p:attrName>
                                        </p:attrNameLst>
                                      </p:cBhvr>
                                      <p:to>
                                        <p:strVal val="visible"/>
                                      </p:to>
                                    </p:set>
                                    <p:animEffect transition="in" filter="diamond(in)">
                                      <p:cBhvr>
                                        <p:cTn id="149" dur="1000"/>
                                        <p:tgtEl>
                                          <p:spTgt spid="96"/>
                                        </p:tgtEl>
                                      </p:cBhvr>
                                    </p:animEffect>
                                  </p:childTnLst>
                                </p:cTn>
                              </p:par>
                            </p:childTnLst>
                          </p:cTn>
                        </p:par>
                      </p:childTnLst>
                    </p:cTn>
                  </p:par>
                  <p:par>
                    <p:cTn id="150" fill="hold">
                      <p:stCondLst>
                        <p:cond delay="indefinite"/>
                      </p:stCondLst>
                      <p:childTnLst>
                        <p:par>
                          <p:cTn id="151" fill="hold">
                            <p:stCondLst>
                              <p:cond delay="0"/>
                            </p:stCondLst>
                            <p:childTnLst>
                              <p:par>
                                <p:cTn id="152" presetID="4" presetClass="entr" presetSubtype="16" fill="hold" nodeType="clickEffect">
                                  <p:stCondLst>
                                    <p:cond delay="0"/>
                                  </p:stCondLst>
                                  <p:childTnLst>
                                    <p:set>
                                      <p:cBhvr>
                                        <p:cTn id="153" dur="1" fill="hold">
                                          <p:stCondLst>
                                            <p:cond delay="0"/>
                                          </p:stCondLst>
                                        </p:cTn>
                                        <p:tgtEl>
                                          <p:spTgt spid="69"/>
                                        </p:tgtEl>
                                        <p:attrNameLst>
                                          <p:attrName>style.visibility</p:attrName>
                                        </p:attrNameLst>
                                      </p:cBhvr>
                                      <p:to>
                                        <p:strVal val="visible"/>
                                      </p:to>
                                    </p:set>
                                    <p:animEffect transition="in" filter="box(in)">
                                      <p:cBhvr>
                                        <p:cTn id="154" dur="1000"/>
                                        <p:tgtEl>
                                          <p:spTgt spid="69"/>
                                        </p:tgtEl>
                                      </p:cBhvr>
                                    </p:animEffect>
                                  </p:childTnLst>
                                </p:cTn>
                              </p:par>
                              <p:par>
                                <p:cTn id="155" presetID="4" presetClass="entr" presetSubtype="16" fill="hold" nodeType="withEffect">
                                  <p:stCondLst>
                                    <p:cond delay="0"/>
                                  </p:stCondLst>
                                  <p:childTnLst>
                                    <p:set>
                                      <p:cBhvr>
                                        <p:cTn id="156" dur="1" fill="hold">
                                          <p:stCondLst>
                                            <p:cond delay="0"/>
                                          </p:stCondLst>
                                        </p:cTn>
                                        <p:tgtEl>
                                          <p:spTgt spid="70"/>
                                        </p:tgtEl>
                                        <p:attrNameLst>
                                          <p:attrName>style.visibility</p:attrName>
                                        </p:attrNameLst>
                                      </p:cBhvr>
                                      <p:to>
                                        <p:strVal val="visible"/>
                                      </p:to>
                                    </p:set>
                                    <p:animEffect transition="in" filter="box(in)">
                                      <p:cBhvr>
                                        <p:cTn id="157" dur="1000"/>
                                        <p:tgtEl>
                                          <p:spTgt spid="70"/>
                                        </p:tgtEl>
                                      </p:cBhvr>
                                    </p:animEffect>
                                  </p:childTnLst>
                                </p:cTn>
                              </p:par>
                              <p:par>
                                <p:cTn id="158" presetID="4" presetClass="entr" presetSubtype="16" fill="hold" nodeType="withEffect">
                                  <p:stCondLst>
                                    <p:cond delay="0"/>
                                  </p:stCondLst>
                                  <p:childTnLst>
                                    <p:set>
                                      <p:cBhvr>
                                        <p:cTn id="159" dur="1" fill="hold">
                                          <p:stCondLst>
                                            <p:cond delay="0"/>
                                          </p:stCondLst>
                                        </p:cTn>
                                        <p:tgtEl>
                                          <p:spTgt spid="71"/>
                                        </p:tgtEl>
                                        <p:attrNameLst>
                                          <p:attrName>style.visibility</p:attrName>
                                        </p:attrNameLst>
                                      </p:cBhvr>
                                      <p:to>
                                        <p:strVal val="visible"/>
                                      </p:to>
                                    </p:set>
                                    <p:animEffect transition="in" filter="box(in)">
                                      <p:cBhvr>
                                        <p:cTn id="160" dur="1000"/>
                                        <p:tgtEl>
                                          <p:spTgt spid="71"/>
                                        </p:tgtEl>
                                      </p:cBhvr>
                                    </p:animEffect>
                                  </p:childTnLst>
                                </p:cTn>
                              </p:par>
                              <p:par>
                                <p:cTn id="161" presetID="4" presetClass="entr" presetSubtype="16" fill="hold" nodeType="withEffect">
                                  <p:stCondLst>
                                    <p:cond delay="0"/>
                                  </p:stCondLst>
                                  <p:childTnLst>
                                    <p:set>
                                      <p:cBhvr>
                                        <p:cTn id="162" dur="1" fill="hold">
                                          <p:stCondLst>
                                            <p:cond delay="0"/>
                                          </p:stCondLst>
                                        </p:cTn>
                                        <p:tgtEl>
                                          <p:spTgt spid="72"/>
                                        </p:tgtEl>
                                        <p:attrNameLst>
                                          <p:attrName>style.visibility</p:attrName>
                                        </p:attrNameLst>
                                      </p:cBhvr>
                                      <p:to>
                                        <p:strVal val="visible"/>
                                      </p:to>
                                    </p:set>
                                    <p:animEffect transition="in" filter="box(in)">
                                      <p:cBhvr>
                                        <p:cTn id="163" dur="1000"/>
                                        <p:tgtEl>
                                          <p:spTgt spid="72"/>
                                        </p:tgtEl>
                                      </p:cBhvr>
                                    </p:animEffect>
                                  </p:childTnLst>
                                </p:cTn>
                              </p:par>
                              <p:par>
                                <p:cTn id="164" presetID="4" presetClass="entr" presetSubtype="16" fill="hold" nodeType="withEffect">
                                  <p:stCondLst>
                                    <p:cond delay="0"/>
                                  </p:stCondLst>
                                  <p:childTnLst>
                                    <p:set>
                                      <p:cBhvr>
                                        <p:cTn id="165" dur="1" fill="hold">
                                          <p:stCondLst>
                                            <p:cond delay="0"/>
                                          </p:stCondLst>
                                        </p:cTn>
                                        <p:tgtEl>
                                          <p:spTgt spid="75"/>
                                        </p:tgtEl>
                                        <p:attrNameLst>
                                          <p:attrName>style.visibility</p:attrName>
                                        </p:attrNameLst>
                                      </p:cBhvr>
                                      <p:to>
                                        <p:strVal val="visible"/>
                                      </p:to>
                                    </p:set>
                                    <p:animEffect transition="in" filter="box(in)">
                                      <p:cBhvr>
                                        <p:cTn id="166" dur="1000"/>
                                        <p:tgtEl>
                                          <p:spTgt spid="75"/>
                                        </p:tgtEl>
                                      </p:cBhvr>
                                    </p:animEffect>
                                  </p:childTnLst>
                                </p:cTn>
                              </p:par>
                              <p:par>
                                <p:cTn id="167" presetID="4" presetClass="entr" presetSubtype="16" fill="hold" nodeType="withEffect">
                                  <p:stCondLst>
                                    <p:cond delay="0"/>
                                  </p:stCondLst>
                                  <p:childTnLst>
                                    <p:set>
                                      <p:cBhvr>
                                        <p:cTn id="168" dur="1" fill="hold">
                                          <p:stCondLst>
                                            <p:cond delay="0"/>
                                          </p:stCondLst>
                                        </p:cTn>
                                        <p:tgtEl>
                                          <p:spTgt spid="77"/>
                                        </p:tgtEl>
                                        <p:attrNameLst>
                                          <p:attrName>style.visibility</p:attrName>
                                        </p:attrNameLst>
                                      </p:cBhvr>
                                      <p:to>
                                        <p:strVal val="visible"/>
                                      </p:to>
                                    </p:set>
                                    <p:animEffect transition="in" filter="box(in)">
                                      <p:cBhvr>
                                        <p:cTn id="169" dur="1000"/>
                                        <p:tgtEl>
                                          <p:spTgt spid="77"/>
                                        </p:tgtEl>
                                      </p:cBhvr>
                                    </p:animEffect>
                                  </p:childTnLst>
                                </p:cTn>
                              </p:par>
                              <p:par>
                                <p:cTn id="170" presetID="4" presetClass="entr" presetSubtype="16" fill="hold" nodeType="withEffect">
                                  <p:stCondLst>
                                    <p:cond delay="0"/>
                                  </p:stCondLst>
                                  <p:childTnLst>
                                    <p:set>
                                      <p:cBhvr>
                                        <p:cTn id="171" dur="1" fill="hold">
                                          <p:stCondLst>
                                            <p:cond delay="0"/>
                                          </p:stCondLst>
                                        </p:cTn>
                                        <p:tgtEl>
                                          <p:spTgt spid="91"/>
                                        </p:tgtEl>
                                        <p:attrNameLst>
                                          <p:attrName>style.visibility</p:attrName>
                                        </p:attrNameLst>
                                      </p:cBhvr>
                                      <p:to>
                                        <p:strVal val="visible"/>
                                      </p:to>
                                    </p:set>
                                    <p:animEffect transition="in" filter="box(in)">
                                      <p:cBhvr>
                                        <p:cTn id="172" dur="1000"/>
                                        <p:tgtEl>
                                          <p:spTgt spid="91"/>
                                        </p:tgtEl>
                                      </p:cBhvr>
                                    </p:animEffect>
                                  </p:childTnLst>
                                </p:cTn>
                              </p:par>
                              <p:par>
                                <p:cTn id="173" presetID="4" presetClass="entr" presetSubtype="16" fill="hold" nodeType="withEffect">
                                  <p:stCondLst>
                                    <p:cond delay="0"/>
                                  </p:stCondLst>
                                  <p:childTnLst>
                                    <p:set>
                                      <p:cBhvr>
                                        <p:cTn id="174" dur="1" fill="hold">
                                          <p:stCondLst>
                                            <p:cond delay="0"/>
                                          </p:stCondLst>
                                        </p:cTn>
                                        <p:tgtEl>
                                          <p:spTgt spid="78"/>
                                        </p:tgtEl>
                                        <p:attrNameLst>
                                          <p:attrName>style.visibility</p:attrName>
                                        </p:attrNameLst>
                                      </p:cBhvr>
                                      <p:to>
                                        <p:strVal val="visible"/>
                                      </p:to>
                                    </p:set>
                                    <p:animEffect transition="in" filter="box(in)">
                                      <p:cBhvr>
                                        <p:cTn id="175" dur="1000"/>
                                        <p:tgtEl>
                                          <p:spTgt spid="78"/>
                                        </p:tgtEl>
                                      </p:cBhvr>
                                    </p:animEffect>
                                  </p:childTnLst>
                                </p:cTn>
                              </p:par>
                              <p:par>
                                <p:cTn id="176" presetID="4" presetClass="entr" presetSubtype="16" fill="hold" nodeType="withEffect">
                                  <p:stCondLst>
                                    <p:cond delay="0"/>
                                  </p:stCondLst>
                                  <p:childTnLst>
                                    <p:set>
                                      <p:cBhvr>
                                        <p:cTn id="177" dur="1" fill="hold">
                                          <p:stCondLst>
                                            <p:cond delay="0"/>
                                          </p:stCondLst>
                                        </p:cTn>
                                        <p:tgtEl>
                                          <p:spTgt spid="74"/>
                                        </p:tgtEl>
                                        <p:attrNameLst>
                                          <p:attrName>style.visibility</p:attrName>
                                        </p:attrNameLst>
                                      </p:cBhvr>
                                      <p:to>
                                        <p:strVal val="visible"/>
                                      </p:to>
                                    </p:set>
                                    <p:animEffect transition="in" filter="box(in)">
                                      <p:cBhvr>
                                        <p:cTn id="178" dur="1000"/>
                                        <p:tgtEl>
                                          <p:spTgt spid="74"/>
                                        </p:tgtEl>
                                      </p:cBhvr>
                                    </p:animEffect>
                                  </p:childTnLst>
                                </p:cTn>
                              </p:par>
                              <p:par>
                                <p:cTn id="179" presetID="4" presetClass="entr" presetSubtype="16" fill="hold" nodeType="withEffect">
                                  <p:stCondLst>
                                    <p:cond delay="0"/>
                                  </p:stCondLst>
                                  <p:childTnLst>
                                    <p:set>
                                      <p:cBhvr>
                                        <p:cTn id="180" dur="1" fill="hold">
                                          <p:stCondLst>
                                            <p:cond delay="0"/>
                                          </p:stCondLst>
                                        </p:cTn>
                                        <p:tgtEl>
                                          <p:spTgt spid="76"/>
                                        </p:tgtEl>
                                        <p:attrNameLst>
                                          <p:attrName>style.visibility</p:attrName>
                                        </p:attrNameLst>
                                      </p:cBhvr>
                                      <p:to>
                                        <p:strVal val="visible"/>
                                      </p:to>
                                    </p:set>
                                    <p:animEffect transition="in" filter="box(in)">
                                      <p:cBhvr>
                                        <p:cTn id="181" dur="1000"/>
                                        <p:tgtEl>
                                          <p:spTgt spid="76"/>
                                        </p:tgtEl>
                                      </p:cBhvr>
                                    </p:animEffect>
                                  </p:childTnLst>
                                </p:cTn>
                              </p:par>
                              <p:par>
                                <p:cTn id="182" presetID="4" presetClass="entr" presetSubtype="16" fill="hold" nodeType="withEffect">
                                  <p:stCondLst>
                                    <p:cond delay="0"/>
                                  </p:stCondLst>
                                  <p:childTnLst>
                                    <p:set>
                                      <p:cBhvr>
                                        <p:cTn id="183" dur="1" fill="hold">
                                          <p:stCondLst>
                                            <p:cond delay="0"/>
                                          </p:stCondLst>
                                        </p:cTn>
                                        <p:tgtEl>
                                          <p:spTgt spid="90"/>
                                        </p:tgtEl>
                                        <p:attrNameLst>
                                          <p:attrName>style.visibility</p:attrName>
                                        </p:attrNameLst>
                                      </p:cBhvr>
                                      <p:to>
                                        <p:strVal val="visible"/>
                                      </p:to>
                                    </p:set>
                                    <p:animEffect transition="in" filter="box(in)">
                                      <p:cBhvr>
                                        <p:cTn id="184" dur="1000"/>
                                        <p:tgtEl>
                                          <p:spTgt spid="90"/>
                                        </p:tgtEl>
                                      </p:cBhvr>
                                    </p:animEffect>
                                  </p:childTnLst>
                                </p:cTn>
                              </p:par>
                              <p:par>
                                <p:cTn id="185" presetID="4" presetClass="entr" presetSubtype="16" fill="hold" nodeType="withEffect">
                                  <p:stCondLst>
                                    <p:cond delay="0"/>
                                  </p:stCondLst>
                                  <p:childTnLst>
                                    <p:set>
                                      <p:cBhvr>
                                        <p:cTn id="186" dur="1" fill="hold">
                                          <p:stCondLst>
                                            <p:cond delay="0"/>
                                          </p:stCondLst>
                                        </p:cTn>
                                        <p:tgtEl>
                                          <p:spTgt spid="93"/>
                                        </p:tgtEl>
                                        <p:attrNameLst>
                                          <p:attrName>style.visibility</p:attrName>
                                        </p:attrNameLst>
                                      </p:cBhvr>
                                      <p:to>
                                        <p:strVal val="visible"/>
                                      </p:to>
                                    </p:set>
                                    <p:animEffect transition="in" filter="box(in)">
                                      <p:cBhvr>
                                        <p:cTn id="187" dur="1000"/>
                                        <p:tgtEl>
                                          <p:spTgt spid="93"/>
                                        </p:tgtEl>
                                      </p:cBhvr>
                                    </p:animEffect>
                                  </p:childTnLst>
                                </p:cTn>
                              </p:par>
                              <p:par>
                                <p:cTn id="188" presetID="4" presetClass="entr" presetSubtype="16" fill="hold" nodeType="withEffect">
                                  <p:stCondLst>
                                    <p:cond delay="0"/>
                                  </p:stCondLst>
                                  <p:childTnLst>
                                    <p:set>
                                      <p:cBhvr>
                                        <p:cTn id="189" dur="1" fill="hold">
                                          <p:stCondLst>
                                            <p:cond delay="0"/>
                                          </p:stCondLst>
                                        </p:cTn>
                                        <p:tgtEl>
                                          <p:spTgt spid="92"/>
                                        </p:tgtEl>
                                        <p:attrNameLst>
                                          <p:attrName>style.visibility</p:attrName>
                                        </p:attrNameLst>
                                      </p:cBhvr>
                                      <p:to>
                                        <p:strVal val="visible"/>
                                      </p:to>
                                    </p:set>
                                    <p:animEffect transition="in" filter="box(in)">
                                      <p:cBhvr>
                                        <p:cTn id="190" dur="1000"/>
                                        <p:tgtEl>
                                          <p:spTgt spid="92"/>
                                        </p:tgtEl>
                                      </p:cBhvr>
                                    </p:animEffect>
                                  </p:childTnLst>
                                </p:cTn>
                              </p:par>
                              <p:par>
                                <p:cTn id="191" presetID="4" presetClass="entr" presetSubtype="16" fill="hold" nodeType="withEffect">
                                  <p:stCondLst>
                                    <p:cond delay="0"/>
                                  </p:stCondLst>
                                  <p:childTnLst>
                                    <p:set>
                                      <p:cBhvr>
                                        <p:cTn id="192" dur="1" fill="hold">
                                          <p:stCondLst>
                                            <p:cond delay="0"/>
                                          </p:stCondLst>
                                        </p:cTn>
                                        <p:tgtEl>
                                          <p:spTgt spid="73"/>
                                        </p:tgtEl>
                                        <p:attrNameLst>
                                          <p:attrName>style.visibility</p:attrName>
                                        </p:attrNameLst>
                                      </p:cBhvr>
                                      <p:to>
                                        <p:strVal val="visible"/>
                                      </p:to>
                                    </p:set>
                                    <p:animEffect transition="in" filter="box(in)">
                                      <p:cBhvr>
                                        <p:cTn id="193" dur="1000"/>
                                        <p:tgtEl>
                                          <p:spTgt spid="73"/>
                                        </p:tgtEl>
                                      </p:cBhvr>
                                    </p:animEffect>
                                  </p:childTnLst>
                                </p:cTn>
                              </p:par>
                            </p:childTnLst>
                          </p:cTn>
                        </p:par>
                      </p:childTnLst>
                    </p:cTn>
                  </p:par>
                  <p:par>
                    <p:cTn id="194" fill="hold">
                      <p:stCondLst>
                        <p:cond delay="indefinite"/>
                      </p:stCondLst>
                      <p:childTnLst>
                        <p:par>
                          <p:cTn id="195" fill="hold">
                            <p:stCondLst>
                              <p:cond delay="0"/>
                            </p:stCondLst>
                            <p:childTnLst>
                              <p:par>
                                <p:cTn id="196" presetID="53" presetClass="entr" presetSubtype="0" fill="hold" grpId="0" nodeType="clickEffect">
                                  <p:stCondLst>
                                    <p:cond delay="0"/>
                                  </p:stCondLst>
                                  <p:childTnLst>
                                    <p:set>
                                      <p:cBhvr>
                                        <p:cTn id="197" dur="1" fill="hold">
                                          <p:stCondLst>
                                            <p:cond delay="0"/>
                                          </p:stCondLst>
                                        </p:cTn>
                                        <p:tgtEl>
                                          <p:spTgt spid="121"/>
                                        </p:tgtEl>
                                        <p:attrNameLst>
                                          <p:attrName>style.visibility</p:attrName>
                                        </p:attrNameLst>
                                      </p:cBhvr>
                                      <p:to>
                                        <p:strVal val="visible"/>
                                      </p:to>
                                    </p:set>
                                    <p:anim calcmode="lin" valueType="num">
                                      <p:cBhvr>
                                        <p:cTn id="198" dur="500" fill="hold"/>
                                        <p:tgtEl>
                                          <p:spTgt spid="121"/>
                                        </p:tgtEl>
                                        <p:attrNameLst>
                                          <p:attrName>ppt_w</p:attrName>
                                        </p:attrNameLst>
                                      </p:cBhvr>
                                      <p:tavLst>
                                        <p:tav tm="0">
                                          <p:val>
                                            <p:fltVal val="0"/>
                                          </p:val>
                                        </p:tav>
                                        <p:tav tm="100000">
                                          <p:val>
                                            <p:strVal val="#ppt_w"/>
                                          </p:val>
                                        </p:tav>
                                      </p:tavLst>
                                    </p:anim>
                                    <p:anim calcmode="lin" valueType="num">
                                      <p:cBhvr>
                                        <p:cTn id="199" dur="500" fill="hold"/>
                                        <p:tgtEl>
                                          <p:spTgt spid="121"/>
                                        </p:tgtEl>
                                        <p:attrNameLst>
                                          <p:attrName>ppt_h</p:attrName>
                                        </p:attrNameLst>
                                      </p:cBhvr>
                                      <p:tavLst>
                                        <p:tav tm="0">
                                          <p:val>
                                            <p:fltVal val="0"/>
                                          </p:val>
                                        </p:tav>
                                        <p:tav tm="100000">
                                          <p:val>
                                            <p:strVal val="#ppt_h"/>
                                          </p:val>
                                        </p:tav>
                                      </p:tavLst>
                                    </p:anim>
                                    <p:animEffect transition="in" filter="fade">
                                      <p:cBhvr>
                                        <p:cTn id="200" dur="500"/>
                                        <p:tgtEl>
                                          <p:spTgt spid="121"/>
                                        </p:tgtEl>
                                      </p:cBhvr>
                                    </p:animEffect>
                                  </p:childTnLst>
                                </p:cTn>
                              </p:par>
                              <p:par>
                                <p:cTn id="201" presetID="53" presetClass="entr" presetSubtype="0" fill="hold" grpId="0" nodeType="withEffect">
                                  <p:stCondLst>
                                    <p:cond delay="0"/>
                                  </p:stCondLst>
                                  <p:childTnLst>
                                    <p:set>
                                      <p:cBhvr>
                                        <p:cTn id="202" dur="1" fill="hold">
                                          <p:stCondLst>
                                            <p:cond delay="0"/>
                                          </p:stCondLst>
                                        </p:cTn>
                                        <p:tgtEl>
                                          <p:spTgt spid="120"/>
                                        </p:tgtEl>
                                        <p:attrNameLst>
                                          <p:attrName>style.visibility</p:attrName>
                                        </p:attrNameLst>
                                      </p:cBhvr>
                                      <p:to>
                                        <p:strVal val="visible"/>
                                      </p:to>
                                    </p:set>
                                    <p:anim calcmode="lin" valueType="num">
                                      <p:cBhvr>
                                        <p:cTn id="203" dur="500" fill="hold"/>
                                        <p:tgtEl>
                                          <p:spTgt spid="120"/>
                                        </p:tgtEl>
                                        <p:attrNameLst>
                                          <p:attrName>ppt_w</p:attrName>
                                        </p:attrNameLst>
                                      </p:cBhvr>
                                      <p:tavLst>
                                        <p:tav tm="0">
                                          <p:val>
                                            <p:fltVal val="0"/>
                                          </p:val>
                                        </p:tav>
                                        <p:tav tm="100000">
                                          <p:val>
                                            <p:strVal val="#ppt_w"/>
                                          </p:val>
                                        </p:tav>
                                      </p:tavLst>
                                    </p:anim>
                                    <p:anim calcmode="lin" valueType="num">
                                      <p:cBhvr>
                                        <p:cTn id="204" dur="500" fill="hold"/>
                                        <p:tgtEl>
                                          <p:spTgt spid="120"/>
                                        </p:tgtEl>
                                        <p:attrNameLst>
                                          <p:attrName>ppt_h</p:attrName>
                                        </p:attrNameLst>
                                      </p:cBhvr>
                                      <p:tavLst>
                                        <p:tav tm="0">
                                          <p:val>
                                            <p:fltVal val="0"/>
                                          </p:val>
                                        </p:tav>
                                        <p:tav tm="100000">
                                          <p:val>
                                            <p:strVal val="#ppt_h"/>
                                          </p:val>
                                        </p:tav>
                                      </p:tavLst>
                                    </p:anim>
                                    <p:animEffect transition="in" filter="fade">
                                      <p:cBhvr>
                                        <p:cTn id="205" dur="500"/>
                                        <p:tgtEl>
                                          <p:spTgt spid="120"/>
                                        </p:tgtEl>
                                      </p:cBhvr>
                                    </p:animEffect>
                                  </p:childTnLst>
                                </p:cTn>
                              </p:par>
                            </p:childTnLst>
                          </p:cTn>
                        </p:par>
                        <p:par>
                          <p:cTn id="206" fill="hold">
                            <p:stCondLst>
                              <p:cond delay="500"/>
                            </p:stCondLst>
                            <p:childTnLst>
                              <p:par>
                                <p:cTn id="207" presetID="55" presetClass="entr" presetSubtype="0" fill="hold" grpId="0" nodeType="afterEffect">
                                  <p:stCondLst>
                                    <p:cond delay="0"/>
                                  </p:stCondLst>
                                  <p:childTnLst>
                                    <p:set>
                                      <p:cBhvr>
                                        <p:cTn id="208" dur="1" fill="hold">
                                          <p:stCondLst>
                                            <p:cond delay="0"/>
                                          </p:stCondLst>
                                        </p:cTn>
                                        <p:tgtEl>
                                          <p:spTgt spid="232"/>
                                        </p:tgtEl>
                                        <p:attrNameLst>
                                          <p:attrName>style.visibility</p:attrName>
                                        </p:attrNameLst>
                                      </p:cBhvr>
                                      <p:to>
                                        <p:strVal val="visible"/>
                                      </p:to>
                                    </p:set>
                                    <p:anim calcmode="lin" valueType="num">
                                      <p:cBhvr>
                                        <p:cTn id="209" dur="1000" fill="hold"/>
                                        <p:tgtEl>
                                          <p:spTgt spid="232"/>
                                        </p:tgtEl>
                                        <p:attrNameLst>
                                          <p:attrName>ppt_w</p:attrName>
                                        </p:attrNameLst>
                                      </p:cBhvr>
                                      <p:tavLst>
                                        <p:tav tm="0">
                                          <p:val>
                                            <p:strVal val="#ppt_w*0.70"/>
                                          </p:val>
                                        </p:tav>
                                        <p:tav tm="100000">
                                          <p:val>
                                            <p:strVal val="#ppt_w"/>
                                          </p:val>
                                        </p:tav>
                                      </p:tavLst>
                                    </p:anim>
                                    <p:anim calcmode="lin" valueType="num">
                                      <p:cBhvr>
                                        <p:cTn id="210" dur="1000" fill="hold"/>
                                        <p:tgtEl>
                                          <p:spTgt spid="232"/>
                                        </p:tgtEl>
                                        <p:attrNameLst>
                                          <p:attrName>ppt_h</p:attrName>
                                        </p:attrNameLst>
                                      </p:cBhvr>
                                      <p:tavLst>
                                        <p:tav tm="0">
                                          <p:val>
                                            <p:strVal val="#ppt_h"/>
                                          </p:val>
                                        </p:tav>
                                        <p:tav tm="100000">
                                          <p:val>
                                            <p:strVal val="#ppt_h"/>
                                          </p:val>
                                        </p:tav>
                                      </p:tavLst>
                                    </p:anim>
                                    <p:animEffect transition="in" filter="fade">
                                      <p:cBhvr>
                                        <p:cTn id="211" dur="1000"/>
                                        <p:tgtEl>
                                          <p:spTgt spid="232"/>
                                        </p:tgtEl>
                                      </p:cBhvr>
                                    </p:animEffect>
                                  </p:childTnLst>
                                </p:cTn>
                              </p:par>
                              <p:par>
                                <p:cTn id="212" presetID="55" presetClass="entr" presetSubtype="0" fill="hold" grpId="0" nodeType="withEffect">
                                  <p:stCondLst>
                                    <p:cond delay="0"/>
                                  </p:stCondLst>
                                  <p:childTnLst>
                                    <p:set>
                                      <p:cBhvr>
                                        <p:cTn id="213" dur="1" fill="hold">
                                          <p:stCondLst>
                                            <p:cond delay="0"/>
                                          </p:stCondLst>
                                        </p:cTn>
                                        <p:tgtEl>
                                          <p:spTgt spid="233"/>
                                        </p:tgtEl>
                                        <p:attrNameLst>
                                          <p:attrName>style.visibility</p:attrName>
                                        </p:attrNameLst>
                                      </p:cBhvr>
                                      <p:to>
                                        <p:strVal val="visible"/>
                                      </p:to>
                                    </p:set>
                                    <p:anim calcmode="lin" valueType="num">
                                      <p:cBhvr>
                                        <p:cTn id="214" dur="1000" fill="hold"/>
                                        <p:tgtEl>
                                          <p:spTgt spid="233"/>
                                        </p:tgtEl>
                                        <p:attrNameLst>
                                          <p:attrName>ppt_w</p:attrName>
                                        </p:attrNameLst>
                                      </p:cBhvr>
                                      <p:tavLst>
                                        <p:tav tm="0">
                                          <p:val>
                                            <p:strVal val="#ppt_w*0.70"/>
                                          </p:val>
                                        </p:tav>
                                        <p:tav tm="100000">
                                          <p:val>
                                            <p:strVal val="#ppt_w"/>
                                          </p:val>
                                        </p:tav>
                                      </p:tavLst>
                                    </p:anim>
                                    <p:anim calcmode="lin" valueType="num">
                                      <p:cBhvr>
                                        <p:cTn id="215" dur="1000" fill="hold"/>
                                        <p:tgtEl>
                                          <p:spTgt spid="233"/>
                                        </p:tgtEl>
                                        <p:attrNameLst>
                                          <p:attrName>ppt_h</p:attrName>
                                        </p:attrNameLst>
                                      </p:cBhvr>
                                      <p:tavLst>
                                        <p:tav tm="0">
                                          <p:val>
                                            <p:strVal val="#ppt_h"/>
                                          </p:val>
                                        </p:tav>
                                        <p:tav tm="100000">
                                          <p:val>
                                            <p:strVal val="#ppt_h"/>
                                          </p:val>
                                        </p:tav>
                                      </p:tavLst>
                                    </p:anim>
                                    <p:animEffect transition="in" filter="fade">
                                      <p:cBhvr>
                                        <p:cTn id="216" dur="1000"/>
                                        <p:tgtEl>
                                          <p:spTgt spid="233"/>
                                        </p:tgtEl>
                                      </p:cBhvr>
                                    </p:animEffect>
                                  </p:childTnLst>
                                </p:cTn>
                              </p:par>
                              <p:par>
                                <p:cTn id="217" presetID="55" presetClass="entr" presetSubtype="0" fill="hold" grpId="0" nodeType="withEffect">
                                  <p:stCondLst>
                                    <p:cond delay="0"/>
                                  </p:stCondLst>
                                  <p:childTnLst>
                                    <p:set>
                                      <p:cBhvr>
                                        <p:cTn id="218" dur="1" fill="hold">
                                          <p:stCondLst>
                                            <p:cond delay="0"/>
                                          </p:stCondLst>
                                        </p:cTn>
                                        <p:tgtEl>
                                          <p:spTgt spid="234"/>
                                        </p:tgtEl>
                                        <p:attrNameLst>
                                          <p:attrName>style.visibility</p:attrName>
                                        </p:attrNameLst>
                                      </p:cBhvr>
                                      <p:to>
                                        <p:strVal val="visible"/>
                                      </p:to>
                                    </p:set>
                                    <p:anim calcmode="lin" valueType="num">
                                      <p:cBhvr>
                                        <p:cTn id="219" dur="1000" fill="hold"/>
                                        <p:tgtEl>
                                          <p:spTgt spid="234"/>
                                        </p:tgtEl>
                                        <p:attrNameLst>
                                          <p:attrName>ppt_w</p:attrName>
                                        </p:attrNameLst>
                                      </p:cBhvr>
                                      <p:tavLst>
                                        <p:tav tm="0">
                                          <p:val>
                                            <p:strVal val="#ppt_w*0.70"/>
                                          </p:val>
                                        </p:tav>
                                        <p:tav tm="100000">
                                          <p:val>
                                            <p:strVal val="#ppt_w"/>
                                          </p:val>
                                        </p:tav>
                                      </p:tavLst>
                                    </p:anim>
                                    <p:anim calcmode="lin" valueType="num">
                                      <p:cBhvr>
                                        <p:cTn id="220" dur="1000" fill="hold"/>
                                        <p:tgtEl>
                                          <p:spTgt spid="234"/>
                                        </p:tgtEl>
                                        <p:attrNameLst>
                                          <p:attrName>ppt_h</p:attrName>
                                        </p:attrNameLst>
                                      </p:cBhvr>
                                      <p:tavLst>
                                        <p:tav tm="0">
                                          <p:val>
                                            <p:strVal val="#ppt_h"/>
                                          </p:val>
                                        </p:tav>
                                        <p:tav tm="100000">
                                          <p:val>
                                            <p:strVal val="#ppt_h"/>
                                          </p:val>
                                        </p:tav>
                                      </p:tavLst>
                                    </p:anim>
                                    <p:animEffect transition="in" filter="fade">
                                      <p:cBhvr>
                                        <p:cTn id="221" dur="1000"/>
                                        <p:tgtEl>
                                          <p:spTgt spid="234"/>
                                        </p:tgtEl>
                                      </p:cBhvr>
                                    </p:animEffect>
                                  </p:childTnLst>
                                </p:cTn>
                              </p:par>
                              <p:par>
                                <p:cTn id="222" presetID="55" presetClass="entr" presetSubtype="0" fill="hold" grpId="0" nodeType="withEffect">
                                  <p:stCondLst>
                                    <p:cond delay="0"/>
                                  </p:stCondLst>
                                  <p:childTnLst>
                                    <p:set>
                                      <p:cBhvr>
                                        <p:cTn id="223" dur="1" fill="hold">
                                          <p:stCondLst>
                                            <p:cond delay="0"/>
                                          </p:stCondLst>
                                        </p:cTn>
                                        <p:tgtEl>
                                          <p:spTgt spid="242"/>
                                        </p:tgtEl>
                                        <p:attrNameLst>
                                          <p:attrName>style.visibility</p:attrName>
                                        </p:attrNameLst>
                                      </p:cBhvr>
                                      <p:to>
                                        <p:strVal val="visible"/>
                                      </p:to>
                                    </p:set>
                                    <p:anim calcmode="lin" valueType="num">
                                      <p:cBhvr>
                                        <p:cTn id="224" dur="1000" fill="hold"/>
                                        <p:tgtEl>
                                          <p:spTgt spid="242"/>
                                        </p:tgtEl>
                                        <p:attrNameLst>
                                          <p:attrName>ppt_w</p:attrName>
                                        </p:attrNameLst>
                                      </p:cBhvr>
                                      <p:tavLst>
                                        <p:tav tm="0">
                                          <p:val>
                                            <p:strVal val="#ppt_w*0.70"/>
                                          </p:val>
                                        </p:tav>
                                        <p:tav tm="100000">
                                          <p:val>
                                            <p:strVal val="#ppt_w"/>
                                          </p:val>
                                        </p:tav>
                                      </p:tavLst>
                                    </p:anim>
                                    <p:anim calcmode="lin" valueType="num">
                                      <p:cBhvr>
                                        <p:cTn id="225" dur="1000" fill="hold"/>
                                        <p:tgtEl>
                                          <p:spTgt spid="242"/>
                                        </p:tgtEl>
                                        <p:attrNameLst>
                                          <p:attrName>ppt_h</p:attrName>
                                        </p:attrNameLst>
                                      </p:cBhvr>
                                      <p:tavLst>
                                        <p:tav tm="0">
                                          <p:val>
                                            <p:strVal val="#ppt_h"/>
                                          </p:val>
                                        </p:tav>
                                        <p:tav tm="100000">
                                          <p:val>
                                            <p:strVal val="#ppt_h"/>
                                          </p:val>
                                        </p:tav>
                                      </p:tavLst>
                                    </p:anim>
                                    <p:animEffect transition="in" filter="fade">
                                      <p:cBhvr>
                                        <p:cTn id="226" dur="1000"/>
                                        <p:tgtEl>
                                          <p:spTgt spid="242"/>
                                        </p:tgtEl>
                                      </p:cBhvr>
                                    </p:animEffect>
                                  </p:childTnLst>
                                </p:cTn>
                              </p:par>
                              <p:par>
                                <p:cTn id="227" presetID="55" presetClass="entr" presetSubtype="0" fill="hold" grpId="0" nodeType="withEffect">
                                  <p:stCondLst>
                                    <p:cond delay="0"/>
                                  </p:stCondLst>
                                  <p:childTnLst>
                                    <p:set>
                                      <p:cBhvr>
                                        <p:cTn id="228" dur="1" fill="hold">
                                          <p:stCondLst>
                                            <p:cond delay="0"/>
                                          </p:stCondLst>
                                        </p:cTn>
                                        <p:tgtEl>
                                          <p:spTgt spid="243"/>
                                        </p:tgtEl>
                                        <p:attrNameLst>
                                          <p:attrName>style.visibility</p:attrName>
                                        </p:attrNameLst>
                                      </p:cBhvr>
                                      <p:to>
                                        <p:strVal val="visible"/>
                                      </p:to>
                                    </p:set>
                                    <p:anim calcmode="lin" valueType="num">
                                      <p:cBhvr>
                                        <p:cTn id="229" dur="1000" fill="hold"/>
                                        <p:tgtEl>
                                          <p:spTgt spid="243"/>
                                        </p:tgtEl>
                                        <p:attrNameLst>
                                          <p:attrName>ppt_w</p:attrName>
                                        </p:attrNameLst>
                                      </p:cBhvr>
                                      <p:tavLst>
                                        <p:tav tm="0">
                                          <p:val>
                                            <p:strVal val="#ppt_w*0.70"/>
                                          </p:val>
                                        </p:tav>
                                        <p:tav tm="100000">
                                          <p:val>
                                            <p:strVal val="#ppt_w"/>
                                          </p:val>
                                        </p:tav>
                                      </p:tavLst>
                                    </p:anim>
                                    <p:anim calcmode="lin" valueType="num">
                                      <p:cBhvr>
                                        <p:cTn id="230" dur="1000" fill="hold"/>
                                        <p:tgtEl>
                                          <p:spTgt spid="243"/>
                                        </p:tgtEl>
                                        <p:attrNameLst>
                                          <p:attrName>ppt_h</p:attrName>
                                        </p:attrNameLst>
                                      </p:cBhvr>
                                      <p:tavLst>
                                        <p:tav tm="0">
                                          <p:val>
                                            <p:strVal val="#ppt_h"/>
                                          </p:val>
                                        </p:tav>
                                        <p:tav tm="100000">
                                          <p:val>
                                            <p:strVal val="#ppt_h"/>
                                          </p:val>
                                        </p:tav>
                                      </p:tavLst>
                                    </p:anim>
                                    <p:animEffect transition="in" filter="fade">
                                      <p:cBhvr>
                                        <p:cTn id="231" dur="1000"/>
                                        <p:tgtEl>
                                          <p:spTgt spid="243"/>
                                        </p:tgtEl>
                                      </p:cBhvr>
                                    </p:animEffect>
                                  </p:childTnLst>
                                </p:cTn>
                              </p:par>
                              <p:par>
                                <p:cTn id="232" presetID="55" presetClass="entr" presetSubtype="0" fill="hold" grpId="0" nodeType="withEffect">
                                  <p:stCondLst>
                                    <p:cond delay="0"/>
                                  </p:stCondLst>
                                  <p:childTnLst>
                                    <p:set>
                                      <p:cBhvr>
                                        <p:cTn id="233" dur="1" fill="hold">
                                          <p:stCondLst>
                                            <p:cond delay="0"/>
                                          </p:stCondLst>
                                        </p:cTn>
                                        <p:tgtEl>
                                          <p:spTgt spid="244"/>
                                        </p:tgtEl>
                                        <p:attrNameLst>
                                          <p:attrName>style.visibility</p:attrName>
                                        </p:attrNameLst>
                                      </p:cBhvr>
                                      <p:to>
                                        <p:strVal val="visible"/>
                                      </p:to>
                                    </p:set>
                                    <p:anim calcmode="lin" valueType="num">
                                      <p:cBhvr>
                                        <p:cTn id="234" dur="1000" fill="hold"/>
                                        <p:tgtEl>
                                          <p:spTgt spid="244"/>
                                        </p:tgtEl>
                                        <p:attrNameLst>
                                          <p:attrName>ppt_w</p:attrName>
                                        </p:attrNameLst>
                                      </p:cBhvr>
                                      <p:tavLst>
                                        <p:tav tm="0">
                                          <p:val>
                                            <p:strVal val="#ppt_w*0.70"/>
                                          </p:val>
                                        </p:tav>
                                        <p:tav tm="100000">
                                          <p:val>
                                            <p:strVal val="#ppt_w"/>
                                          </p:val>
                                        </p:tav>
                                      </p:tavLst>
                                    </p:anim>
                                    <p:anim calcmode="lin" valueType="num">
                                      <p:cBhvr>
                                        <p:cTn id="235" dur="1000" fill="hold"/>
                                        <p:tgtEl>
                                          <p:spTgt spid="244"/>
                                        </p:tgtEl>
                                        <p:attrNameLst>
                                          <p:attrName>ppt_h</p:attrName>
                                        </p:attrNameLst>
                                      </p:cBhvr>
                                      <p:tavLst>
                                        <p:tav tm="0">
                                          <p:val>
                                            <p:strVal val="#ppt_h"/>
                                          </p:val>
                                        </p:tav>
                                        <p:tav tm="100000">
                                          <p:val>
                                            <p:strVal val="#ppt_h"/>
                                          </p:val>
                                        </p:tav>
                                      </p:tavLst>
                                    </p:anim>
                                    <p:animEffect transition="in" filter="fade">
                                      <p:cBhvr>
                                        <p:cTn id="236" dur="1000"/>
                                        <p:tgtEl>
                                          <p:spTgt spid="244"/>
                                        </p:tgtEl>
                                      </p:cBhvr>
                                    </p:animEffect>
                                  </p:childTnLst>
                                </p:cTn>
                              </p:par>
                              <p:par>
                                <p:cTn id="237" presetID="55" presetClass="entr" presetSubtype="0" fill="hold" grpId="0" nodeType="withEffect">
                                  <p:stCondLst>
                                    <p:cond delay="0"/>
                                  </p:stCondLst>
                                  <p:childTnLst>
                                    <p:set>
                                      <p:cBhvr>
                                        <p:cTn id="238" dur="1" fill="hold">
                                          <p:stCondLst>
                                            <p:cond delay="0"/>
                                          </p:stCondLst>
                                        </p:cTn>
                                        <p:tgtEl>
                                          <p:spTgt spid="245"/>
                                        </p:tgtEl>
                                        <p:attrNameLst>
                                          <p:attrName>style.visibility</p:attrName>
                                        </p:attrNameLst>
                                      </p:cBhvr>
                                      <p:to>
                                        <p:strVal val="visible"/>
                                      </p:to>
                                    </p:set>
                                    <p:anim calcmode="lin" valueType="num">
                                      <p:cBhvr>
                                        <p:cTn id="239" dur="1000" fill="hold"/>
                                        <p:tgtEl>
                                          <p:spTgt spid="245"/>
                                        </p:tgtEl>
                                        <p:attrNameLst>
                                          <p:attrName>ppt_w</p:attrName>
                                        </p:attrNameLst>
                                      </p:cBhvr>
                                      <p:tavLst>
                                        <p:tav tm="0">
                                          <p:val>
                                            <p:strVal val="#ppt_w*0.70"/>
                                          </p:val>
                                        </p:tav>
                                        <p:tav tm="100000">
                                          <p:val>
                                            <p:strVal val="#ppt_w"/>
                                          </p:val>
                                        </p:tav>
                                      </p:tavLst>
                                    </p:anim>
                                    <p:anim calcmode="lin" valueType="num">
                                      <p:cBhvr>
                                        <p:cTn id="240" dur="1000" fill="hold"/>
                                        <p:tgtEl>
                                          <p:spTgt spid="245"/>
                                        </p:tgtEl>
                                        <p:attrNameLst>
                                          <p:attrName>ppt_h</p:attrName>
                                        </p:attrNameLst>
                                      </p:cBhvr>
                                      <p:tavLst>
                                        <p:tav tm="0">
                                          <p:val>
                                            <p:strVal val="#ppt_h"/>
                                          </p:val>
                                        </p:tav>
                                        <p:tav tm="100000">
                                          <p:val>
                                            <p:strVal val="#ppt_h"/>
                                          </p:val>
                                        </p:tav>
                                      </p:tavLst>
                                    </p:anim>
                                    <p:animEffect transition="in" filter="fade">
                                      <p:cBhvr>
                                        <p:cTn id="241" dur="1000"/>
                                        <p:tgtEl>
                                          <p:spTgt spid="245"/>
                                        </p:tgtEl>
                                      </p:cBhvr>
                                    </p:animEffect>
                                  </p:childTnLst>
                                </p:cTn>
                              </p:par>
                              <p:par>
                                <p:cTn id="242" presetID="55" presetClass="entr" presetSubtype="0" fill="hold" grpId="0" nodeType="withEffect">
                                  <p:stCondLst>
                                    <p:cond delay="0"/>
                                  </p:stCondLst>
                                  <p:childTnLst>
                                    <p:set>
                                      <p:cBhvr>
                                        <p:cTn id="243" dur="1" fill="hold">
                                          <p:stCondLst>
                                            <p:cond delay="0"/>
                                          </p:stCondLst>
                                        </p:cTn>
                                        <p:tgtEl>
                                          <p:spTgt spid="246"/>
                                        </p:tgtEl>
                                        <p:attrNameLst>
                                          <p:attrName>style.visibility</p:attrName>
                                        </p:attrNameLst>
                                      </p:cBhvr>
                                      <p:to>
                                        <p:strVal val="visible"/>
                                      </p:to>
                                    </p:set>
                                    <p:anim calcmode="lin" valueType="num">
                                      <p:cBhvr>
                                        <p:cTn id="244" dur="1000" fill="hold"/>
                                        <p:tgtEl>
                                          <p:spTgt spid="246"/>
                                        </p:tgtEl>
                                        <p:attrNameLst>
                                          <p:attrName>ppt_w</p:attrName>
                                        </p:attrNameLst>
                                      </p:cBhvr>
                                      <p:tavLst>
                                        <p:tav tm="0">
                                          <p:val>
                                            <p:strVal val="#ppt_w*0.70"/>
                                          </p:val>
                                        </p:tav>
                                        <p:tav tm="100000">
                                          <p:val>
                                            <p:strVal val="#ppt_w"/>
                                          </p:val>
                                        </p:tav>
                                      </p:tavLst>
                                    </p:anim>
                                    <p:anim calcmode="lin" valueType="num">
                                      <p:cBhvr>
                                        <p:cTn id="245" dur="1000" fill="hold"/>
                                        <p:tgtEl>
                                          <p:spTgt spid="246"/>
                                        </p:tgtEl>
                                        <p:attrNameLst>
                                          <p:attrName>ppt_h</p:attrName>
                                        </p:attrNameLst>
                                      </p:cBhvr>
                                      <p:tavLst>
                                        <p:tav tm="0">
                                          <p:val>
                                            <p:strVal val="#ppt_h"/>
                                          </p:val>
                                        </p:tav>
                                        <p:tav tm="100000">
                                          <p:val>
                                            <p:strVal val="#ppt_h"/>
                                          </p:val>
                                        </p:tav>
                                      </p:tavLst>
                                    </p:anim>
                                    <p:animEffect transition="in" filter="fade">
                                      <p:cBhvr>
                                        <p:cTn id="246" dur="1000"/>
                                        <p:tgtEl>
                                          <p:spTgt spid="246"/>
                                        </p:tgtEl>
                                      </p:cBhvr>
                                    </p:animEffect>
                                  </p:childTnLst>
                                </p:cTn>
                              </p:par>
                              <p:par>
                                <p:cTn id="247" presetID="55" presetClass="entr" presetSubtype="0" fill="hold" grpId="0" nodeType="withEffect">
                                  <p:stCondLst>
                                    <p:cond delay="0"/>
                                  </p:stCondLst>
                                  <p:childTnLst>
                                    <p:set>
                                      <p:cBhvr>
                                        <p:cTn id="248" dur="1" fill="hold">
                                          <p:stCondLst>
                                            <p:cond delay="0"/>
                                          </p:stCondLst>
                                        </p:cTn>
                                        <p:tgtEl>
                                          <p:spTgt spid="247"/>
                                        </p:tgtEl>
                                        <p:attrNameLst>
                                          <p:attrName>style.visibility</p:attrName>
                                        </p:attrNameLst>
                                      </p:cBhvr>
                                      <p:to>
                                        <p:strVal val="visible"/>
                                      </p:to>
                                    </p:set>
                                    <p:anim calcmode="lin" valueType="num">
                                      <p:cBhvr>
                                        <p:cTn id="249" dur="1000" fill="hold"/>
                                        <p:tgtEl>
                                          <p:spTgt spid="247"/>
                                        </p:tgtEl>
                                        <p:attrNameLst>
                                          <p:attrName>ppt_w</p:attrName>
                                        </p:attrNameLst>
                                      </p:cBhvr>
                                      <p:tavLst>
                                        <p:tav tm="0">
                                          <p:val>
                                            <p:strVal val="#ppt_w*0.70"/>
                                          </p:val>
                                        </p:tav>
                                        <p:tav tm="100000">
                                          <p:val>
                                            <p:strVal val="#ppt_w"/>
                                          </p:val>
                                        </p:tav>
                                      </p:tavLst>
                                    </p:anim>
                                    <p:anim calcmode="lin" valueType="num">
                                      <p:cBhvr>
                                        <p:cTn id="250" dur="1000" fill="hold"/>
                                        <p:tgtEl>
                                          <p:spTgt spid="247"/>
                                        </p:tgtEl>
                                        <p:attrNameLst>
                                          <p:attrName>ppt_h</p:attrName>
                                        </p:attrNameLst>
                                      </p:cBhvr>
                                      <p:tavLst>
                                        <p:tav tm="0">
                                          <p:val>
                                            <p:strVal val="#ppt_h"/>
                                          </p:val>
                                        </p:tav>
                                        <p:tav tm="100000">
                                          <p:val>
                                            <p:strVal val="#ppt_h"/>
                                          </p:val>
                                        </p:tav>
                                      </p:tavLst>
                                    </p:anim>
                                    <p:animEffect transition="in" filter="fade">
                                      <p:cBhvr>
                                        <p:cTn id="251" dur="1000"/>
                                        <p:tgtEl>
                                          <p:spTgt spid="247"/>
                                        </p:tgtEl>
                                      </p:cBhvr>
                                    </p:animEffect>
                                  </p:childTnLst>
                                </p:cTn>
                              </p:par>
                              <p:par>
                                <p:cTn id="252" presetID="55" presetClass="entr" presetSubtype="0" fill="hold" grpId="0" nodeType="withEffect">
                                  <p:stCondLst>
                                    <p:cond delay="0"/>
                                  </p:stCondLst>
                                  <p:childTnLst>
                                    <p:set>
                                      <p:cBhvr>
                                        <p:cTn id="253" dur="1" fill="hold">
                                          <p:stCondLst>
                                            <p:cond delay="0"/>
                                          </p:stCondLst>
                                        </p:cTn>
                                        <p:tgtEl>
                                          <p:spTgt spid="248"/>
                                        </p:tgtEl>
                                        <p:attrNameLst>
                                          <p:attrName>style.visibility</p:attrName>
                                        </p:attrNameLst>
                                      </p:cBhvr>
                                      <p:to>
                                        <p:strVal val="visible"/>
                                      </p:to>
                                    </p:set>
                                    <p:anim calcmode="lin" valueType="num">
                                      <p:cBhvr>
                                        <p:cTn id="254" dur="1000" fill="hold"/>
                                        <p:tgtEl>
                                          <p:spTgt spid="248"/>
                                        </p:tgtEl>
                                        <p:attrNameLst>
                                          <p:attrName>ppt_w</p:attrName>
                                        </p:attrNameLst>
                                      </p:cBhvr>
                                      <p:tavLst>
                                        <p:tav tm="0">
                                          <p:val>
                                            <p:strVal val="#ppt_w*0.70"/>
                                          </p:val>
                                        </p:tav>
                                        <p:tav tm="100000">
                                          <p:val>
                                            <p:strVal val="#ppt_w"/>
                                          </p:val>
                                        </p:tav>
                                      </p:tavLst>
                                    </p:anim>
                                    <p:anim calcmode="lin" valueType="num">
                                      <p:cBhvr>
                                        <p:cTn id="255" dur="1000" fill="hold"/>
                                        <p:tgtEl>
                                          <p:spTgt spid="248"/>
                                        </p:tgtEl>
                                        <p:attrNameLst>
                                          <p:attrName>ppt_h</p:attrName>
                                        </p:attrNameLst>
                                      </p:cBhvr>
                                      <p:tavLst>
                                        <p:tav tm="0">
                                          <p:val>
                                            <p:strVal val="#ppt_h"/>
                                          </p:val>
                                        </p:tav>
                                        <p:tav tm="100000">
                                          <p:val>
                                            <p:strVal val="#ppt_h"/>
                                          </p:val>
                                        </p:tav>
                                      </p:tavLst>
                                    </p:anim>
                                    <p:animEffect transition="in" filter="fade">
                                      <p:cBhvr>
                                        <p:cTn id="256" dur="1000"/>
                                        <p:tgtEl>
                                          <p:spTgt spid="248"/>
                                        </p:tgtEl>
                                      </p:cBhvr>
                                    </p:animEffect>
                                  </p:childTnLst>
                                </p:cTn>
                              </p:par>
                              <p:par>
                                <p:cTn id="257" presetID="55" presetClass="entr" presetSubtype="0" fill="hold" grpId="0" nodeType="withEffect">
                                  <p:stCondLst>
                                    <p:cond delay="0"/>
                                  </p:stCondLst>
                                  <p:childTnLst>
                                    <p:set>
                                      <p:cBhvr>
                                        <p:cTn id="258" dur="1" fill="hold">
                                          <p:stCondLst>
                                            <p:cond delay="0"/>
                                          </p:stCondLst>
                                        </p:cTn>
                                        <p:tgtEl>
                                          <p:spTgt spid="249"/>
                                        </p:tgtEl>
                                        <p:attrNameLst>
                                          <p:attrName>style.visibility</p:attrName>
                                        </p:attrNameLst>
                                      </p:cBhvr>
                                      <p:to>
                                        <p:strVal val="visible"/>
                                      </p:to>
                                    </p:set>
                                    <p:anim calcmode="lin" valueType="num">
                                      <p:cBhvr>
                                        <p:cTn id="259" dur="1000" fill="hold"/>
                                        <p:tgtEl>
                                          <p:spTgt spid="249"/>
                                        </p:tgtEl>
                                        <p:attrNameLst>
                                          <p:attrName>ppt_w</p:attrName>
                                        </p:attrNameLst>
                                      </p:cBhvr>
                                      <p:tavLst>
                                        <p:tav tm="0">
                                          <p:val>
                                            <p:strVal val="#ppt_w*0.70"/>
                                          </p:val>
                                        </p:tav>
                                        <p:tav tm="100000">
                                          <p:val>
                                            <p:strVal val="#ppt_w"/>
                                          </p:val>
                                        </p:tav>
                                      </p:tavLst>
                                    </p:anim>
                                    <p:anim calcmode="lin" valueType="num">
                                      <p:cBhvr>
                                        <p:cTn id="260" dur="1000" fill="hold"/>
                                        <p:tgtEl>
                                          <p:spTgt spid="249"/>
                                        </p:tgtEl>
                                        <p:attrNameLst>
                                          <p:attrName>ppt_h</p:attrName>
                                        </p:attrNameLst>
                                      </p:cBhvr>
                                      <p:tavLst>
                                        <p:tav tm="0">
                                          <p:val>
                                            <p:strVal val="#ppt_h"/>
                                          </p:val>
                                        </p:tav>
                                        <p:tav tm="100000">
                                          <p:val>
                                            <p:strVal val="#ppt_h"/>
                                          </p:val>
                                        </p:tav>
                                      </p:tavLst>
                                    </p:anim>
                                    <p:animEffect transition="in" filter="fade">
                                      <p:cBhvr>
                                        <p:cTn id="261" dur="1000"/>
                                        <p:tgtEl>
                                          <p:spTgt spid="249"/>
                                        </p:tgtEl>
                                      </p:cBhvr>
                                    </p:animEffect>
                                  </p:childTnLst>
                                </p:cTn>
                              </p:par>
                              <p:par>
                                <p:cTn id="262" presetID="55" presetClass="entr" presetSubtype="0" fill="hold" grpId="0" nodeType="withEffect">
                                  <p:stCondLst>
                                    <p:cond delay="0"/>
                                  </p:stCondLst>
                                  <p:childTnLst>
                                    <p:set>
                                      <p:cBhvr>
                                        <p:cTn id="263" dur="1" fill="hold">
                                          <p:stCondLst>
                                            <p:cond delay="0"/>
                                          </p:stCondLst>
                                        </p:cTn>
                                        <p:tgtEl>
                                          <p:spTgt spid="250"/>
                                        </p:tgtEl>
                                        <p:attrNameLst>
                                          <p:attrName>style.visibility</p:attrName>
                                        </p:attrNameLst>
                                      </p:cBhvr>
                                      <p:to>
                                        <p:strVal val="visible"/>
                                      </p:to>
                                    </p:set>
                                    <p:anim calcmode="lin" valueType="num">
                                      <p:cBhvr>
                                        <p:cTn id="264" dur="1000" fill="hold"/>
                                        <p:tgtEl>
                                          <p:spTgt spid="250"/>
                                        </p:tgtEl>
                                        <p:attrNameLst>
                                          <p:attrName>ppt_w</p:attrName>
                                        </p:attrNameLst>
                                      </p:cBhvr>
                                      <p:tavLst>
                                        <p:tav tm="0">
                                          <p:val>
                                            <p:strVal val="#ppt_w*0.70"/>
                                          </p:val>
                                        </p:tav>
                                        <p:tav tm="100000">
                                          <p:val>
                                            <p:strVal val="#ppt_w"/>
                                          </p:val>
                                        </p:tav>
                                      </p:tavLst>
                                    </p:anim>
                                    <p:anim calcmode="lin" valueType="num">
                                      <p:cBhvr>
                                        <p:cTn id="265" dur="1000" fill="hold"/>
                                        <p:tgtEl>
                                          <p:spTgt spid="250"/>
                                        </p:tgtEl>
                                        <p:attrNameLst>
                                          <p:attrName>ppt_h</p:attrName>
                                        </p:attrNameLst>
                                      </p:cBhvr>
                                      <p:tavLst>
                                        <p:tav tm="0">
                                          <p:val>
                                            <p:strVal val="#ppt_h"/>
                                          </p:val>
                                        </p:tav>
                                        <p:tav tm="100000">
                                          <p:val>
                                            <p:strVal val="#ppt_h"/>
                                          </p:val>
                                        </p:tav>
                                      </p:tavLst>
                                    </p:anim>
                                    <p:animEffect transition="in" filter="fade">
                                      <p:cBhvr>
                                        <p:cTn id="266" dur="1000"/>
                                        <p:tgtEl>
                                          <p:spTgt spid="250"/>
                                        </p:tgtEl>
                                      </p:cBhvr>
                                    </p:animEffect>
                                  </p:childTnLst>
                                </p:cTn>
                              </p:par>
                              <p:par>
                                <p:cTn id="267" presetID="55" presetClass="entr" presetSubtype="0" fill="hold" grpId="0" nodeType="withEffect">
                                  <p:stCondLst>
                                    <p:cond delay="0"/>
                                  </p:stCondLst>
                                  <p:childTnLst>
                                    <p:set>
                                      <p:cBhvr>
                                        <p:cTn id="268" dur="1" fill="hold">
                                          <p:stCondLst>
                                            <p:cond delay="0"/>
                                          </p:stCondLst>
                                        </p:cTn>
                                        <p:tgtEl>
                                          <p:spTgt spid="251"/>
                                        </p:tgtEl>
                                        <p:attrNameLst>
                                          <p:attrName>style.visibility</p:attrName>
                                        </p:attrNameLst>
                                      </p:cBhvr>
                                      <p:to>
                                        <p:strVal val="visible"/>
                                      </p:to>
                                    </p:set>
                                    <p:anim calcmode="lin" valueType="num">
                                      <p:cBhvr>
                                        <p:cTn id="269" dur="1000" fill="hold"/>
                                        <p:tgtEl>
                                          <p:spTgt spid="251"/>
                                        </p:tgtEl>
                                        <p:attrNameLst>
                                          <p:attrName>ppt_w</p:attrName>
                                        </p:attrNameLst>
                                      </p:cBhvr>
                                      <p:tavLst>
                                        <p:tav tm="0">
                                          <p:val>
                                            <p:strVal val="#ppt_w*0.70"/>
                                          </p:val>
                                        </p:tav>
                                        <p:tav tm="100000">
                                          <p:val>
                                            <p:strVal val="#ppt_w"/>
                                          </p:val>
                                        </p:tav>
                                      </p:tavLst>
                                    </p:anim>
                                    <p:anim calcmode="lin" valueType="num">
                                      <p:cBhvr>
                                        <p:cTn id="270" dur="1000" fill="hold"/>
                                        <p:tgtEl>
                                          <p:spTgt spid="251"/>
                                        </p:tgtEl>
                                        <p:attrNameLst>
                                          <p:attrName>ppt_h</p:attrName>
                                        </p:attrNameLst>
                                      </p:cBhvr>
                                      <p:tavLst>
                                        <p:tav tm="0">
                                          <p:val>
                                            <p:strVal val="#ppt_h"/>
                                          </p:val>
                                        </p:tav>
                                        <p:tav tm="100000">
                                          <p:val>
                                            <p:strVal val="#ppt_h"/>
                                          </p:val>
                                        </p:tav>
                                      </p:tavLst>
                                    </p:anim>
                                    <p:animEffect transition="in" filter="fade">
                                      <p:cBhvr>
                                        <p:cTn id="271" dur="1000"/>
                                        <p:tgtEl>
                                          <p:spTgt spid="251"/>
                                        </p:tgtEl>
                                      </p:cBhvr>
                                    </p:animEffect>
                                  </p:childTnLst>
                                </p:cTn>
                              </p:par>
                              <p:par>
                                <p:cTn id="272" presetID="55" presetClass="entr" presetSubtype="0" fill="hold" grpId="0" nodeType="withEffect">
                                  <p:stCondLst>
                                    <p:cond delay="0"/>
                                  </p:stCondLst>
                                  <p:childTnLst>
                                    <p:set>
                                      <p:cBhvr>
                                        <p:cTn id="273" dur="1" fill="hold">
                                          <p:stCondLst>
                                            <p:cond delay="0"/>
                                          </p:stCondLst>
                                        </p:cTn>
                                        <p:tgtEl>
                                          <p:spTgt spid="252"/>
                                        </p:tgtEl>
                                        <p:attrNameLst>
                                          <p:attrName>style.visibility</p:attrName>
                                        </p:attrNameLst>
                                      </p:cBhvr>
                                      <p:to>
                                        <p:strVal val="visible"/>
                                      </p:to>
                                    </p:set>
                                    <p:anim calcmode="lin" valueType="num">
                                      <p:cBhvr>
                                        <p:cTn id="274" dur="1000" fill="hold"/>
                                        <p:tgtEl>
                                          <p:spTgt spid="252"/>
                                        </p:tgtEl>
                                        <p:attrNameLst>
                                          <p:attrName>ppt_w</p:attrName>
                                        </p:attrNameLst>
                                      </p:cBhvr>
                                      <p:tavLst>
                                        <p:tav tm="0">
                                          <p:val>
                                            <p:strVal val="#ppt_w*0.70"/>
                                          </p:val>
                                        </p:tav>
                                        <p:tav tm="100000">
                                          <p:val>
                                            <p:strVal val="#ppt_w"/>
                                          </p:val>
                                        </p:tav>
                                      </p:tavLst>
                                    </p:anim>
                                    <p:anim calcmode="lin" valueType="num">
                                      <p:cBhvr>
                                        <p:cTn id="275" dur="1000" fill="hold"/>
                                        <p:tgtEl>
                                          <p:spTgt spid="252"/>
                                        </p:tgtEl>
                                        <p:attrNameLst>
                                          <p:attrName>ppt_h</p:attrName>
                                        </p:attrNameLst>
                                      </p:cBhvr>
                                      <p:tavLst>
                                        <p:tav tm="0">
                                          <p:val>
                                            <p:strVal val="#ppt_h"/>
                                          </p:val>
                                        </p:tav>
                                        <p:tav tm="100000">
                                          <p:val>
                                            <p:strVal val="#ppt_h"/>
                                          </p:val>
                                        </p:tav>
                                      </p:tavLst>
                                    </p:anim>
                                    <p:animEffect transition="in" filter="fade">
                                      <p:cBhvr>
                                        <p:cTn id="276" dur="1000"/>
                                        <p:tgtEl>
                                          <p:spTgt spid="252"/>
                                        </p:tgtEl>
                                      </p:cBhvr>
                                    </p:animEffect>
                                  </p:childTnLst>
                                </p:cTn>
                              </p:par>
                            </p:childTnLst>
                          </p:cTn>
                        </p:par>
                        <p:par>
                          <p:cTn id="277" fill="hold">
                            <p:stCondLst>
                              <p:cond delay="1500"/>
                            </p:stCondLst>
                            <p:childTnLst>
                              <p:par>
                                <p:cTn id="278" presetID="55" presetClass="entr" presetSubtype="0" fill="hold" nodeType="afterEffect">
                                  <p:stCondLst>
                                    <p:cond delay="0"/>
                                  </p:stCondLst>
                                  <p:childTnLst>
                                    <p:set>
                                      <p:cBhvr>
                                        <p:cTn id="279" dur="1" fill="hold">
                                          <p:stCondLst>
                                            <p:cond delay="0"/>
                                          </p:stCondLst>
                                        </p:cTn>
                                        <p:tgtEl>
                                          <p:spTgt spid="97"/>
                                        </p:tgtEl>
                                        <p:attrNameLst>
                                          <p:attrName>style.visibility</p:attrName>
                                        </p:attrNameLst>
                                      </p:cBhvr>
                                      <p:to>
                                        <p:strVal val="visible"/>
                                      </p:to>
                                    </p:set>
                                    <p:anim calcmode="lin" valueType="num">
                                      <p:cBhvr>
                                        <p:cTn id="280" dur="1000" fill="hold"/>
                                        <p:tgtEl>
                                          <p:spTgt spid="97"/>
                                        </p:tgtEl>
                                        <p:attrNameLst>
                                          <p:attrName>ppt_w</p:attrName>
                                        </p:attrNameLst>
                                      </p:cBhvr>
                                      <p:tavLst>
                                        <p:tav tm="0">
                                          <p:val>
                                            <p:strVal val="#ppt_w*0.70"/>
                                          </p:val>
                                        </p:tav>
                                        <p:tav tm="100000">
                                          <p:val>
                                            <p:strVal val="#ppt_w"/>
                                          </p:val>
                                        </p:tav>
                                      </p:tavLst>
                                    </p:anim>
                                    <p:anim calcmode="lin" valueType="num">
                                      <p:cBhvr>
                                        <p:cTn id="281" dur="1000" fill="hold"/>
                                        <p:tgtEl>
                                          <p:spTgt spid="97"/>
                                        </p:tgtEl>
                                        <p:attrNameLst>
                                          <p:attrName>ppt_h</p:attrName>
                                        </p:attrNameLst>
                                      </p:cBhvr>
                                      <p:tavLst>
                                        <p:tav tm="0">
                                          <p:val>
                                            <p:strVal val="#ppt_h"/>
                                          </p:val>
                                        </p:tav>
                                        <p:tav tm="100000">
                                          <p:val>
                                            <p:strVal val="#ppt_h"/>
                                          </p:val>
                                        </p:tav>
                                      </p:tavLst>
                                    </p:anim>
                                    <p:animEffect transition="in" filter="fade">
                                      <p:cBhvr>
                                        <p:cTn id="282" dur="1000"/>
                                        <p:tgtEl>
                                          <p:spTgt spid="97"/>
                                        </p:tgtEl>
                                      </p:cBhvr>
                                    </p:animEffect>
                                  </p:childTnLst>
                                </p:cTn>
                              </p:par>
                            </p:childTnLst>
                          </p:cTn>
                        </p:par>
                      </p:childTnLst>
                    </p:cTn>
                  </p:par>
                  <p:par>
                    <p:cTn id="283" fill="hold">
                      <p:stCondLst>
                        <p:cond delay="indefinite"/>
                      </p:stCondLst>
                      <p:childTnLst>
                        <p:par>
                          <p:cTn id="284" fill="hold">
                            <p:stCondLst>
                              <p:cond delay="0"/>
                            </p:stCondLst>
                            <p:childTnLst>
                              <p:par>
                                <p:cTn id="285" presetID="53" presetClass="entr" presetSubtype="0" fill="hold" grpId="0" nodeType="clickEffect">
                                  <p:stCondLst>
                                    <p:cond delay="0"/>
                                  </p:stCondLst>
                                  <p:childTnLst>
                                    <p:set>
                                      <p:cBhvr>
                                        <p:cTn id="286" dur="1" fill="hold">
                                          <p:stCondLst>
                                            <p:cond delay="0"/>
                                          </p:stCondLst>
                                        </p:cTn>
                                        <p:tgtEl>
                                          <p:spTgt spid="117"/>
                                        </p:tgtEl>
                                        <p:attrNameLst>
                                          <p:attrName>style.visibility</p:attrName>
                                        </p:attrNameLst>
                                      </p:cBhvr>
                                      <p:to>
                                        <p:strVal val="visible"/>
                                      </p:to>
                                    </p:set>
                                    <p:anim calcmode="lin" valueType="num">
                                      <p:cBhvr>
                                        <p:cTn id="287" dur="3000" fill="hold"/>
                                        <p:tgtEl>
                                          <p:spTgt spid="117"/>
                                        </p:tgtEl>
                                        <p:attrNameLst>
                                          <p:attrName>ppt_w</p:attrName>
                                        </p:attrNameLst>
                                      </p:cBhvr>
                                      <p:tavLst>
                                        <p:tav tm="0">
                                          <p:val>
                                            <p:fltVal val="0"/>
                                          </p:val>
                                        </p:tav>
                                        <p:tav tm="100000">
                                          <p:val>
                                            <p:strVal val="#ppt_w"/>
                                          </p:val>
                                        </p:tav>
                                      </p:tavLst>
                                    </p:anim>
                                    <p:anim calcmode="lin" valueType="num">
                                      <p:cBhvr>
                                        <p:cTn id="288" dur="3000" fill="hold"/>
                                        <p:tgtEl>
                                          <p:spTgt spid="117"/>
                                        </p:tgtEl>
                                        <p:attrNameLst>
                                          <p:attrName>ppt_h</p:attrName>
                                        </p:attrNameLst>
                                      </p:cBhvr>
                                      <p:tavLst>
                                        <p:tav tm="0">
                                          <p:val>
                                            <p:fltVal val="0"/>
                                          </p:val>
                                        </p:tav>
                                        <p:tav tm="100000">
                                          <p:val>
                                            <p:strVal val="#ppt_h"/>
                                          </p:val>
                                        </p:tav>
                                      </p:tavLst>
                                    </p:anim>
                                    <p:animEffect transition="in" filter="fade">
                                      <p:cBhvr>
                                        <p:cTn id="289" dur="3000"/>
                                        <p:tgtEl>
                                          <p:spTgt spid="117"/>
                                        </p:tgtEl>
                                      </p:cBhvr>
                                    </p:animEffect>
                                  </p:childTnLst>
                                </p:cTn>
                              </p:par>
                            </p:childTnLst>
                          </p:cTn>
                        </p:par>
                      </p:childTnLst>
                    </p:cTn>
                  </p:par>
                  <p:par>
                    <p:cTn id="290" fill="hold">
                      <p:stCondLst>
                        <p:cond delay="indefinite"/>
                      </p:stCondLst>
                      <p:childTnLst>
                        <p:par>
                          <p:cTn id="291" fill="hold">
                            <p:stCondLst>
                              <p:cond delay="0"/>
                            </p:stCondLst>
                            <p:childTnLst>
                              <p:par>
                                <p:cTn id="292" presetID="10" presetClass="exit" presetSubtype="0" fill="hold" grpId="1" nodeType="clickEffect">
                                  <p:stCondLst>
                                    <p:cond delay="0"/>
                                  </p:stCondLst>
                                  <p:childTnLst>
                                    <p:animEffect transition="out" filter="fade">
                                      <p:cBhvr>
                                        <p:cTn id="293" dur="3000"/>
                                        <p:tgtEl>
                                          <p:spTgt spid="117"/>
                                        </p:tgtEl>
                                      </p:cBhvr>
                                    </p:animEffect>
                                    <p:set>
                                      <p:cBhvr>
                                        <p:cTn id="294" dur="1" fill="hold">
                                          <p:stCondLst>
                                            <p:cond delay="2999"/>
                                          </p:stCondLst>
                                        </p:cTn>
                                        <p:tgtEl>
                                          <p:spTgt spid="117"/>
                                        </p:tgtEl>
                                        <p:attrNameLst>
                                          <p:attrName>style.visibility</p:attrName>
                                        </p:attrNameLst>
                                      </p:cBhvr>
                                      <p:to>
                                        <p:strVal val="hidden"/>
                                      </p:to>
                                    </p:set>
                                  </p:childTnLst>
                                </p:cTn>
                              </p:par>
                            </p:childTnLst>
                          </p:cTn>
                        </p:par>
                      </p:childTnLst>
                    </p:cTn>
                  </p:par>
                  <p:par>
                    <p:cTn id="295" fill="hold">
                      <p:stCondLst>
                        <p:cond delay="indefinite"/>
                      </p:stCondLst>
                      <p:childTnLst>
                        <p:par>
                          <p:cTn id="296" fill="hold">
                            <p:stCondLst>
                              <p:cond delay="0"/>
                            </p:stCondLst>
                            <p:childTnLst>
                              <p:par>
                                <p:cTn id="297" presetID="0" presetClass="path" presetSubtype="0" accel="50000" decel="50000" fill="hold" grpId="1" nodeType="clickEffect">
                                  <p:stCondLst>
                                    <p:cond delay="0"/>
                                  </p:stCondLst>
                                  <p:childTnLst>
                                    <p:animMotion origin="layout" path="M 0 0 L 0.19687 -0.18889 " pathEditMode="relative" ptsTypes="AA">
                                      <p:cBhvr>
                                        <p:cTn id="298" dur="1000" fill="hold"/>
                                        <p:tgtEl>
                                          <p:spTgt spid="97"/>
                                        </p:tgtEl>
                                        <p:attrNameLst>
                                          <p:attrName>ppt_x</p:attrName>
                                          <p:attrName>ppt_y</p:attrName>
                                        </p:attrNameLst>
                                      </p:cBhvr>
                                    </p:animMotion>
                                  </p:childTnLst>
                                </p:cTn>
                              </p:par>
                              <p:par>
                                <p:cTn id="299" presetID="55" presetClass="entr" presetSubtype="0" fill="hold" nodeType="withEffect">
                                  <p:stCondLst>
                                    <p:cond delay="0"/>
                                  </p:stCondLst>
                                  <p:childTnLst>
                                    <p:set>
                                      <p:cBhvr>
                                        <p:cTn id="300" dur="1" fill="hold">
                                          <p:stCondLst>
                                            <p:cond delay="0"/>
                                          </p:stCondLst>
                                        </p:cTn>
                                        <p:tgtEl>
                                          <p:spTgt spid="98"/>
                                        </p:tgtEl>
                                        <p:attrNameLst>
                                          <p:attrName>style.visibility</p:attrName>
                                        </p:attrNameLst>
                                      </p:cBhvr>
                                      <p:to>
                                        <p:strVal val="visible"/>
                                      </p:to>
                                    </p:set>
                                    <p:anim calcmode="lin" valueType="num">
                                      <p:cBhvr>
                                        <p:cTn id="301" dur="1000" fill="hold"/>
                                        <p:tgtEl>
                                          <p:spTgt spid="98"/>
                                        </p:tgtEl>
                                        <p:attrNameLst>
                                          <p:attrName>ppt_w</p:attrName>
                                        </p:attrNameLst>
                                      </p:cBhvr>
                                      <p:tavLst>
                                        <p:tav tm="0">
                                          <p:val>
                                            <p:strVal val="#ppt_w*0.70"/>
                                          </p:val>
                                        </p:tav>
                                        <p:tav tm="100000">
                                          <p:val>
                                            <p:strVal val="#ppt_w"/>
                                          </p:val>
                                        </p:tav>
                                      </p:tavLst>
                                    </p:anim>
                                    <p:anim calcmode="lin" valueType="num">
                                      <p:cBhvr>
                                        <p:cTn id="302" dur="1000" fill="hold"/>
                                        <p:tgtEl>
                                          <p:spTgt spid="98"/>
                                        </p:tgtEl>
                                        <p:attrNameLst>
                                          <p:attrName>ppt_h</p:attrName>
                                        </p:attrNameLst>
                                      </p:cBhvr>
                                      <p:tavLst>
                                        <p:tav tm="0">
                                          <p:val>
                                            <p:strVal val="#ppt_h"/>
                                          </p:val>
                                        </p:tav>
                                        <p:tav tm="100000">
                                          <p:val>
                                            <p:strVal val="#ppt_h"/>
                                          </p:val>
                                        </p:tav>
                                      </p:tavLst>
                                    </p:anim>
                                    <p:animEffect transition="in" filter="fade">
                                      <p:cBhvr>
                                        <p:cTn id="303" dur="1000"/>
                                        <p:tgtEl>
                                          <p:spTgt spid="98"/>
                                        </p:tgtEl>
                                      </p:cBhvr>
                                    </p:animEffect>
                                  </p:childTnLst>
                                </p:cTn>
                              </p:par>
                              <p:par>
                                <p:cTn id="304" presetID="0" presetClass="path" presetSubtype="0" accel="50000" decel="50000" fill="hold" nodeType="withEffect">
                                  <p:stCondLst>
                                    <p:cond delay="0"/>
                                  </p:stCondLst>
                                  <p:childTnLst>
                                    <p:animMotion origin="layout" path="M 1.38889E-6 2.96296E-6 L 0.25243 0.05208 " pathEditMode="relative" rAng="0" ptsTypes="AA">
                                      <p:cBhvr>
                                        <p:cTn id="305" dur="1000" fill="hold"/>
                                        <p:tgtEl>
                                          <p:spTgt spid="98"/>
                                        </p:tgtEl>
                                        <p:attrNameLst>
                                          <p:attrName>ppt_x</p:attrName>
                                          <p:attrName>ppt_y</p:attrName>
                                        </p:attrNameLst>
                                      </p:cBhvr>
                                      <p:rCtr x="126" y="26"/>
                                    </p:animMotion>
                                  </p:childTnLst>
                                </p:cTn>
                              </p:par>
                              <p:par>
                                <p:cTn id="306" presetID="55" presetClass="entr" presetSubtype="0" fill="hold" nodeType="withEffect">
                                  <p:stCondLst>
                                    <p:cond delay="0"/>
                                  </p:stCondLst>
                                  <p:childTnLst>
                                    <p:set>
                                      <p:cBhvr>
                                        <p:cTn id="307" dur="1" fill="hold">
                                          <p:stCondLst>
                                            <p:cond delay="0"/>
                                          </p:stCondLst>
                                        </p:cTn>
                                        <p:tgtEl>
                                          <p:spTgt spid="99"/>
                                        </p:tgtEl>
                                        <p:attrNameLst>
                                          <p:attrName>style.visibility</p:attrName>
                                        </p:attrNameLst>
                                      </p:cBhvr>
                                      <p:to>
                                        <p:strVal val="visible"/>
                                      </p:to>
                                    </p:set>
                                    <p:anim calcmode="lin" valueType="num">
                                      <p:cBhvr>
                                        <p:cTn id="308" dur="1000" fill="hold"/>
                                        <p:tgtEl>
                                          <p:spTgt spid="99"/>
                                        </p:tgtEl>
                                        <p:attrNameLst>
                                          <p:attrName>ppt_w</p:attrName>
                                        </p:attrNameLst>
                                      </p:cBhvr>
                                      <p:tavLst>
                                        <p:tav tm="0">
                                          <p:val>
                                            <p:strVal val="#ppt_w*0.70"/>
                                          </p:val>
                                        </p:tav>
                                        <p:tav tm="100000">
                                          <p:val>
                                            <p:strVal val="#ppt_w"/>
                                          </p:val>
                                        </p:tav>
                                      </p:tavLst>
                                    </p:anim>
                                    <p:anim calcmode="lin" valueType="num">
                                      <p:cBhvr>
                                        <p:cTn id="309" dur="1000" fill="hold"/>
                                        <p:tgtEl>
                                          <p:spTgt spid="99"/>
                                        </p:tgtEl>
                                        <p:attrNameLst>
                                          <p:attrName>ppt_h</p:attrName>
                                        </p:attrNameLst>
                                      </p:cBhvr>
                                      <p:tavLst>
                                        <p:tav tm="0">
                                          <p:val>
                                            <p:strVal val="#ppt_h"/>
                                          </p:val>
                                        </p:tav>
                                        <p:tav tm="100000">
                                          <p:val>
                                            <p:strVal val="#ppt_h"/>
                                          </p:val>
                                        </p:tav>
                                      </p:tavLst>
                                    </p:anim>
                                    <p:animEffect transition="in" filter="fade">
                                      <p:cBhvr>
                                        <p:cTn id="310" dur="1000"/>
                                        <p:tgtEl>
                                          <p:spTgt spid="99"/>
                                        </p:tgtEl>
                                      </p:cBhvr>
                                    </p:animEffect>
                                  </p:childTnLst>
                                </p:cTn>
                              </p:par>
                              <p:par>
                                <p:cTn id="311" presetID="0" presetClass="path" presetSubtype="0" accel="50000" decel="50000" fill="hold" nodeType="withEffect">
                                  <p:stCondLst>
                                    <p:cond delay="0"/>
                                  </p:stCondLst>
                                  <p:childTnLst>
                                    <p:animMotion origin="layout" path="M 3.33333E-6 -2.59259E-6 L 0.09496 0.30949 " pathEditMode="relative" rAng="0" ptsTypes="AA">
                                      <p:cBhvr>
                                        <p:cTn id="312" dur="1000" fill="hold"/>
                                        <p:tgtEl>
                                          <p:spTgt spid="99"/>
                                        </p:tgtEl>
                                        <p:attrNameLst>
                                          <p:attrName>ppt_x</p:attrName>
                                          <p:attrName>ppt_y</p:attrName>
                                        </p:attrNameLst>
                                      </p:cBhvr>
                                      <p:rCtr x="47" y="155"/>
                                    </p:animMotion>
                                  </p:childTnLst>
                                </p:cTn>
                              </p:par>
                            </p:childTnLst>
                          </p:cTn>
                        </p:par>
                      </p:childTnLst>
                    </p:cTn>
                  </p:par>
                  <p:par>
                    <p:cTn id="313" fill="hold">
                      <p:stCondLst>
                        <p:cond delay="indefinite"/>
                      </p:stCondLst>
                      <p:childTnLst>
                        <p:par>
                          <p:cTn id="314" fill="hold">
                            <p:stCondLst>
                              <p:cond delay="0"/>
                            </p:stCondLst>
                            <p:childTnLst>
                              <p:par>
                                <p:cTn id="315" presetID="10" presetClass="exit" presetSubtype="0" fill="hold" grpId="2" nodeType="clickEffect">
                                  <p:stCondLst>
                                    <p:cond delay="0"/>
                                  </p:stCondLst>
                                  <p:childTnLst>
                                    <p:animEffect transition="out" filter="fade">
                                      <p:cBhvr>
                                        <p:cTn id="316" dur="1000"/>
                                        <p:tgtEl>
                                          <p:spTgt spid="97"/>
                                        </p:tgtEl>
                                      </p:cBhvr>
                                    </p:animEffect>
                                    <p:set>
                                      <p:cBhvr>
                                        <p:cTn id="317" dur="1" fill="hold">
                                          <p:stCondLst>
                                            <p:cond delay="999"/>
                                          </p:stCondLst>
                                        </p:cTn>
                                        <p:tgtEl>
                                          <p:spTgt spid="97"/>
                                        </p:tgtEl>
                                        <p:attrNameLst>
                                          <p:attrName>style.visibility</p:attrName>
                                        </p:attrNameLst>
                                      </p:cBhvr>
                                      <p:to>
                                        <p:strVal val="hidden"/>
                                      </p:to>
                                    </p:set>
                                  </p:childTnLst>
                                </p:cTn>
                              </p:par>
                              <p:par>
                                <p:cTn id="318" presetID="10" presetClass="exit" presetSubtype="0" fill="hold" grpId="2" nodeType="withEffect">
                                  <p:stCondLst>
                                    <p:cond delay="0"/>
                                  </p:stCondLst>
                                  <p:childTnLst>
                                    <p:animEffect transition="out" filter="fade">
                                      <p:cBhvr>
                                        <p:cTn id="319" dur="1000"/>
                                        <p:tgtEl>
                                          <p:spTgt spid="99"/>
                                        </p:tgtEl>
                                      </p:cBhvr>
                                    </p:animEffect>
                                    <p:set>
                                      <p:cBhvr>
                                        <p:cTn id="320" dur="1" fill="hold">
                                          <p:stCondLst>
                                            <p:cond delay="999"/>
                                          </p:stCondLst>
                                        </p:cTn>
                                        <p:tgtEl>
                                          <p:spTgt spid="99"/>
                                        </p:tgtEl>
                                        <p:attrNameLst>
                                          <p:attrName>style.visibility</p:attrName>
                                        </p:attrNameLst>
                                      </p:cBhvr>
                                      <p:to>
                                        <p:strVal val="hidden"/>
                                      </p:to>
                                    </p:set>
                                  </p:childTnLst>
                                </p:cTn>
                              </p:par>
                              <p:par>
                                <p:cTn id="321" presetID="10" presetClass="exit" presetSubtype="0" fill="hold" grpId="2" nodeType="withEffect">
                                  <p:stCondLst>
                                    <p:cond delay="0"/>
                                  </p:stCondLst>
                                  <p:childTnLst>
                                    <p:animEffect transition="out" filter="fade">
                                      <p:cBhvr>
                                        <p:cTn id="322" dur="1000"/>
                                        <p:tgtEl>
                                          <p:spTgt spid="98"/>
                                        </p:tgtEl>
                                      </p:cBhvr>
                                    </p:animEffect>
                                    <p:set>
                                      <p:cBhvr>
                                        <p:cTn id="323" dur="1" fill="hold">
                                          <p:stCondLst>
                                            <p:cond delay="999"/>
                                          </p:stCondLst>
                                        </p:cTn>
                                        <p:tgtEl>
                                          <p:spTgt spid="98"/>
                                        </p:tgtEl>
                                        <p:attrNameLst>
                                          <p:attrName>style.visibility</p:attrName>
                                        </p:attrNameLst>
                                      </p:cBhvr>
                                      <p:to>
                                        <p:strVal val="hidden"/>
                                      </p:to>
                                    </p:set>
                                  </p:childTnLst>
                                </p:cTn>
                              </p:par>
                            </p:childTnLst>
                          </p:cTn>
                        </p:par>
                      </p:childTnLst>
                    </p:cTn>
                  </p:par>
                  <p:par>
                    <p:cTn id="324" fill="hold">
                      <p:stCondLst>
                        <p:cond delay="indefinite"/>
                      </p:stCondLst>
                      <p:childTnLst>
                        <p:par>
                          <p:cTn id="325" fill="hold">
                            <p:stCondLst>
                              <p:cond delay="0"/>
                            </p:stCondLst>
                            <p:childTnLst>
                              <p:par>
                                <p:cTn id="326" presetID="55" presetClass="entr" presetSubtype="0" fill="hold" grpId="0" nodeType="clickEffect">
                                  <p:stCondLst>
                                    <p:cond delay="0"/>
                                  </p:stCondLst>
                                  <p:childTnLst>
                                    <p:set>
                                      <p:cBhvr>
                                        <p:cTn id="327" dur="1" fill="hold">
                                          <p:stCondLst>
                                            <p:cond delay="0"/>
                                          </p:stCondLst>
                                        </p:cTn>
                                        <p:tgtEl>
                                          <p:spTgt spid="100"/>
                                        </p:tgtEl>
                                        <p:attrNameLst>
                                          <p:attrName>style.visibility</p:attrName>
                                        </p:attrNameLst>
                                      </p:cBhvr>
                                      <p:to>
                                        <p:strVal val="visible"/>
                                      </p:to>
                                    </p:set>
                                    <p:anim calcmode="lin" valueType="num">
                                      <p:cBhvr>
                                        <p:cTn id="328" dur="1000" fill="hold"/>
                                        <p:tgtEl>
                                          <p:spTgt spid="100"/>
                                        </p:tgtEl>
                                        <p:attrNameLst>
                                          <p:attrName>ppt_w</p:attrName>
                                        </p:attrNameLst>
                                      </p:cBhvr>
                                      <p:tavLst>
                                        <p:tav tm="0">
                                          <p:val>
                                            <p:strVal val="#ppt_w*0.70"/>
                                          </p:val>
                                        </p:tav>
                                        <p:tav tm="100000">
                                          <p:val>
                                            <p:strVal val="#ppt_w"/>
                                          </p:val>
                                        </p:tav>
                                      </p:tavLst>
                                    </p:anim>
                                    <p:anim calcmode="lin" valueType="num">
                                      <p:cBhvr>
                                        <p:cTn id="329" dur="1000" fill="hold"/>
                                        <p:tgtEl>
                                          <p:spTgt spid="100"/>
                                        </p:tgtEl>
                                        <p:attrNameLst>
                                          <p:attrName>ppt_h</p:attrName>
                                        </p:attrNameLst>
                                      </p:cBhvr>
                                      <p:tavLst>
                                        <p:tav tm="0">
                                          <p:val>
                                            <p:strVal val="#ppt_h"/>
                                          </p:val>
                                        </p:tav>
                                        <p:tav tm="100000">
                                          <p:val>
                                            <p:strVal val="#ppt_h"/>
                                          </p:val>
                                        </p:tav>
                                      </p:tavLst>
                                    </p:anim>
                                    <p:animEffect transition="in" filter="fade">
                                      <p:cBhvr>
                                        <p:cTn id="330" dur="1000"/>
                                        <p:tgtEl>
                                          <p:spTgt spid="100"/>
                                        </p:tgtEl>
                                      </p:cBhvr>
                                    </p:animEffect>
                                  </p:childTnLst>
                                </p:cTn>
                              </p:par>
                              <p:par>
                                <p:cTn id="331" presetID="55" presetClass="entr" presetSubtype="0" fill="hold" grpId="0" nodeType="withEffect">
                                  <p:stCondLst>
                                    <p:cond delay="0"/>
                                  </p:stCondLst>
                                  <p:childTnLst>
                                    <p:set>
                                      <p:cBhvr>
                                        <p:cTn id="332" dur="1" fill="hold">
                                          <p:stCondLst>
                                            <p:cond delay="0"/>
                                          </p:stCondLst>
                                        </p:cTn>
                                        <p:tgtEl>
                                          <p:spTgt spid="101"/>
                                        </p:tgtEl>
                                        <p:attrNameLst>
                                          <p:attrName>style.visibility</p:attrName>
                                        </p:attrNameLst>
                                      </p:cBhvr>
                                      <p:to>
                                        <p:strVal val="visible"/>
                                      </p:to>
                                    </p:set>
                                    <p:anim calcmode="lin" valueType="num">
                                      <p:cBhvr>
                                        <p:cTn id="333" dur="1000" fill="hold"/>
                                        <p:tgtEl>
                                          <p:spTgt spid="101"/>
                                        </p:tgtEl>
                                        <p:attrNameLst>
                                          <p:attrName>ppt_w</p:attrName>
                                        </p:attrNameLst>
                                      </p:cBhvr>
                                      <p:tavLst>
                                        <p:tav tm="0">
                                          <p:val>
                                            <p:strVal val="#ppt_w*0.70"/>
                                          </p:val>
                                        </p:tav>
                                        <p:tav tm="100000">
                                          <p:val>
                                            <p:strVal val="#ppt_w"/>
                                          </p:val>
                                        </p:tav>
                                      </p:tavLst>
                                    </p:anim>
                                    <p:anim calcmode="lin" valueType="num">
                                      <p:cBhvr>
                                        <p:cTn id="334" dur="1000" fill="hold"/>
                                        <p:tgtEl>
                                          <p:spTgt spid="101"/>
                                        </p:tgtEl>
                                        <p:attrNameLst>
                                          <p:attrName>ppt_h</p:attrName>
                                        </p:attrNameLst>
                                      </p:cBhvr>
                                      <p:tavLst>
                                        <p:tav tm="0">
                                          <p:val>
                                            <p:strVal val="#ppt_h"/>
                                          </p:val>
                                        </p:tav>
                                        <p:tav tm="100000">
                                          <p:val>
                                            <p:strVal val="#ppt_h"/>
                                          </p:val>
                                        </p:tav>
                                      </p:tavLst>
                                    </p:anim>
                                    <p:animEffect transition="in" filter="fade">
                                      <p:cBhvr>
                                        <p:cTn id="335" dur="1000"/>
                                        <p:tgtEl>
                                          <p:spTgt spid="101"/>
                                        </p:tgtEl>
                                      </p:cBhvr>
                                    </p:animEffect>
                                  </p:childTnLst>
                                </p:cTn>
                              </p:par>
                              <p:par>
                                <p:cTn id="336" presetID="55" presetClass="entr" presetSubtype="0" fill="hold" grpId="0" nodeType="withEffect">
                                  <p:stCondLst>
                                    <p:cond delay="0"/>
                                  </p:stCondLst>
                                  <p:childTnLst>
                                    <p:set>
                                      <p:cBhvr>
                                        <p:cTn id="337" dur="1" fill="hold">
                                          <p:stCondLst>
                                            <p:cond delay="0"/>
                                          </p:stCondLst>
                                        </p:cTn>
                                        <p:tgtEl>
                                          <p:spTgt spid="102"/>
                                        </p:tgtEl>
                                        <p:attrNameLst>
                                          <p:attrName>style.visibility</p:attrName>
                                        </p:attrNameLst>
                                      </p:cBhvr>
                                      <p:to>
                                        <p:strVal val="visible"/>
                                      </p:to>
                                    </p:set>
                                    <p:anim calcmode="lin" valueType="num">
                                      <p:cBhvr>
                                        <p:cTn id="338" dur="1000" fill="hold"/>
                                        <p:tgtEl>
                                          <p:spTgt spid="102"/>
                                        </p:tgtEl>
                                        <p:attrNameLst>
                                          <p:attrName>ppt_w</p:attrName>
                                        </p:attrNameLst>
                                      </p:cBhvr>
                                      <p:tavLst>
                                        <p:tav tm="0">
                                          <p:val>
                                            <p:strVal val="#ppt_w*0.70"/>
                                          </p:val>
                                        </p:tav>
                                        <p:tav tm="100000">
                                          <p:val>
                                            <p:strVal val="#ppt_w"/>
                                          </p:val>
                                        </p:tav>
                                      </p:tavLst>
                                    </p:anim>
                                    <p:anim calcmode="lin" valueType="num">
                                      <p:cBhvr>
                                        <p:cTn id="339" dur="1000" fill="hold"/>
                                        <p:tgtEl>
                                          <p:spTgt spid="102"/>
                                        </p:tgtEl>
                                        <p:attrNameLst>
                                          <p:attrName>ppt_h</p:attrName>
                                        </p:attrNameLst>
                                      </p:cBhvr>
                                      <p:tavLst>
                                        <p:tav tm="0">
                                          <p:val>
                                            <p:strVal val="#ppt_h"/>
                                          </p:val>
                                        </p:tav>
                                        <p:tav tm="100000">
                                          <p:val>
                                            <p:strVal val="#ppt_h"/>
                                          </p:val>
                                        </p:tav>
                                      </p:tavLst>
                                    </p:anim>
                                    <p:animEffect transition="in" filter="fade">
                                      <p:cBhvr>
                                        <p:cTn id="340" dur="1000"/>
                                        <p:tgtEl>
                                          <p:spTgt spid="102"/>
                                        </p:tgtEl>
                                      </p:cBhvr>
                                    </p:animEffect>
                                  </p:childTnLst>
                                </p:cTn>
                              </p:par>
                              <p:par>
                                <p:cTn id="341" presetID="55" presetClass="entr" presetSubtype="0" fill="hold" grpId="0" nodeType="withEffect">
                                  <p:stCondLst>
                                    <p:cond delay="0"/>
                                  </p:stCondLst>
                                  <p:childTnLst>
                                    <p:set>
                                      <p:cBhvr>
                                        <p:cTn id="342" dur="1" fill="hold">
                                          <p:stCondLst>
                                            <p:cond delay="0"/>
                                          </p:stCondLst>
                                        </p:cTn>
                                        <p:tgtEl>
                                          <p:spTgt spid="103"/>
                                        </p:tgtEl>
                                        <p:attrNameLst>
                                          <p:attrName>style.visibility</p:attrName>
                                        </p:attrNameLst>
                                      </p:cBhvr>
                                      <p:to>
                                        <p:strVal val="visible"/>
                                      </p:to>
                                    </p:set>
                                    <p:anim calcmode="lin" valueType="num">
                                      <p:cBhvr>
                                        <p:cTn id="343" dur="1000" fill="hold"/>
                                        <p:tgtEl>
                                          <p:spTgt spid="103"/>
                                        </p:tgtEl>
                                        <p:attrNameLst>
                                          <p:attrName>ppt_w</p:attrName>
                                        </p:attrNameLst>
                                      </p:cBhvr>
                                      <p:tavLst>
                                        <p:tav tm="0">
                                          <p:val>
                                            <p:strVal val="#ppt_w*0.70"/>
                                          </p:val>
                                        </p:tav>
                                        <p:tav tm="100000">
                                          <p:val>
                                            <p:strVal val="#ppt_w"/>
                                          </p:val>
                                        </p:tav>
                                      </p:tavLst>
                                    </p:anim>
                                    <p:anim calcmode="lin" valueType="num">
                                      <p:cBhvr>
                                        <p:cTn id="344" dur="1000" fill="hold"/>
                                        <p:tgtEl>
                                          <p:spTgt spid="103"/>
                                        </p:tgtEl>
                                        <p:attrNameLst>
                                          <p:attrName>ppt_h</p:attrName>
                                        </p:attrNameLst>
                                      </p:cBhvr>
                                      <p:tavLst>
                                        <p:tav tm="0">
                                          <p:val>
                                            <p:strVal val="#ppt_h"/>
                                          </p:val>
                                        </p:tav>
                                        <p:tav tm="100000">
                                          <p:val>
                                            <p:strVal val="#ppt_h"/>
                                          </p:val>
                                        </p:tav>
                                      </p:tavLst>
                                    </p:anim>
                                    <p:animEffect transition="in" filter="fade">
                                      <p:cBhvr>
                                        <p:cTn id="345" dur="1000"/>
                                        <p:tgtEl>
                                          <p:spTgt spid="103"/>
                                        </p:tgtEl>
                                      </p:cBhvr>
                                    </p:animEffect>
                                  </p:childTnLst>
                                </p:cTn>
                              </p:par>
                            </p:childTnLst>
                          </p:cTn>
                        </p:par>
                      </p:childTnLst>
                    </p:cTn>
                  </p:par>
                  <p:par>
                    <p:cTn id="346" fill="hold">
                      <p:stCondLst>
                        <p:cond delay="indefinite"/>
                      </p:stCondLst>
                      <p:childTnLst>
                        <p:par>
                          <p:cTn id="347" fill="hold">
                            <p:stCondLst>
                              <p:cond delay="0"/>
                            </p:stCondLst>
                            <p:childTnLst>
                              <p:par>
                                <p:cTn id="348" presetID="0" presetClass="path" presetSubtype="0" accel="50000" decel="50000" fill="hold" grpId="1" nodeType="clickEffect">
                                  <p:stCondLst>
                                    <p:cond delay="0"/>
                                  </p:stCondLst>
                                  <p:childTnLst>
                                    <p:animMotion origin="layout" path="M 0 0 L 0.18906 -0.01064 " pathEditMode="relative" ptsTypes="AA">
                                      <p:cBhvr>
                                        <p:cTn id="349" dur="1000" fill="hold"/>
                                        <p:tgtEl>
                                          <p:spTgt spid="100"/>
                                        </p:tgtEl>
                                        <p:attrNameLst>
                                          <p:attrName>ppt_x</p:attrName>
                                          <p:attrName>ppt_y</p:attrName>
                                        </p:attrNameLst>
                                      </p:cBhvr>
                                    </p:animMotion>
                                  </p:childTnLst>
                                </p:cTn>
                              </p:par>
                              <p:par>
                                <p:cTn id="350" presetID="0" presetClass="path" presetSubtype="0" accel="50000" decel="50000" fill="hold" grpId="1" nodeType="withEffect">
                                  <p:stCondLst>
                                    <p:cond delay="0"/>
                                  </p:stCondLst>
                                  <p:childTnLst>
                                    <p:animMotion origin="layout" path="M -0.00468 -0.01042 L 0.22691 -0.02616 " pathEditMode="relative" rAng="0" ptsTypes="AA">
                                      <p:cBhvr>
                                        <p:cTn id="351" dur="1000" fill="hold"/>
                                        <p:tgtEl>
                                          <p:spTgt spid="101"/>
                                        </p:tgtEl>
                                        <p:attrNameLst>
                                          <p:attrName>ppt_x</p:attrName>
                                          <p:attrName>ppt_y</p:attrName>
                                        </p:attrNameLst>
                                      </p:cBhvr>
                                      <p:rCtr x="116" y="-8"/>
                                    </p:animMotion>
                                  </p:childTnLst>
                                </p:cTn>
                              </p:par>
                              <p:par>
                                <p:cTn id="352" presetID="0" presetClass="path" presetSubtype="0" accel="50000" decel="50000" fill="hold" grpId="1" nodeType="withEffect">
                                  <p:stCondLst>
                                    <p:cond delay="0"/>
                                  </p:stCondLst>
                                  <p:childTnLst>
                                    <p:animMotion origin="layout" path="M 0 0 L 0.23611 0.07361 " pathEditMode="relative" ptsTypes="AA">
                                      <p:cBhvr>
                                        <p:cTn id="353" dur="1000" fill="hold"/>
                                        <p:tgtEl>
                                          <p:spTgt spid="102"/>
                                        </p:tgtEl>
                                        <p:attrNameLst>
                                          <p:attrName>ppt_x</p:attrName>
                                          <p:attrName>ppt_y</p:attrName>
                                        </p:attrNameLst>
                                      </p:cBhvr>
                                    </p:animMotion>
                                  </p:childTnLst>
                                </p:cTn>
                              </p:par>
                              <p:par>
                                <p:cTn id="354" presetID="0" presetClass="path" presetSubtype="0" accel="50000" decel="50000" fill="hold" grpId="1" nodeType="withEffect">
                                  <p:stCondLst>
                                    <p:cond delay="0"/>
                                  </p:stCondLst>
                                  <p:childTnLst>
                                    <p:animMotion origin="layout" path="M -0.00468 0.00533 L 0.2474 0.16296 " pathEditMode="relative" rAng="0" ptsTypes="AA">
                                      <p:cBhvr>
                                        <p:cTn id="355" dur="1000" fill="hold"/>
                                        <p:tgtEl>
                                          <p:spTgt spid="103"/>
                                        </p:tgtEl>
                                        <p:attrNameLst>
                                          <p:attrName>ppt_x</p:attrName>
                                          <p:attrName>ppt_y</p:attrName>
                                        </p:attrNameLst>
                                      </p:cBhvr>
                                      <p:rCtr x="126" y="79"/>
                                    </p:animMotion>
                                  </p:childTnLst>
                                </p:cTn>
                              </p:par>
                            </p:childTnLst>
                          </p:cTn>
                        </p:par>
                      </p:childTnLst>
                    </p:cTn>
                  </p:par>
                  <p:par>
                    <p:cTn id="356" fill="hold">
                      <p:stCondLst>
                        <p:cond delay="indefinite"/>
                      </p:stCondLst>
                      <p:childTnLst>
                        <p:par>
                          <p:cTn id="357" fill="hold">
                            <p:stCondLst>
                              <p:cond delay="0"/>
                            </p:stCondLst>
                            <p:childTnLst>
                              <p:par>
                                <p:cTn id="358" presetID="10" presetClass="exit" presetSubtype="0" fill="hold" grpId="2" nodeType="clickEffect">
                                  <p:stCondLst>
                                    <p:cond delay="0"/>
                                  </p:stCondLst>
                                  <p:childTnLst>
                                    <p:animEffect transition="out" filter="fade">
                                      <p:cBhvr>
                                        <p:cTn id="359" dur="1000"/>
                                        <p:tgtEl>
                                          <p:spTgt spid="100"/>
                                        </p:tgtEl>
                                      </p:cBhvr>
                                    </p:animEffect>
                                    <p:set>
                                      <p:cBhvr>
                                        <p:cTn id="360" dur="1" fill="hold">
                                          <p:stCondLst>
                                            <p:cond delay="999"/>
                                          </p:stCondLst>
                                        </p:cTn>
                                        <p:tgtEl>
                                          <p:spTgt spid="100"/>
                                        </p:tgtEl>
                                        <p:attrNameLst>
                                          <p:attrName>style.visibility</p:attrName>
                                        </p:attrNameLst>
                                      </p:cBhvr>
                                      <p:to>
                                        <p:strVal val="hidden"/>
                                      </p:to>
                                    </p:set>
                                  </p:childTnLst>
                                </p:cTn>
                              </p:par>
                              <p:par>
                                <p:cTn id="361" presetID="10" presetClass="exit" presetSubtype="0" fill="hold" grpId="2" nodeType="withEffect">
                                  <p:stCondLst>
                                    <p:cond delay="0"/>
                                  </p:stCondLst>
                                  <p:childTnLst>
                                    <p:animEffect transition="out" filter="fade">
                                      <p:cBhvr>
                                        <p:cTn id="362" dur="1000"/>
                                        <p:tgtEl>
                                          <p:spTgt spid="103"/>
                                        </p:tgtEl>
                                      </p:cBhvr>
                                    </p:animEffect>
                                    <p:set>
                                      <p:cBhvr>
                                        <p:cTn id="363" dur="1" fill="hold">
                                          <p:stCondLst>
                                            <p:cond delay="999"/>
                                          </p:stCondLst>
                                        </p:cTn>
                                        <p:tgtEl>
                                          <p:spTgt spid="103"/>
                                        </p:tgtEl>
                                        <p:attrNameLst>
                                          <p:attrName>style.visibility</p:attrName>
                                        </p:attrNameLst>
                                      </p:cBhvr>
                                      <p:to>
                                        <p:strVal val="hidden"/>
                                      </p:to>
                                    </p:set>
                                  </p:childTnLst>
                                </p:cTn>
                              </p:par>
                              <p:par>
                                <p:cTn id="364" presetID="10" presetClass="exit" presetSubtype="0" fill="hold" grpId="2" nodeType="withEffect">
                                  <p:stCondLst>
                                    <p:cond delay="0"/>
                                  </p:stCondLst>
                                  <p:childTnLst>
                                    <p:animEffect transition="out" filter="fade">
                                      <p:cBhvr>
                                        <p:cTn id="365" dur="1000"/>
                                        <p:tgtEl>
                                          <p:spTgt spid="101"/>
                                        </p:tgtEl>
                                      </p:cBhvr>
                                    </p:animEffect>
                                    <p:set>
                                      <p:cBhvr>
                                        <p:cTn id="366" dur="1" fill="hold">
                                          <p:stCondLst>
                                            <p:cond delay="999"/>
                                          </p:stCondLst>
                                        </p:cTn>
                                        <p:tgtEl>
                                          <p:spTgt spid="101"/>
                                        </p:tgtEl>
                                        <p:attrNameLst>
                                          <p:attrName>style.visibility</p:attrName>
                                        </p:attrNameLst>
                                      </p:cBhvr>
                                      <p:to>
                                        <p:strVal val="hidden"/>
                                      </p:to>
                                    </p:set>
                                  </p:childTnLst>
                                </p:cTn>
                              </p:par>
                              <p:par>
                                <p:cTn id="367" presetID="10" presetClass="exit" presetSubtype="0" fill="hold" grpId="2" nodeType="withEffect">
                                  <p:stCondLst>
                                    <p:cond delay="0"/>
                                  </p:stCondLst>
                                  <p:childTnLst>
                                    <p:animEffect transition="out" filter="fade">
                                      <p:cBhvr>
                                        <p:cTn id="368" dur="1000"/>
                                        <p:tgtEl>
                                          <p:spTgt spid="102"/>
                                        </p:tgtEl>
                                      </p:cBhvr>
                                    </p:animEffect>
                                    <p:set>
                                      <p:cBhvr>
                                        <p:cTn id="369" dur="1" fill="hold">
                                          <p:stCondLst>
                                            <p:cond delay="999"/>
                                          </p:stCondLst>
                                        </p:cTn>
                                        <p:tgtEl>
                                          <p:spTgt spid="102"/>
                                        </p:tgtEl>
                                        <p:attrNameLst>
                                          <p:attrName>style.visibility</p:attrName>
                                        </p:attrNameLst>
                                      </p:cBhvr>
                                      <p:to>
                                        <p:strVal val="hidden"/>
                                      </p:to>
                                    </p:set>
                                  </p:childTnLst>
                                </p:cTn>
                              </p:par>
                              <p:par>
                                <p:cTn id="370" presetID="55" presetClass="entr" presetSubtype="0" fill="hold" grpId="0" nodeType="withEffect">
                                  <p:stCondLst>
                                    <p:cond delay="0"/>
                                  </p:stCondLst>
                                  <p:childTnLst>
                                    <p:set>
                                      <p:cBhvr>
                                        <p:cTn id="371" dur="1" fill="hold">
                                          <p:stCondLst>
                                            <p:cond delay="0"/>
                                          </p:stCondLst>
                                        </p:cTn>
                                        <p:tgtEl>
                                          <p:spTgt spid="105">
                                            <p:txEl>
                                              <p:charRg st="4294967295" end="4294967295"/>
                                            </p:txEl>
                                          </p:spTgt>
                                        </p:tgtEl>
                                        <p:attrNameLst>
                                          <p:attrName>style.visibility</p:attrName>
                                        </p:attrNameLst>
                                      </p:cBhvr>
                                      <p:to>
                                        <p:strVal val="visible"/>
                                      </p:to>
                                    </p:set>
                                    <p:anim calcmode="lin" valueType="num">
                                      <p:cBhvr>
                                        <p:cTn id="372" dur="1000" fill="hold"/>
                                        <p:tgtEl>
                                          <p:spTgt spid="105">
                                            <p:txEl>
                                              <p:charRg st="4294967295" end="4294967295"/>
                                            </p:txEl>
                                          </p:spTgt>
                                        </p:tgtEl>
                                        <p:attrNameLst>
                                          <p:attrName>ppt_w</p:attrName>
                                        </p:attrNameLst>
                                      </p:cBhvr>
                                      <p:tavLst>
                                        <p:tav tm="0">
                                          <p:val>
                                            <p:strVal val="#ppt_w*0.70"/>
                                          </p:val>
                                        </p:tav>
                                        <p:tav tm="100000">
                                          <p:val>
                                            <p:strVal val="#ppt_w"/>
                                          </p:val>
                                        </p:tav>
                                      </p:tavLst>
                                    </p:anim>
                                    <p:anim calcmode="lin" valueType="num">
                                      <p:cBhvr>
                                        <p:cTn id="373" dur="1000" fill="hold"/>
                                        <p:tgtEl>
                                          <p:spTgt spid="105">
                                            <p:txEl>
                                              <p:charRg st="4294967295" end="4294967295"/>
                                            </p:txEl>
                                          </p:spTgt>
                                        </p:tgtEl>
                                        <p:attrNameLst>
                                          <p:attrName>ppt_h</p:attrName>
                                        </p:attrNameLst>
                                      </p:cBhvr>
                                      <p:tavLst>
                                        <p:tav tm="0">
                                          <p:val>
                                            <p:strVal val="#ppt_h"/>
                                          </p:val>
                                        </p:tav>
                                        <p:tav tm="100000">
                                          <p:val>
                                            <p:strVal val="#ppt_h"/>
                                          </p:val>
                                        </p:tav>
                                      </p:tavLst>
                                    </p:anim>
                                    <p:animEffect transition="in" filter="fade">
                                      <p:cBhvr>
                                        <p:cTn id="374" dur="1000"/>
                                        <p:tgtEl>
                                          <p:spTgt spid="105">
                                            <p:txEl>
                                              <p:charRg st="4294967295" end="4294967295"/>
                                            </p:txEl>
                                          </p:spTgt>
                                        </p:tgtEl>
                                      </p:cBhvr>
                                    </p:animEffect>
                                  </p:childTnLst>
                                </p:cTn>
                              </p:par>
                              <p:par>
                                <p:cTn id="375" presetID="55" presetClass="entr" presetSubtype="0" fill="hold" grpId="0" nodeType="withEffect">
                                  <p:stCondLst>
                                    <p:cond delay="0"/>
                                  </p:stCondLst>
                                  <p:childTnLst>
                                    <p:set>
                                      <p:cBhvr>
                                        <p:cTn id="376" dur="1" fill="hold">
                                          <p:stCondLst>
                                            <p:cond delay="0"/>
                                          </p:stCondLst>
                                        </p:cTn>
                                        <p:tgtEl>
                                          <p:spTgt spid="104">
                                            <p:txEl>
                                              <p:charRg st="4294967295" end="4294967295"/>
                                            </p:txEl>
                                          </p:spTgt>
                                        </p:tgtEl>
                                        <p:attrNameLst>
                                          <p:attrName>style.visibility</p:attrName>
                                        </p:attrNameLst>
                                      </p:cBhvr>
                                      <p:to>
                                        <p:strVal val="visible"/>
                                      </p:to>
                                    </p:set>
                                    <p:anim calcmode="lin" valueType="num">
                                      <p:cBhvr>
                                        <p:cTn id="377" dur="1000" fill="hold"/>
                                        <p:tgtEl>
                                          <p:spTgt spid="104">
                                            <p:txEl>
                                              <p:charRg st="4294967295" end="4294967295"/>
                                            </p:txEl>
                                          </p:spTgt>
                                        </p:tgtEl>
                                        <p:attrNameLst>
                                          <p:attrName>ppt_w</p:attrName>
                                        </p:attrNameLst>
                                      </p:cBhvr>
                                      <p:tavLst>
                                        <p:tav tm="0">
                                          <p:val>
                                            <p:strVal val="#ppt_w*0.70"/>
                                          </p:val>
                                        </p:tav>
                                        <p:tav tm="100000">
                                          <p:val>
                                            <p:strVal val="#ppt_w"/>
                                          </p:val>
                                        </p:tav>
                                      </p:tavLst>
                                    </p:anim>
                                    <p:anim calcmode="lin" valueType="num">
                                      <p:cBhvr>
                                        <p:cTn id="378" dur="1000" fill="hold"/>
                                        <p:tgtEl>
                                          <p:spTgt spid="104">
                                            <p:txEl>
                                              <p:charRg st="4294967295" end="4294967295"/>
                                            </p:txEl>
                                          </p:spTgt>
                                        </p:tgtEl>
                                        <p:attrNameLst>
                                          <p:attrName>ppt_h</p:attrName>
                                        </p:attrNameLst>
                                      </p:cBhvr>
                                      <p:tavLst>
                                        <p:tav tm="0">
                                          <p:val>
                                            <p:strVal val="#ppt_h"/>
                                          </p:val>
                                        </p:tav>
                                        <p:tav tm="100000">
                                          <p:val>
                                            <p:strVal val="#ppt_h"/>
                                          </p:val>
                                        </p:tav>
                                      </p:tavLst>
                                    </p:anim>
                                    <p:animEffect transition="in" filter="fade">
                                      <p:cBhvr>
                                        <p:cTn id="379" dur="1000"/>
                                        <p:tgtEl>
                                          <p:spTgt spid="104">
                                            <p:txEl>
                                              <p:charRg st="4294967295" end="4294967295"/>
                                            </p:txEl>
                                          </p:spTgt>
                                        </p:tgtEl>
                                      </p:cBhvr>
                                    </p:animEffect>
                                  </p:childTnLst>
                                </p:cTn>
                              </p:par>
                              <p:par>
                                <p:cTn id="380" presetID="55" presetClass="entr" presetSubtype="0" fill="hold" nodeType="withEffect">
                                  <p:stCondLst>
                                    <p:cond delay="0"/>
                                  </p:stCondLst>
                                  <p:childTnLst>
                                    <p:set>
                                      <p:cBhvr>
                                        <p:cTn id="381" dur="1" fill="hold">
                                          <p:stCondLst>
                                            <p:cond delay="0"/>
                                          </p:stCondLst>
                                        </p:cTn>
                                        <p:tgtEl>
                                          <p:spTgt spid="107"/>
                                        </p:tgtEl>
                                        <p:attrNameLst>
                                          <p:attrName>style.visibility</p:attrName>
                                        </p:attrNameLst>
                                      </p:cBhvr>
                                      <p:to>
                                        <p:strVal val="visible"/>
                                      </p:to>
                                    </p:set>
                                    <p:anim calcmode="lin" valueType="num">
                                      <p:cBhvr>
                                        <p:cTn id="382" dur="1000" fill="hold"/>
                                        <p:tgtEl>
                                          <p:spTgt spid="107"/>
                                        </p:tgtEl>
                                        <p:attrNameLst>
                                          <p:attrName>ppt_w</p:attrName>
                                        </p:attrNameLst>
                                      </p:cBhvr>
                                      <p:tavLst>
                                        <p:tav tm="0">
                                          <p:val>
                                            <p:strVal val="#ppt_w*0.70"/>
                                          </p:val>
                                        </p:tav>
                                        <p:tav tm="100000">
                                          <p:val>
                                            <p:strVal val="#ppt_w"/>
                                          </p:val>
                                        </p:tav>
                                      </p:tavLst>
                                    </p:anim>
                                    <p:anim calcmode="lin" valueType="num">
                                      <p:cBhvr>
                                        <p:cTn id="383" dur="1000" fill="hold"/>
                                        <p:tgtEl>
                                          <p:spTgt spid="107"/>
                                        </p:tgtEl>
                                        <p:attrNameLst>
                                          <p:attrName>ppt_h</p:attrName>
                                        </p:attrNameLst>
                                      </p:cBhvr>
                                      <p:tavLst>
                                        <p:tav tm="0">
                                          <p:val>
                                            <p:strVal val="#ppt_h"/>
                                          </p:val>
                                        </p:tav>
                                        <p:tav tm="100000">
                                          <p:val>
                                            <p:strVal val="#ppt_h"/>
                                          </p:val>
                                        </p:tav>
                                      </p:tavLst>
                                    </p:anim>
                                    <p:animEffect transition="in" filter="fade">
                                      <p:cBhvr>
                                        <p:cTn id="384" dur="1000"/>
                                        <p:tgtEl>
                                          <p:spTgt spid="107"/>
                                        </p:tgtEl>
                                      </p:cBhvr>
                                    </p:animEffect>
                                  </p:childTnLst>
                                </p:cTn>
                              </p:par>
                              <p:par>
                                <p:cTn id="385" presetID="55" presetClass="entr" presetSubtype="0" fill="hold" nodeType="withEffect">
                                  <p:stCondLst>
                                    <p:cond delay="0"/>
                                  </p:stCondLst>
                                  <p:childTnLst>
                                    <p:set>
                                      <p:cBhvr>
                                        <p:cTn id="386" dur="1" fill="hold">
                                          <p:stCondLst>
                                            <p:cond delay="0"/>
                                          </p:stCondLst>
                                        </p:cTn>
                                        <p:tgtEl>
                                          <p:spTgt spid="108"/>
                                        </p:tgtEl>
                                        <p:attrNameLst>
                                          <p:attrName>style.visibility</p:attrName>
                                        </p:attrNameLst>
                                      </p:cBhvr>
                                      <p:to>
                                        <p:strVal val="visible"/>
                                      </p:to>
                                    </p:set>
                                    <p:anim calcmode="lin" valueType="num">
                                      <p:cBhvr>
                                        <p:cTn id="387" dur="1000" fill="hold"/>
                                        <p:tgtEl>
                                          <p:spTgt spid="108"/>
                                        </p:tgtEl>
                                        <p:attrNameLst>
                                          <p:attrName>ppt_w</p:attrName>
                                        </p:attrNameLst>
                                      </p:cBhvr>
                                      <p:tavLst>
                                        <p:tav tm="0">
                                          <p:val>
                                            <p:strVal val="#ppt_w*0.70"/>
                                          </p:val>
                                        </p:tav>
                                        <p:tav tm="100000">
                                          <p:val>
                                            <p:strVal val="#ppt_w"/>
                                          </p:val>
                                        </p:tav>
                                      </p:tavLst>
                                    </p:anim>
                                    <p:anim calcmode="lin" valueType="num">
                                      <p:cBhvr>
                                        <p:cTn id="388" dur="1000" fill="hold"/>
                                        <p:tgtEl>
                                          <p:spTgt spid="108"/>
                                        </p:tgtEl>
                                        <p:attrNameLst>
                                          <p:attrName>ppt_h</p:attrName>
                                        </p:attrNameLst>
                                      </p:cBhvr>
                                      <p:tavLst>
                                        <p:tav tm="0">
                                          <p:val>
                                            <p:strVal val="#ppt_h"/>
                                          </p:val>
                                        </p:tav>
                                        <p:tav tm="100000">
                                          <p:val>
                                            <p:strVal val="#ppt_h"/>
                                          </p:val>
                                        </p:tav>
                                      </p:tavLst>
                                    </p:anim>
                                    <p:animEffect transition="in" filter="fade">
                                      <p:cBhvr>
                                        <p:cTn id="389" dur="1000"/>
                                        <p:tgtEl>
                                          <p:spTgt spid="108"/>
                                        </p:tgtEl>
                                      </p:cBhvr>
                                    </p:animEffect>
                                  </p:childTnLst>
                                </p:cTn>
                              </p:par>
                              <p:par>
                                <p:cTn id="390" presetID="55" presetClass="entr" presetSubtype="0" fill="hold" grpId="2" nodeType="withEffect">
                                  <p:stCondLst>
                                    <p:cond delay="0"/>
                                  </p:stCondLst>
                                  <p:childTnLst>
                                    <p:set>
                                      <p:cBhvr>
                                        <p:cTn id="391" dur="1" fill="hold">
                                          <p:stCondLst>
                                            <p:cond delay="0"/>
                                          </p:stCondLst>
                                        </p:cTn>
                                        <p:tgtEl>
                                          <p:spTgt spid="105"/>
                                        </p:tgtEl>
                                        <p:attrNameLst>
                                          <p:attrName>style.visibility</p:attrName>
                                        </p:attrNameLst>
                                      </p:cBhvr>
                                      <p:to>
                                        <p:strVal val="visible"/>
                                      </p:to>
                                    </p:set>
                                    <p:anim calcmode="lin" valueType="num">
                                      <p:cBhvr>
                                        <p:cTn id="392" dur="1000" fill="hold"/>
                                        <p:tgtEl>
                                          <p:spTgt spid="105"/>
                                        </p:tgtEl>
                                        <p:attrNameLst>
                                          <p:attrName>ppt_w</p:attrName>
                                        </p:attrNameLst>
                                      </p:cBhvr>
                                      <p:tavLst>
                                        <p:tav tm="0">
                                          <p:val>
                                            <p:strVal val="#ppt_w*0.70"/>
                                          </p:val>
                                        </p:tav>
                                        <p:tav tm="100000">
                                          <p:val>
                                            <p:strVal val="#ppt_w"/>
                                          </p:val>
                                        </p:tav>
                                      </p:tavLst>
                                    </p:anim>
                                    <p:anim calcmode="lin" valueType="num">
                                      <p:cBhvr>
                                        <p:cTn id="393" dur="1000" fill="hold"/>
                                        <p:tgtEl>
                                          <p:spTgt spid="105"/>
                                        </p:tgtEl>
                                        <p:attrNameLst>
                                          <p:attrName>ppt_h</p:attrName>
                                        </p:attrNameLst>
                                      </p:cBhvr>
                                      <p:tavLst>
                                        <p:tav tm="0">
                                          <p:val>
                                            <p:strVal val="#ppt_h"/>
                                          </p:val>
                                        </p:tav>
                                        <p:tav tm="100000">
                                          <p:val>
                                            <p:strVal val="#ppt_h"/>
                                          </p:val>
                                        </p:tav>
                                      </p:tavLst>
                                    </p:anim>
                                    <p:animEffect transition="in" filter="fade">
                                      <p:cBhvr>
                                        <p:cTn id="394" dur="1000"/>
                                        <p:tgtEl>
                                          <p:spTgt spid="105"/>
                                        </p:tgtEl>
                                      </p:cBhvr>
                                    </p:animEffect>
                                  </p:childTnLst>
                                </p:cTn>
                              </p:par>
                              <p:par>
                                <p:cTn id="395" presetID="55" presetClass="entr" presetSubtype="0" fill="hold" grpId="2" nodeType="withEffect">
                                  <p:stCondLst>
                                    <p:cond delay="0"/>
                                  </p:stCondLst>
                                  <p:childTnLst>
                                    <p:set>
                                      <p:cBhvr>
                                        <p:cTn id="396" dur="1" fill="hold">
                                          <p:stCondLst>
                                            <p:cond delay="0"/>
                                          </p:stCondLst>
                                        </p:cTn>
                                        <p:tgtEl>
                                          <p:spTgt spid="104"/>
                                        </p:tgtEl>
                                        <p:attrNameLst>
                                          <p:attrName>style.visibility</p:attrName>
                                        </p:attrNameLst>
                                      </p:cBhvr>
                                      <p:to>
                                        <p:strVal val="visible"/>
                                      </p:to>
                                    </p:set>
                                    <p:anim calcmode="lin" valueType="num">
                                      <p:cBhvr>
                                        <p:cTn id="397" dur="1000" fill="hold"/>
                                        <p:tgtEl>
                                          <p:spTgt spid="104"/>
                                        </p:tgtEl>
                                        <p:attrNameLst>
                                          <p:attrName>ppt_w</p:attrName>
                                        </p:attrNameLst>
                                      </p:cBhvr>
                                      <p:tavLst>
                                        <p:tav tm="0">
                                          <p:val>
                                            <p:strVal val="#ppt_w*0.70"/>
                                          </p:val>
                                        </p:tav>
                                        <p:tav tm="100000">
                                          <p:val>
                                            <p:strVal val="#ppt_w"/>
                                          </p:val>
                                        </p:tav>
                                      </p:tavLst>
                                    </p:anim>
                                    <p:anim calcmode="lin" valueType="num">
                                      <p:cBhvr>
                                        <p:cTn id="398" dur="1000" fill="hold"/>
                                        <p:tgtEl>
                                          <p:spTgt spid="104"/>
                                        </p:tgtEl>
                                        <p:attrNameLst>
                                          <p:attrName>ppt_h</p:attrName>
                                        </p:attrNameLst>
                                      </p:cBhvr>
                                      <p:tavLst>
                                        <p:tav tm="0">
                                          <p:val>
                                            <p:strVal val="#ppt_h"/>
                                          </p:val>
                                        </p:tav>
                                        <p:tav tm="100000">
                                          <p:val>
                                            <p:strVal val="#ppt_h"/>
                                          </p:val>
                                        </p:tav>
                                      </p:tavLst>
                                    </p:anim>
                                    <p:animEffect transition="in" filter="fade">
                                      <p:cBhvr>
                                        <p:cTn id="399" dur="1000"/>
                                        <p:tgtEl>
                                          <p:spTgt spid="104"/>
                                        </p:tgtEl>
                                      </p:cBhvr>
                                    </p:animEffect>
                                  </p:childTnLst>
                                </p:cTn>
                              </p:par>
                            </p:childTnLst>
                          </p:cTn>
                        </p:par>
                      </p:childTnLst>
                    </p:cTn>
                  </p:par>
                  <p:par>
                    <p:cTn id="400" fill="hold">
                      <p:stCondLst>
                        <p:cond delay="indefinite"/>
                      </p:stCondLst>
                      <p:childTnLst>
                        <p:par>
                          <p:cTn id="401" fill="hold">
                            <p:stCondLst>
                              <p:cond delay="0"/>
                            </p:stCondLst>
                            <p:childTnLst>
                              <p:par>
                                <p:cTn id="402" presetID="23" presetClass="entr" presetSubtype="16" fill="hold" grpId="0" nodeType="clickEffect">
                                  <p:stCondLst>
                                    <p:cond delay="0"/>
                                  </p:stCondLst>
                                  <p:childTnLst>
                                    <p:set>
                                      <p:cBhvr>
                                        <p:cTn id="403" dur="1" fill="hold">
                                          <p:stCondLst>
                                            <p:cond delay="0"/>
                                          </p:stCondLst>
                                        </p:cTn>
                                        <p:tgtEl>
                                          <p:spTgt spid="110"/>
                                        </p:tgtEl>
                                        <p:attrNameLst>
                                          <p:attrName>style.visibility</p:attrName>
                                        </p:attrNameLst>
                                      </p:cBhvr>
                                      <p:to>
                                        <p:strVal val="visible"/>
                                      </p:to>
                                    </p:set>
                                    <p:anim calcmode="lin" valueType="num">
                                      <p:cBhvr>
                                        <p:cTn id="404" dur="500" fill="hold"/>
                                        <p:tgtEl>
                                          <p:spTgt spid="110"/>
                                        </p:tgtEl>
                                        <p:attrNameLst>
                                          <p:attrName>ppt_w</p:attrName>
                                        </p:attrNameLst>
                                      </p:cBhvr>
                                      <p:tavLst>
                                        <p:tav tm="0">
                                          <p:val>
                                            <p:fltVal val="0"/>
                                          </p:val>
                                        </p:tav>
                                        <p:tav tm="100000">
                                          <p:val>
                                            <p:strVal val="#ppt_w"/>
                                          </p:val>
                                        </p:tav>
                                      </p:tavLst>
                                    </p:anim>
                                    <p:anim calcmode="lin" valueType="num">
                                      <p:cBhvr>
                                        <p:cTn id="405" dur="500" fill="hold"/>
                                        <p:tgtEl>
                                          <p:spTgt spid="110"/>
                                        </p:tgtEl>
                                        <p:attrNameLst>
                                          <p:attrName>ppt_h</p:attrName>
                                        </p:attrNameLst>
                                      </p:cBhvr>
                                      <p:tavLst>
                                        <p:tav tm="0">
                                          <p:val>
                                            <p:fltVal val="0"/>
                                          </p:val>
                                        </p:tav>
                                        <p:tav tm="100000">
                                          <p:val>
                                            <p:strVal val="#ppt_h"/>
                                          </p:val>
                                        </p:tav>
                                      </p:tavLst>
                                    </p:anim>
                                  </p:childTnLst>
                                </p:cTn>
                              </p:par>
                              <p:par>
                                <p:cTn id="406" presetID="55" presetClass="entr" presetSubtype="0" fill="hold" grpId="0" nodeType="withEffect">
                                  <p:stCondLst>
                                    <p:cond delay="0"/>
                                  </p:stCondLst>
                                  <p:childTnLst>
                                    <p:set>
                                      <p:cBhvr>
                                        <p:cTn id="407" dur="1" fill="hold">
                                          <p:stCondLst>
                                            <p:cond delay="0"/>
                                          </p:stCondLst>
                                        </p:cTn>
                                        <p:tgtEl>
                                          <p:spTgt spid="106"/>
                                        </p:tgtEl>
                                        <p:attrNameLst>
                                          <p:attrName>style.visibility</p:attrName>
                                        </p:attrNameLst>
                                      </p:cBhvr>
                                      <p:to>
                                        <p:strVal val="visible"/>
                                      </p:to>
                                    </p:set>
                                    <p:anim calcmode="lin" valueType="num">
                                      <p:cBhvr>
                                        <p:cTn id="408" dur="1000" fill="hold"/>
                                        <p:tgtEl>
                                          <p:spTgt spid="106"/>
                                        </p:tgtEl>
                                        <p:attrNameLst>
                                          <p:attrName>ppt_w</p:attrName>
                                        </p:attrNameLst>
                                      </p:cBhvr>
                                      <p:tavLst>
                                        <p:tav tm="0">
                                          <p:val>
                                            <p:strVal val="#ppt_w*0.70"/>
                                          </p:val>
                                        </p:tav>
                                        <p:tav tm="100000">
                                          <p:val>
                                            <p:strVal val="#ppt_w"/>
                                          </p:val>
                                        </p:tav>
                                      </p:tavLst>
                                    </p:anim>
                                    <p:anim calcmode="lin" valueType="num">
                                      <p:cBhvr>
                                        <p:cTn id="409" dur="1000" fill="hold"/>
                                        <p:tgtEl>
                                          <p:spTgt spid="106"/>
                                        </p:tgtEl>
                                        <p:attrNameLst>
                                          <p:attrName>ppt_h</p:attrName>
                                        </p:attrNameLst>
                                      </p:cBhvr>
                                      <p:tavLst>
                                        <p:tav tm="0">
                                          <p:val>
                                            <p:strVal val="#ppt_h"/>
                                          </p:val>
                                        </p:tav>
                                        <p:tav tm="100000">
                                          <p:val>
                                            <p:strVal val="#ppt_h"/>
                                          </p:val>
                                        </p:tav>
                                      </p:tavLst>
                                    </p:anim>
                                    <p:animEffect transition="in" filter="fade">
                                      <p:cBhvr>
                                        <p:cTn id="410" dur="1000"/>
                                        <p:tgtEl>
                                          <p:spTgt spid="106"/>
                                        </p:tgtEl>
                                      </p:cBhvr>
                                    </p:animEffect>
                                  </p:childTnLst>
                                </p:cTn>
                              </p:par>
                            </p:childTnLst>
                          </p:cTn>
                        </p:par>
                      </p:childTnLst>
                    </p:cTn>
                  </p:par>
                  <p:par>
                    <p:cTn id="411" fill="hold">
                      <p:stCondLst>
                        <p:cond delay="indefinite"/>
                      </p:stCondLst>
                      <p:childTnLst>
                        <p:par>
                          <p:cTn id="412" fill="hold">
                            <p:stCondLst>
                              <p:cond delay="0"/>
                            </p:stCondLst>
                            <p:childTnLst>
                              <p:par>
                                <p:cTn id="413" presetID="0" presetClass="path" presetSubtype="0" accel="50000" decel="50000" fill="hold" grpId="1" nodeType="clickEffect">
                                  <p:stCondLst>
                                    <p:cond delay="0"/>
                                  </p:stCondLst>
                                  <p:childTnLst>
                                    <p:animMotion origin="layout" path="M 0.00781 0.00324 L 0.00347 0.81504 " pathEditMode="relative" rAng="0" ptsTypes="AA">
                                      <p:cBhvr>
                                        <p:cTn id="414" dur="2000" fill="hold"/>
                                        <p:tgtEl>
                                          <p:spTgt spid="106"/>
                                        </p:tgtEl>
                                        <p:attrNameLst>
                                          <p:attrName>ppt_x</p:attrName>
                                          <p:attrName>ppt_y</p:attrName>
                                        </p:attrNameLst>
                                      </p:cBhvr>
                                      <p:rCtr x="-2" y="406"/>
                                    </p:animMotion>
                                  </p:childTnLst>
                                </p:cTn>
                              </p:par>
                              <p:par>
                                <p:cTn id="415" presetID="0" presetClass="path" presetSubtype="0" accel="50000" decel="50000" fill="hold" nodeType="withEffect">
                                  <p:stCondLst>
                                    <p:cond delay="0"/>
                                  </p:stCondLst>
                                  <p:childTnLst>
                                    <p:animMotion origin="layout" path="M 0.00121 -0.01041 L 0.0283 0.16273 " pathEditMode="relative" rAng="0" ptsTypes="AA">
                                      <p:cBhvr>
                                        <p:cTn id="416" dur="1000" fill="hold"/>
                                        <p:tgtEl>
                                          <p:spTgt spid="108"/>
                                        </p:tgtEl>
                                        <p:attrNameLst>
                                          <p:attrName>ppt_x</p:attrName>
                                          <p:attrName>ppt_y</p:attrName>
                                        </p:attrNameLst>
                                      </p:cBhvr>
                                      <p:rCtr x="14" y="87"/>
                                    </p:animMotion>
                                  </p:childTnLst>
                                </p:cTn>
                              </p:par>
                              <p:par>
                                <p:cTn id="417" presetID="0" presetClass="path" presetSubtype="0" accel="50000" decel="50000" fill="hold" nodeType="withEffect">
                                  <p:stCondLst>
                                    <p:cond delay="0"/>
                                  </p:stCondLst>
                                  <p:childTnLst>
                                    <p:animMotion origin="layout" path="M -0.01128 0.00509 L 0.25296 0.01018 " pathEditMode="relative" rAng="0" ptsTypes="AA">
                                      <p:cBhvr>
                                        <p:cTn id="418" dur="1000" fill="hold"/>
                                        <p:tgtEl>
                                          <p:spTgt spid="107"/>
                                        </p:tgtEl>
                                        <p:attrNameLst>
                                          <p:attrName>ppt_x</p:attrName>
                                          <p:attrName>ppt_y</p:attrName>
                                        </p:attrNameLst>
                                      </p:cBhvr>
                                      <p:rCtr x="132" y="3"/>
                                    </p:animMotion>
                                  </p:childTnLst>
                                </p:cTn>
                              </p:par>
                              <p:par>
                                <p:cTn id="419" presetID="0" presetClass="path" presetSubtype="0" accel="50000" decel="50000" fill="hold" grpId="3" nodeType="withEffect">
                                  <p:stCondLst>
                                    <p:cond delay="0"/>
                                  </p:stCondLst>
                                  <p:childTnLst>
                                    <p:animMotion origin="layout" path="M 0 0 L 0.29132 0 " pathEditMode="relative" ptsTypes="AA">
                                      <p:cBhvr>
                                        <p:cTn id="420" dur="1000" fill="hold"/>
                                        <p:tgtEl>
                                          <p:spTgt spid="104"/>
                                        </p:tgtEl>
                                        <p:attrNameLst>
                                          <p:attrName>ppt_x</p:attrName>
                                          <p:attrName>ppt_y</p:attrName>
                                        </p:attrNameLst>
                                      </p:cBhvr>
                                    </p:animMotion>
                                  </p:childTnLst>
                                </p:cTn>
                              </p:par>
                              <p:par>
                                <p:cTn id="421" presetID="0" presetClass="path" presetSubtype="0" accel="50000" decel="50000" fill="hold" grpId="3" nodeType="withEffect">
                                  <p:stCondLst>
                                    <p:cond delay="0"/>
                                  </p:stCondLst>
                                  <p:childTnLst>
                                    <p:animMotion origin="layout" path="M 8.33333E-7 -0.00417 L 0.25191 -0.17223 " pathEditMode="relative" rAng="0" ptsTypes="AA">
                                      <p:cBhvr>
                                        <p:cTn id="422" dur="1000" fill="hold"/>
                                        <p:tgtEl>
                                          <p:spTgt spid="105"/>
                                        </p:tgtEl>
                                        <p:attrNameLst>
                                          <p:attrName>ppt_x</p:attrName>
                                          <p:attrName>ppt_y</p:attrName>
                                        </p:attrNameLst>
                                      </p:cBhvr>
                                      <p:rCtr x="126" y="-84"/>
                                    </p:animMotion>
                                  </p:childTnLst>
                                </p:cTn>
                              </p:par>
                              <p:par>
                                <p:cTn id="423" presetID="0" presetClass="path" presetSubtype="0" accel="50000" decel="50000" fill="hold" grpId="2" nodeType="withEffect">
                                  <p:stCondLst>
                                    <p:cond delay="0"/>
                                  </p:stCondLst>
                                  <p:childTnLst>
                                    <p:animMotion origin="layout" path="M 0.00503 -0.00023 L 0.00486 0.80116 " pathEditMode="relative" rAng="0" ptsTypes="AA">
                                      <p:cBhvr>
                                        <p:cTn id="424" dur="2000" fill="hold"/>
                                        <p:tgtEl>
                                          <p:spTgt spid="110"/>
                                        </p:tgtEl>
                                        <p:attrNameLst>
                                          <p:attrName>ppt_x</p:attrName>
                                          <p:attrName>ppt_y</p:attrName>
                                        </p:attrNameLst>
                                      </p:cBhvr>
                                      <p:rCtr x="0" y="401"/>
                                    </p:animMotion>
                                  </p:childTnLst>
                                </p:cTn>
                              </p:par>
                            </p:childTnLst>
                          </p:cTn>
                        </p:par>
                      </p:childTnLst>
                    </p:cTn>
                  </p:par>
                  <p:par>
                    <p:cTn id="425" fill="hold">
                      <p:stCondLst>
                        <p:cond delay="indefinite"/>
                      </p:stCondLst>
                      <p:childTnLst>
                        <p:par>
                          <p:cTn id="426" fill="hold">
                            <p:stCondLst>
                              <p:cond delay="0"/>
                            </p:stCondLst>
                            <p:childTnLst>
                              <p:par>
                                <p:cTn id="427" presetID="10" presetClass="exit" presetSubtype="0" fill="hold" grpId="0" nodeType="clickEffect">
                                  <p:stCondLst>
                                    <p:cond delay="0"/>
                                  </p:stCondLst>
                                  <p:childTnLst>
                                    <p:animEffect transition="out" filter="fade">
                                      <p:cBhvr>
                                        <p:cTn id="428" dur="1000"/>
                                        <p:tgtEl>
                                          <p:spTgt spid="107"/>
                                        </p:tgtEl>
                                      </p:cBhvr>
                                    </p:animEffect>
                                    <p:set>
                                      <p:cBhvr>
                                        <p:cTn id="429" dur="1" fill="hold">
                                          <p:stCondLst>
                                            <p:cond delay="999"/>
                                          </p:stCondLst>
                                        </p:cTn>
                                        <p:tgtEl>
                                          <p:spTgt spid="107"/>
                                        </p:tgtEl>
                                        <p:attrNameLst>
                                          <p:attrName>style.visibility</p:attrName>
                                        </p:attrNameLst>
                                      </p:cBhvr>
                                      <p:to>
                                        <p:strVal val="hidden"/>
                                      </p:to>
                                    </p:set>
                                  </p:childTnLst>
                                </p:cTn>
                              </p:par>
                              <p:par>
                                <p:cTn id="430" presetID="10" presetClass="exit" presetSubtype="0" fill="hold" grpId="2" nodeType="withEffect">
                                  <p:stCondLst>
                                    <p:cond delay="0"/>
                                  </p:stCondLst>
                                  <p:childTnLst>
                                    <p:animEffect transition="out" filter="fade">
                                      <p:cBhvr>
                                        <p:cTn id="431" dur="2000"/>
                                        <p:tgtEl>
                                          <p:spTgt spid="106"/>
                                        </p:tgtEl>
                                      </p:cBhvr>
                                    </p:animEffect>
                                    <p:set>
                                      <p:cBhvr>
                                        <p:cTn id="432" dur="1" fill="hold">
                                          <p:stCondLst>
                                            <p:cond delay="1999"/>
                                          </p:stCondLst>
                                        </p:cTn>
                                        <p:tgtEl>
                                          <p:spTgt spid="106"/>
                                        </p:tgtEl>
                                        <p:attrNameLst>
                                          <p:attrName>style.visibility</p:attrName>
                                        </p:attrNameLst>
                                      </p:cBhvr>
                                      <p:to>
                                        <p:strVal val="hidden"/>
                                      </p:to>
                                    </p:set>
                                  </p:childTnLst>
                                </p:cTn>
                              </p:par>
                              <p:par>
                                <p:cTn id="433" presetID="10" presetClass="exit" presetSubtype="0" fill="hold" grpId="1" nodeType="withEffect">
                                  <p:stCondLst>
                                    <p:cond delay="0"/>
                                  </p:stCondLst>
                                  <p:childTnLst>
                                    <p:animEffect transition="out" filter="fade">
                                      <p:cBhvr>
                                        <p:cTn id="434" dur="1000"/>
                                        <p:tgtEl>
                                          <p:spTgt spid="105"/>
                                        </p:tgtEl>
                                      </p:cBhvr>
                                    </p:animEffect>
                                    <p:set>
                                      <p:cBhvr>
                                        <p:cTn id="435" dur="1" fill="hold">
                                          <p:stCondLst>
                                            <p:cond delay="999"/>
                                          </p:stCondLst>
                                        </p:cTn>
                                        <p:tgtEl>
                                          <p:spTgt spid="105"/>
                                        </p:tgtEl>
                                        <p:attrNameLst>
                                          <p:attrName>style.visibility</p:attrName>
                                        </p:attrNameLst>
                                      </p:cBhvr>
                                      <p:to>
                                        <p:strVal val="hidden"/>
                                      </p:to>
                                    </p:set>
                                  </p:childTnLst>
                                </p:cTn>
                              </p:par>
                              <p:par>
                                <p:cTn id="436" presetID="10" presetClass="exit" presetSubtype="0" fill="hold" grpId="1" nodeType="withEffect">
                                  <p:stCondLst>
                                    <p:cond delay="0"/>
                                  </p:stCondLst>
                                  <p:childTnLst>
                                    <p:animEffect transition="out" filter="fade">
                                      <p:cBhvr>
                                        <p:cTn id="437" dur="1000"/>
                                        <p:tgtEl>
                                          <p:spTgt spid="104"/>
                                        </p:tgtEl>
                                      </p:cBhvr>
                                    </p:animEffect>
                                    <p:set>
                                      <p:cBhvr>
                                        <p:cTn id="438" dur="1" fill="hold">
                                          <p:stCondLst>
                                            <p:cond delay="999"/>
                                          </p:stCondLst>
                                        </p:cTn>
                                        <p:tgtEl>
                                          <p:spTgt spid="104"/>
                                        </p:tgtEl>
                                        <p:attrNameLst>
                                          <p:attrName>style.visibility</p:attrName>
                                        </p:attrNameLst>
                                      </p:cBhvr>
                                      <p:to>
                                        <p:strVal val="hidden"/>
                                      </p:to>
                                    </p:set>
                                  </p:childTnLst>
                                </p:cTn>
                              </p:par>
                              <p:par>
                                <p:cTn id="439" presetID="10" presetClass="exit" presetSubtype="0" fill="hold" grpId="0" nodeType="withEffect">
                                  <p:stCondLst>
                                    <p:cond delay="0"/>
                                  </p:stCondLst>
                                  <p:childTnLst>
                                    <p:animEffect transition="out" filter="fade">
                                      <p:cBhvr>
                                        <p:cTn id="440" dur="1000"/>
                                        <p:tgtEl>
                                          <p:spTgt spid="108"/>
                                        </p:tgtEl>
                                      </p:cBhvr>
                                    </p:animEffect>
                                    <p:set>
                                      <p:cBhvr>
                                        <p:cTn id="441" dur="1" fill="hold">
                                          <p:stCondLst>
                                            <p:cond delay="999"/>
                                          </p:stCondLst>
                                        </p:cTn>
                                        <p:tgtEl>
                                          <p:spTgt spid="108"/>
                                        </p:tgtEl>
                                        <p:attrNameLst>
                                          <p:attrName>style.visibility</p:attrName>
                                        </p:attrNameLst>
                                      </p:cBhvr>
                                      <p:to>
                                        <p:strVal val="hidden"/>
                                      </p:to>
                                    </p:set>
                                  </p:childTnLst>
                                </p:cTn>
                              </p:par>
                              <p:par>
                                <p:cTn id="442" presetID="55" presetClass="entr" presetSubtype="0" fill="hold" grpId="0" nodeType="withEffect">
                                  <p:stCondLst>
                                    <p:cond delay="0"/>
                                  </p:stCondLst>
                                  <p:childTnLst>
                                    <p:set>
                                      <p:cBhvr>
                                        <p:cTn id="443" dur="1" fill="hold">
                                          <p:stCondLst>
                                            <p:cond delay="0"/>
                                          </p:stCondLst>
                                        </p:cTn>
                                        <p:tgtEl>
                                          <p:spTgt spid="118"/>
                                        </p:tgtEl>
                                        <p:attrNameLst>
                                          <p:attrName>style.visibility</p:attrName>
                                        </p:attrNameLst>
                                      </p:cBhvr>
                                      <p:to>
                                        <p:strVal val="visible"/>
                                      </p:to>
                                    </p:set>
                                    <p:anim calcmode="lin" valueType="num">
                                      <p:cBhvr>
                                        <p:cTn id="444" dur="1000" fill="hold"/>
                                        <p:tgtEl>
                                          <p:spTgt spid="118"/>
                                        </p:tgtEl>
                                        <p:attrNameLst>
                                          <p:attrName>ppt_w</p:attrName>
                                        </p:attrNameLst>
                                      </p:cBhvr>
                                      <p:tavLst>
                                        <p:tav tm="0">
                                          <p:val>
                                            <p:strVal val="#ppt_w*0.70"/>
                                          </p:val>
                                        </p:tav>
                                        <p:tav tm="100000">
                                          <p:val>
                                            <p:strVal val="#ppt_w"/>
                                          </p:val>
                                        </p:tav>
                                      </p:tavLst>
                                    </p:anim>
                                    <p:anim calcmode="lin" valueType="num">
                                      <p:cBhvr>
                                        <p:cTn id="445" dur="1000" fill="hold"/>
                                        <p:tgtEl>
                                          <p:spTgt spid="118"/>
                                        </p:tgtEl>
                                        <p:attrNameLst>
                                          <p:attrName>ppt_h</p:attrName>
                                        </p:attrNameLst>
                                      </p:cBhvr>
                                      <p:tavLst>
                                        <p:tav tm="0">
                                          <p:val>
                                            <p:strVal val="#ppt_h"/>
                                          </p:val>
                                        </p:tav>
                                        <p:tav tm="100000">
                                          <p:val>
                                            <p:strVal val="#ppt_h"/>
                                          </p:val>
                                        </p:tav>
                                      </p:tavLst>
                                    </p:anim>
                                    <p:animEffect transition="in" filter="fade">
                                      <p:cBhvr>
                                        <p:cTn id="446" dur="1000"/>
                                        <p:tgtEl>
                                          <p:spTgt spid="118"/>
                                        </p:tgtEl>
                                      </p:cBhvr>
                                    </p:animEffect>
                                  </p:childTnLst>
                                </p:cTn>
                              </p:par>
                            </p:childTnLst>
                          </p:cTn>
                        </p:par>
                      </p:childTnLst>
                    </p:cTn>
                  </p:par>
                  <p:par>
                    <p:cTn id="447" fill="hold">
                      <p:stCondLst>
                        <p:cond delay="indefinite"/>
                      </p:stCondLst>
                      <p:childTnLst>
                        <p:par>
                          <p:cTn id="448" fill="hold">
                            <p:stCondLst>
                              <p:cond delay="0"/>
                            </p:stCondLst>
                            <p:childTnLst>
                              <p:par>
                                <p:cTn id="449" presetID="55" presetClass="entr" presetSubtype="0" fill="hold" grpId="0" nodeType="clickEffect">
                                  <p:stCondLst>
                                    <p:cond delay="0"/>
                                  </p:stCondLst>
                                  <p:childTnLst>
                                    <p:set>
                                      <p:cBhvr>
                                        <p:cTn id="450" dur="1" fill="hold">
                                          <p:stCondLst>
                                            <p:cond delay="0"/>
                                          </p:stCondLst>
                                        </p:cTn>
                                        <p:tgtEl>
                                          <p:spTgt spid="119"/>
                                        </p:tgtEl>
                                        <p:attrNameLst>
                                          <p:attrName>style.visibility</p:attrName>
                                        </p:attrNameLst>
                                      </p:cBhvr>
                                      <p:to>
                                        <p:strVal val="visible"/>
                                      </p:to>
                                    </p:set>
                                    <p:anim calcmode="lin" valueType="num">
                                      <p:cBhvr>
                                        <p:cTn id="451" dur="1000" fill="hold"/>
                                        <p:tgtEl>
                                          <p:spTgt spid="119"/>
                                        </p:tgtEl>
                                        <p:attrNameLst>
                                          <p:attrName>ppt_w</p:attrName>
                                        </p:attrNameLst>
                                      </p:cBhvr>
                                      <p:tavLst>
                                        <p:tav tm="0">
                                          <p:val>
                                            <p:strVal val="#ppt_w*0.70"/>
                                          </p:val>
                                        </p:tav>
                                        <p:tav tm="100000">
                                          <p:val>
                                            <p:strVal val="#ppt_w"/>
                                          </p:val>
                                        </p:tav>
                                      </p:tavLst>
                                    </p:anim>
                                    <p:anim calcmode="lin" valueType="num">
                                      <p:cBhvr>
                                        <p:cTn id="452" dur="1000" fill="hold"/>
                                        <p:tgtEl>
                                          <p:spTgt spid="119"/>
                                        </p:tgtEl>
                                        <p:attrNameLst>
                                          <p:attrName>ppt_h</p:attrName>
                                        </p:attrNameLst>
                                      </p:cBhvr>
                                      <p:tavLst>
                                        <p:tav tm="0">
                                          <p:val>
                                            <p:strVal val="#ppt_h"/>
                                          </p:val>
                                        </p:tav>
                                        <p:tav tm="100000">
                                          <p:val>
                                            <p:strVal val="#ppt_h"/>
                                          </p:val>
                                        </p:tav>
                                      </p:tavLst>
                                    </p:anim>
                                    <p:animEffect transition="in" filter="fade">
                                      <p:cBhvr>
                                        <p:cTn id="453" dur="1000"/>
                                        <p:tgtEl>
                                          <p:spTgt spid="119"/>
                                        </p:tgtEl>
                                      </p:cBhvr>
                                    </p:animEffect>
                                  </p:childTnLst>
                                </p:cTn>
                              </p:par>
                            </p:childTnLst>
                          </p:cTn>
                        </p:par>
                      </p:childTnLst>
                    </p:cTn>
                  </p:par>
                  <p:par>
                    <p:cTn id="454" fill="hold">
                      <p:stCondLst>
                        <p:cond delay="indefinite"/>
                      </p:stCondLst>
                      <p:childTnLst>
                        <p:par>
                          <p:cTn id="455" fill="hold">
                            <p:stCondLst>
                              <p:cond delay="0"/>
                            </p:stCondLst>
                            <p:childTnLst>
                              <p:par>
                                <p:cTn id="456" presetID="10" presetClass="exit" presetSubtype="0" fill="hold" grpId="1" nodeType="clickEffect">
                                  <p:stCondLst>
                                    <p:cond delay="0"/>
                                  </p:stCondLst>
                                  <p:childTnLst>
                                    <p:animEffect transition="out" filter="fade">
                                      <p:cBhvr>
                                        <p:cTn id="457" dur="2000"/>
                                        <p:tgtEl>
                                          <p:spTgt spid="110"/>
                                        </p:tgtEl>
                                      </p:cBhvr>
                                    </p:animEffect>
                                    <p:set>
                                      <p:cBhvr>
                                        <p:cTn id="458" dur="1" fill="hold">
                                          <p:stCondLst>
                                            <p:cond delay="1999"/>
                                          </p:stCondLst>
                                        </p:cTn>
                                        <p:tgtEl>
                                          <p:spTgt spid="110"/>
                                        </p:tgtEl>
                                        <p:attrNameLst>
                                          <p:attrName>style.visibility</p:attrName>
                                        </p:attrNameLst>
                                      </p:cBhvr>
                                      <p:to>
                                        <p:strVal val="hidden"/>
                                      </p:to>
                                    </p:set>
                                  </p:childTnLst>
                                </p:cTn>
                              </p:par>
                            </p:childTnLst>
                          </p:cTn>
                        </p:par>
                      </p:childTnLst>
                    </p:cTn>
                  </p:par>
                  <p:par>
                    <p:cTn id="459" fill="hold">
                      <p:stCondLst>
                        <p:cond delay="indefinite"/>
                      </p:stCondLst>
                      <p:childTnLst>
                        <p:par>
                          <p:cTn id="460" fill="hold">
                            <p:stCondLst>
                              <p:cond delay="0"/>
                            </p:stCondLst>
                            <p:childTnLst>
                              <p:par>
                                <p:cTn id="461" presetID="55" presetClass="entr" presetSubtype="0" fill="hold" grpId="0" nodeType="clickEffect">
                                  <p:stCondLst>
                                    <p:cond delay="0"/>
                                  </p:stCondLst>
                                  <p:childTnLst>
                                    <p:set>
                                      <p:cBhvr>
                                        <p:cTn id="462" dur="1" fill="hold">
                                          <p:stCondLst>
                                            <p:cond delay="0"/>
                                          </p:stCondLst>
                                        </p:cTn>
                                        <p:tgtEl>
                                          <p:spTgt spid="109"/>
                                        </p:tgtEl>
                                        <p:attrNameLst>
                                          <p:attrName>style.visibility</p:attrName>
                                        </p:attrNameLst>
                                      </p:cBhvr>
                                      <p:to>
                                        <p:strVal val="visible"/>
                                      </p:to>
                                    </p:set>
                                    <p:anim calcmode="lin" valueType="num">
                                      <p:cBhvr>
                                        <p:cTn id="463" dur="1000" fill="hold"/>
                                        <p:tgtEl>
                                          <p:spTgt spid="109"/>
                                        </p:tgtEl>
                                        <p:attrNameLst>
                                          <p:attrName>ppt_w</p:attrName>
                                        </p:attrNameLst>
                                      </p:cBhvr>
                                      <p:tavLst>
                                        <p:tav tm="0">
                                          <p:val>
                                            <p:strVal val="#ppt_w*0.70"/>
                                          </p:val>
                                        </p:tav>
                                        <p:tav tm="100000">
                                          <p:val>
                                            <p:strVal val="#ppt_w"/>
                                          </p:val>
                                        </p:tav>
                                      </p:tavLst>
                                    </p:anim>
                                    <p:anim calcmode="lin" valueType="num">
                                      <p:cBhvr>
                                        <p:cTn id="464" dur="1000" fill="hold"/>
                                        <p:tgtEl>
                                          <p:spTgt spid="109"/>
                                        </p:tgtEl>
                                        <p:attrNameLst>
                                          <p:attrName>ppt_h</p:attrName>
                                        </p:attrNameLst>
                                      </p:cBhvr>
                                      <p:tavLst>
                                        <p:tav tm="0">
                                          <p:val>
                                            <p:strVal val="#ppt_h"/>
                                          </p:val>
                                        </p:tav>
                                        <p:tav tm="100000">
                                          <p:val>
                                            <p:strVal val="#ppt_h"/>
                                          </p:val>
                                        </p:tav>
                                      </p:tavLst>
                                    </p:anim>
                                    <p:animEffect transition="in" filter="fade">
                                      <p:cBhvr>
                                        <p:cTn id="465" dur="1000"/>
                                        <p:tgtEl>
                                          <p:spTgt spid="109"/>
                                        </p:tgtEl>
                                      </p:cBhvr>
                                    </p:animEffect>
                                  </p:childTnLst>
                                </p:cTn>
                              </p:par>
                              <p:par>
                                <p:cTn id="466" presetID="0" presetClass="path" presetSubtype="0" accel="50000" decel="50000" fill="hold" grpId="1" nodeType="withEffect">
                                  <p:stCondLst>
                                    <p:cond delay="0"/>
                                  </p:stCondLst>
                                  <p:childTnLst>
                                    <p:animMotion origin="layout" path="M -0.00694 0.01689 L 0.02448 0.44722 " pathEditMode="relative" rAng="0" ptsTypes="AA">
                                      <p:cBhvr>
                                        <p:cTn id="467" dur="2000" fill="hold"/>
                                        <p:tgtEl>
                                          <p:spTgt spid="119"/>
                                        </p:tgtEl>
                                        <p:attrNameLst>
                                          <p:attrName>ppt_x</p:attrName>
                                          <p:attrName>ppt_y</p:attrName>
                                        </p:attrNameLst>
                                      </p:cBhvr>
                                      <p:rCtr x="16" y="215"/>
                                    </p:animMotion>
                                  </p:childTnLst>
                                </p:cTn>
                              </p:par>
                              <p:par>
                                <p:cTn id="468" presetID="0" presetClass="path" presetSubtype="0" accel="50000" decel="50000" fill="hold" grpId="1" nodeType="withEffect">
                                  <p:stCondLst>
                                    <p:cond delay="0"/>
                                  </p:stCondLst>
                                  <p:childTnLst>
                                    <p:animMotion origin="layout" path="M -0.0033 0.02755 L 0.02482 0.44329 " pathEditMode="relative" rAng="0" ptsTypes="AA">
                                      <p:cBhvr>
                                        <p:cTn id="469" dur="2000" fill="hold"/>
                                        <p:tgtEl>
                                          <p:spTgt spid="118"/>
                                        </p:tgtEl>
                                        <p:attrNameLst>
                                          <p:attrName>ppt_x</p:attrName>
                                          <p:attrName>ppt_y</p:attrName>
                                        </p:attrNameLst>
                                      </p:cBhvr>
                                      <p:rCtr x="14" y="208"/>
                                    </p:animMotion>
                                  </p:childTnLst>
                                </p:cTn>
                              </p:par>
                              <p:par>
                                <p:cTn id="470" presetID="0" presetClass="path" presetSubtype="0" accel="50000" decel="50000" fill="hold" grpId="1" nodeType="withEffect">
                                  <p:stCondLst>
                                    <p:cond delay="0"/>
                                  </p:stCondLst>
                                  <p:childTnLst>
                                    <p:animMotion origin="layout" path="M 0 0 L 0.12604 -0.36759 " pathEditMode="relative" ptsTypes="AA">
                                      <p:cBhvr>
                                        <p:cTn id="471" dur="1000" fill="hold"/>
                                        <p:tgtEl>
                                          <p:spTgt spid="109"/>
                                        </p:tgtEl>
                                        <p:attrNameLst>
                                          <p:attrName>ppt_x</p:attrName>
                                          <p:attrName>ppt_y</p:attrName>
                                        </p:attrNameLst>
                                      </p:cBhvr>
                                    </p:animMotion>
                                  </p:childTnLst>
                                </p:cTn>
                              </p:par>
                            </p:childTnLst>
                          </p:cTn>
                        </p:par>
                      </p:childTnLst>
                    </p:cTn>
                  </p:par>
                  <p:par>
                    <p:cTn id="472" fill="hold">
                      <p:stCondLst>
                        <p:cond delay="indefinite"/>
                      </p:stCondLst>
                      <p:childTnLst>
                        <p:par>
                          <p:cTn id="473" fill="hold">
                            <p:stCondLst>
                              <p:cond delay="0"/>
                            </p:stCondLst>
                            <p:childTnLst>
                              <p:par>
                                <p:cTn id="474" presetID="10" presetClass="exit" presetSubtype="0" fill="hold" grpId="2" nodeType="clickEffect">
                                  <p:stCondLst>
                                    <p:cond delay="0"/>
                                  </p:stCondLst>
                                  <p:childTnLst>
                                    <p:animEffect transition="out" filter="fade">
                                      <p:cBhvr>
                                        <p:cTn id="475" dur="2000"/>
                                        <p:tgtEl>
                                          <p:spTgt spid="118"/>
                                        </p:tgtEl>
                                      </p:cBhvr>
                                    </p:animEffect>
                                    <p:set>
                                      <p:cBhvr>
                                        <p:cTn id="476" dur="1" fill="hold">
                                          <p:stCondLst>
                                            <p:cond delay="1999"/>
                                          </p:stCondLst>
                                        </p:cTn>
                                        <p:tgtEl>
                                          <p:spTgt spid="118"/>
                                        </p:tgtEl>
                                        <p:attrNameLst>
                                          <p:attrName>style.visibility</p:attrName>
                                        </p:attrNameLst>
                                      </p:cBhvr>
                                      <p:to>
                                        <p:strVal val="hidden"/>
                                      </p:to>
                                    </p:set>
                                  </p:childTnLst>
                                </p:cTn>
                              </p:par>
                              <p:par>
                                <p:cTn id="477" presetID="10" presetClass="exit" presetSubtype="0" fill="hold" grpId="2" nodeType="withEffect">
                                  <p:stCondLst>
                                    <p:cond delay="0"/>
                                  </p:stCondLst>
                                  <p:childTnLst>
                                    <p:animEffect transition="out" filter="fade">
                                      <p:cBhvr>
                                        <p:cTn id="478" dur="2000"/>
                                        <p:tgtEl>
                                          <p:spTgt spid="119"/>
                                        </p:tgtEl>
                                      </p:cBhvr>
                                    </p:animEffect>
                                    <p:set>
                                      <p:cBhvr>
                                        <p:cTn id="479" dur="1" fill="hold">
                                          <p:stCondLst>
                                            <p:cond delay="1999"/>
                                          </p:stCondLst>
                                        </p:cTn>
                                        <p:tgtEl>
                                          <p:spTgt spid="119"/>
                                        </p:tgtEl>
                                        <p:attrNameLst>
                                          <p:attrName>style.visibility</p:attrName>
                                        </p:attrNameLst>
                                      </p:cBhvr>
                                      <p:to>
                                        <p:strVal val="hidden"/>
                                      </p:to>
                                    </p:set>
                                  </p:childTnLst>
                                </p:cTn>
                              </p:par>
                            </p:childTnLst>
                          </p:cTn>
                        </p:par>
                      </p:childTnLst>
                    </p:cTn>
                  </p:par>
                  <p:par>
                    <p:cTn id="480" fill="hold">
                      <p:stCondLst>
                        <p:cond delay="indefinite"/>
                      </p:stCondLst>
                      <p:childTnLst>
                        <p:par>
                          <p:cTn id="481" fill="hold">
                            <p:stCondLst>
                              <p:cond delay="0"/>
                            </p:stCondLst>
                            <p:childTnLst>
                              <p:par>
                                <p:cTn id="482" presetID="10" presetClass="exit" presetSubtype="0" fill="hold" grpId="2" nodeType="clickEffect">
                                  <p:stCondLst>
                                    <p:cond delay="0"/>
                                  </p:stCondLst>
                                  <p:childTnLst>
                                    <p:animEffect transition="out" filter="fade">
                                      <p:cBhvr>
                                        <p:cTn id="483" dur="1000"/>
                                        <p:tgtEl>
                                          <p:spTgt spid="109"/>
                                        </p:tgtEl>
                                      </p:cBhvr>
                                    </p:animEffect>
                                    <p:set>
                                      <p:cBhvr>
                                        <p:cTn id="484" dur="1" fill="hold">
                                          <p:stCondLst>
                                            <p:cond delay="999"/>
                                          </p:stCondLst>
                                        </p:cTn>
                                        <p:tgtEl>
                                          <p:spTgt spid="109"/>
                                        </p:tgtEl>
                                        <p:attrNameLst>
                                          <p:attrName>style.visibility</p:attrName>
                                        </p:attrNameLst>
                                      </p:cBhvr>
                                      <p:to>
                                        <p:strVal val="hidden"/>
                                      </p:to>
                                    </p:set>
                                  </p:childTnLst>
                                </p:cTn>
                              </p:par>
                            </p:childTnLst>
                          </p:cTn>
                        </p:par>
                      </p:childTnLst>
                    </p:cTn>
                  </p:par>
                  <p:par>
                    <p:cTn id="485" fill="hold">
                      <p:stCondLst>
                        <p:cond delay="indefinite"/>
                      </p:stCondLst>
                      <p:childTnLst>
                        <p:par>
                          <p:cTn id="486" fill="hold">
                            <p:stCondLst>
                              <p:cond delay="0"/>
                            </p:stCondLst>
                            <p:childTnLst>
                              <p:par>
                                <p:cTn id="487" presetID="55" presetClass="entr" presetSubtype="0" fill="hold" grpId="0" nodeType="clickEffect">
                                  <p:stCondLst>
                                    <p:cond delay="0"/>
                                  </p:stCondLst>
                                  <p:childTnLst>
                                    <p:set>
                                      <p:cBhvr>
                                        <p:cTn id="488" dur="1" fill="hold">
                                          <p:stCondLst>
                                            <p:cond delay="0"/>
                                          </p:stCondLst>
                                        </p:cTn>
                                        <p:tgtEl>
                                          <p:spTgt spid="113"/>
                                        </p:tgtEl>
                                        <p:attrNameLst>
                                          <p:attrName>style.visibility</p:attrName>
                                        </p:attrNameLst>
                                      </p:cBhvr>
                                      <p:to>
                                        <p:strVal val="visible"/>
                                      </p:to>
                                    </p:set>
                                    <p:anim calcmode="lin" valueType="num">
                                      <p:cBhvr>
                                        <p:cTn id="489" dur="1000" fill="hold"/>
                                        <p:tgtEl>
                                          <p:spTgt spid="113"/>
                                        </p:tgtEl>
                                        <p:attrNameLst>
                                          <p:attrName>ppt_w</p:attrName>
                                        </p:attrNameLst>
                                      </p:cBhvr>
                                      <p:tavLst>
                                        <p:tav tm="0">
                                          <p:val>
                                            <p:strVal val="#ppt_w*0.70"/>
                                          </p:val>
                                        </p:tav>
                                        <p:tav tm="100000">
                                          <p:val>
                                            <p:strVal val="#ppt_w"/>
                                          </p:val>
                                        </p:tav>
                                      </p:tavLst>
                                    </p:anim>
                                    <p:anim calcmode="lin" valueType="num">
                                      <p:cBhvr>
                                        <p:cTn id="490" dur="1000" fill="hold"/>
                                        <p:tgtEl>
                                          <p:spTgt spid="113"/>
                                        </p:tgtEl>
                                        <p:attrNameLst>
                                          <p:attrName>ppt_h</p:attrName>
                                        </p:attrNameLst>
                                      </p:cBhvr>
                                      <p:tavLst>
                                        <p:tav tm="0">
                                          <p:val>
                                            <p:strVal val="#ppt_h"/>
                                          </p:val>
                                        </p:tav>
                                        <p:tav tm="100000">
                                          <p:val>
                                            <p:strVal val="#ppt_h"/>
                                          </p:val>
                                        </p:tav>
                                      </p:tavLst>
                                    </p:anim>
                                    <p:animEffect transition="in" filter="fade">
                                      <p:cBhvr>
                                        <p:cTn id="491" dur="1000"/>
                                        <p:tgtEl>
                                          <p:spTgt spid="113"/>
                                        </p:tgtEl>
                                      </p:cBhvr>
                                    </p:animEffect>
                                  </p:childTnLst>
                                </p:cTn>
                              </p:par>
                              <p:par>
                                <p:cTn id="492" presetID="55" presetClass="entr" presetSubtype="0" fill="hold" grpId="0" nodeType="withEffect">
                                  <p:stCondLst>
                                    <p:cond delay="0"/>
                                  </p:stCondLst>
                                  <p:childTnLst>
                                    <p:set>
                                      <p:cBhvr>
                                        <p:cTn id="493" dur="1" fill="hold">
                                          <p:stCondLst>
                                            <p:cond delay="0"/>
                                          </p:stCondLst>
                                        </p:cTn>
                                        <p:tgtEl>
                                          <p:spTgt spid="255"/>
                                        </p:tgtEl>
                                        <p:attrNameLst>
                                          <p:attrName>style.visibility</p:attrName>
                                        </p:attrNameLst>
                                      </p:cBhvr>
                                      <p:to>
                                        <p:strVal val="visible"/>
                                      </p:to>
                                    </p:set>
                                    <p:anim calcmode="lin" valueType="num">
                                      <p:cBhvr>
                                        <p:cTn id="494" dur="1000" fill="hold"/>
                                        <p:tgtEl>
                                          <p:spTgt spid="255"/>
                                        </p:tgtEl>
                                        <p:attrNameLst>
                                          <p:attrName>ppt_w</p:attrName>
                                        </p:attrNameLst>
                                      </p:cBhvr>
                                      <p:tavLst>
                                        <p:tav tm="0">
                                          <p:val>
                                            <p:strVal val="#ppt_w*0.70"/>
                                          </p:val>
                                        </p:tav>
                                        <p:tav tm="100000">
                                          <p:val>
                                            <p:strVal val="#ppt_w"/>
                                          </p:val>
                                        </p:tav>
                                      </p:tavLst>
                                    </p:anim>
                                    <p:anim calcmode="lin" valueType="num">
                                      <p:cBhvr>
                                        <p:cTn id="495" dur="1000" fill="hold"/>
                                        <p:tgtEl>
                                          <p:spTgt spid="255"/>
                                        </p:tgtEl>
                                        <p:attrNameLst>
                                          <p:attrName>ppt_h</p:attrName>
                                        </p:attrNameLst>
                                      </p:cBhvr>
                                      <p:tavLst>
                                        <p:tav tm="0">
                                          <p:val>
                                            <p:strVal val="#ppt_h"/>
                                          </p:val>
                                        </p:tav>
                                        <p:tav tm="100000">
                                          <p:val>
                                            <p:strVal val="#ppt_h"/>
                                          </p:val>
                                        </p:tav>
                                      </p:tavLst>
                                    </p:anim>
                                    <p:animEffect transition="in" filter="fade">
                                      <p:cBhvr>
                                        <p:cTn id="496" dur="1000"/>
                                        <p:tgtEl>
                                          <p:spTgt spid="255"/>
                                        </p:tgtEl>
                                      </p:cBhvr>
                                    </p:animEffect>
                                  </p:childTnLst>
                                </p:cTn>
                              </p:par>
                              <p:par>
                                <p:cTn id="497" presetID="55" presetClass="entr" presetSubtype="0" fill="hold" grpId="0" nodeType="withEffect">
                                  <p:stCondLst>
                                    <p:cond delay="0"/>
                                  </p:stCondLst>
                                  <p:childTnLst>
                                    <p:set>
                                      <p:cBhvr>
                                        <p:cTn id="498" dur="1" fill="hold">
                                          <p:stCondLst>
                                            <p:cond delay="0"/>
                                          </p:stCondLst>
                                        </p:cTn>
                                        <p:tgtEl>
                                          <p:spTgt spid="111"/>
                                        </p:tgtEl>
                                        <p:attrNameLst>
                                          <p:attrName>style.visibility</p:attrName>
                                        </p:attrNameLst>
                                      </p:cBhvr>
                                      <p:to>
                                        <p:strVal val="visible"/>
                                      </p:to>
                                    </p:set>
                                    <p:anim calcmode="lin" valueType="num">
                                      <p:cBhvr>
                                        <p:cTn id="499" dur="1000" fill="hold"/>
                                        <p:tgtEl>
                                          <p:spTgt spid="111"/>
                                        </p:tgtEl>
                                        <p:attrNameLst>
                                          <p:attrName>ppt_w</p:attrName>
                                        </p:attrNameLst>
                                      </p:cBhvr>
                                      <p:tavLst>
                                        <p:tav tm="0">
                                          <p:val>
                                            <p:strVal val="#ppt_w*0.70"/>
                                          </p:val>
                                        </p:tav>
                                        <p:tav tm="100000">
                                          <p:val>
                                            <p:strVal val="#ppt_w"/>
                                          </p:val>
                                        </p:tav>
                                      </p:tavLst>
                                    </p:anim>
                                    <p:anim calcmode="lin" valueType="num">
                                      <p:cBhvr>
                                        <p:cTn id="500" dur="1000" fill="hold"/>
                                        <p:tgtEl>
                                          <p:spTgt spid="111"/>
                                        </p:tgtEl>
                                        <p:attrNameLst>
                                          <p:attrName>ppt_h</p:attrName>
                                        </p:attrNameLst>
                                      </p:cBhvr>
                                      <p:tavLst>
                                        <p:tav tm="0">
                                          <p:val>
                                            <p:strVal val="#ppt_h"/>
                                          </p:val>
                                        </p:tav>
                                        <p:tav tm="100000">
                                          <p:val>
                                            <p:strVal val="#ppt_h"/>
                                          </p:val>
                                        </p:tav>
                                      </p:tavLst>
                                    </p:anim>
                                    <p:animEffect transition="in" filter="fade">
                                      <p:cBhvr>
                                        <p:cTn id="501" dur="1000"/>
                                        <p:tgtEl>
                                          <p:spTgt spid="111"/>
                                        </p:tgtEl>
                                      </p:cBhvr>
                                    </p:animEffect>
                                  </p:childTnLst>
                                </p:cTn>
                              </p:par>
                              <p:par>
                                <p:cTn id="502" presetID="55" presetClass="entr" presetSubtype="0" fill="hold" grpId="0" nodeType="withEffect">
                                  <p:stCondLst>
                                    <p:cond delay="0"/>
                                  </p:stCondLst>
                                  <p:childTnLst>
                                    <p:set>
                                      <p:cBhvr>
                                        <p:cTn id="503" dur="1" fill="hold">
                                          <p:stCondLst>
                                            <p:cond delay="0"/>
                                          </p:stCondLst>
                                        </p:cTn>
                                        <p:tgtEl>
                                          <p:spTgt spid="112"/>
                                        </p:tgtEl>
                                        <p:attrNameLst>
                                          <p:attrName>style.visibility</p:attrName>
                                        </p:attrNameLst>
                                      </p:cBhvr>
                                      <p:to>
                                        <p:strVal val="visible"/>
                                      </p:to>
                                    </p:set>
                                    <p:anim calcmode="lin" valueType="num">
                                      <p:cBhvr>
                                        <p:cTn id="504" dur="1000" fill="hold"/>
                                        <p:tgtEl>
                                          <p:spTgt spid="112"/>
                                        </p:tgtEl>
                                        <p:attrNameLst>
                                          <p:attrName>ppt_w</p:attrName>
                                        </p:attrNameLst>
                                      </p:cBhvr>
                                      <p:tavLst>
                                        <p:tav tm="0">
                                          <p:val>
                                            <p:strVal val="#ppt_w*0.70"/>
                                          </p:val>
                                        </p:tav>
                                        <p:tav tm="100000">
                                          <p:val>
                                            <p:strVal val="#ppt_w"/>
                                          </p:val>
                                        </p:tav>
                                      </p:tavLst>
                                    </p:anim>
                                    <p:anim calcmode="lin" valueType="num">
                                      <p:cBhvr>
                                        <p:cTn id="505" dur="1000" fill="hold"/>
                                        <p:tgtEl>
                                          <p:spTgt spid="112"/>
                                        </p:tgtEl>
                                        <p:attrNameLst>
                                          <p:attrName>ppt_h</p:attrName>
                                        </p:attrNameLst>
                                      </p:cBhvr>
                                      <p:tavLst>
                                        <p:tav tm="0">
                                          <p:val>
                                            <p:strVal val="#ppt_h"/>
                                          </p:val>
                                        </p:tav>
                                        <p:tav tm="100000">
                                          <p:val>
                                            <p:strVal val="#ppt_h"/>
                                          </p:val>
                                        </p:tav>
                                      </p:tavLst>
                                    </p:anim>
                                    <p:animEffect transition="in" filter="fade">
                                      <p:cBhvr>
                                        <p:cTn id="506" dur="1000"/>
                                        <p:tgtEl>
                                          <p:spTgt spid="112"/>
                                        </p:tgtEl>
                                      </p:cBhvr>
                                    </p:animEffect>
                                  </p:childTnLst>
                                </p:cTn>
                              </p:par>
                            </p:childTnLst>
                          </p:cTn>
                        </p:par>
                      </p:childTnLst>
                    </p:cTn>
                  </p:par>
                  <p:par>
                    <p:cTn id="507" fill="hold">
                      <p:stCondLst>
                        <p:cond delay="indefinite"/>
                      </p:stCondLst>
                      <p:childTnLst>
                        <p:par>
                          <p:cTn id="508" fill="hold">
                            <p:stCondLst>
                              <p:cond delay="0"/>
                            </p:stCondLst>
                            <p:childTnLst>
                              <p:par>
                                <p:cTn id="509" presetID="55" presetClass="entr" presetSubtype="0" fill="hold" grpId="0" nodeType="clickEffect">
                                  <p:stCondLst>
                                    <p:cond delay="0"/>
                                  </p:stCondLst>
                                  <p:childTnLst>
                                    <p:set>
                                      <p:cBhvr>
                                        <p:cTn id="510" dur="1" fill="hold">
                                          <p:stCondLst>
                                            <p:cond delay="0"/>
                                          </p:stCondLst>
                                        </p:cTn>
                                        <p:tgtEl>
                                          <p:spTgt spid="114"/>
                                        </p:tgtEl>
                                        <p:attrNameLst>
                                          <p:attrName>style.visibility</p:attrName>
                                        </p:attrNameLst>
                                      </p:cBhvr>
                                      <p:to>
                                        <p:strVal val="visible"/>
                                      </p:to>
                                    </p:set>
                                    <p:anim calcmode="lin" valueType="num">
                                      <p:cBhvr>
                                        <p:cTn id="511" dur="1000" fill="hold"/>
                                        <p:tgtEl>
                                          <p:spTgt spid="114"/>
                                        </p:tgtEl>
                                        <p:attrNameLst>
                                          <p:attrName>ppt_w</p:attrName>
                                        </p:attrNameLst>
                                      </p:cBhvr>
                                      <p:tavLst>
                                        <p:tav tm="0">
                                          <p:val>
                                            <p:strVal val="#ppt_w*0.70"/>
                                          </p:val>
                                        </p:tav>
                                        <p:tav tm="100000">
                                          <p:val>
                                            <p:strVal val="#ppt_w"/>
                                          </p:val>
                                        </p:tav>
                                      </p:tavLst>
                                    </p:anim>
                                    <p:anim calcmode="lin" valueType="num">
                                      <p:cBhvr>
                                        <p:cTn id="512" dur="1000" fill="hold"/>
                                        <p:tgtEl>
                                          <p:spTgt spid="114"/>
                                        </p:tgtEl>
                                        <p:attrNameLst>
                                          <p:attrName>ppt_h</p:attrName>
                                        </p:attrNameLst>
                                      </p:cBhvr>
                                      <p:tavLst>
                                        <p:tav tm="0">
                                          <p:val>
                                            <p:strVal val="#ppt_h"/>
                                          </p:val>
                                        </p:tav>
                                        <p:tav tm="100000">
                                          <p:val>
                                            <p:strVal val="#ppt_h"/>
                                          </p:val>
                                        </p:tav>
                                      </p:tavLst>
                                    </p:anim>
                                    <p:animEffect transition="in" filter="fade">
                                      <p:cBhvr>
                                        <p:cTn id="513" dur="1000"/>
                                        <p:tgtEl>
                                          <p:spTgt spid="114"/>
                                        </p:tgtEl>
                                      </p:cBhvr>
                                    </p:animEffect>
                                  </p:childTnLst>
                                </p:cTn>
                              </p:par>
                            </p:childTnLst>
                          </p:cTn>
                        </p:par>
                        <p:par>
                          <p:cTn id="514" fill="hold">
                            <p:stCondLst>
                              <p:cond delay="1000"/>
                            </p:stCondLst>
                            <p:childTnLst>
                              <p:par>
                                <p:cTn id="515" presetID="53" presetClass="entr" presetSubtype="0" fill="hold" grpId="0" nodeType="afterEffect">
                                  <p:stCondLst>
                                    <p:cond delay="0"/>
                                  </p:stCondLst>
                                  <p:childTnLst>
                                    <p:set>
                                      <p:cBhvr>
                                        <p:cTn id="516" dur="1" fill="hold">
                                          <p:stCondLst>
                                            <p:cond delay="0"/>
                                          </p:stCondLst>
                                        </p:cTn>
                                        <p:tgtEl>
                                          <p:spTgt spid="256"/>
                                        </p:tgtEl>
                                        <p:attrNameLst>
                                          <p:attrName>style.visibility</p:attrName>
                                        </p:attrNameLst>
                                      </p:cBhvr>
                                      <p:to>
                                        <p:strVal val="visible"/>
                                      </p:to>
                                    </p:set>
                                    <p:anim calcmode="lin" valueType="num">
                                      <p:cBhvr>
                                        <p:cTn id="517" dur="3000" fill="hold"/>
                                        <p:tgtEl>
                                          <p:spTgt spid="256"/>
                                        </p:tgtEl>
                                        <p:attrNameLst>
                                          <p:attrName>ppt_w</p:attrName>
                                        </p:attrNameLst>
                                      </p:cBhvr>
                                      <p:tavLst>
                                        <p:tav tm="0">
                                          <p:val>
                                            <p:fltVal val="0"/>
                                          </p:val>
                                        </p:tav>
                                        <p:tav tm="100000">
                                          <p:val>
                                            <p:strVal val="#ppt_w"/>
                                          </p:val>
                                        </p:tav>
                                      </p:tavLst>
                                    </p:anim>
                                    <p:anim calcmode="lin" valueType="num">
                                      <p:cBhvr>
                                        <p:cTn id="518" dur="3000" fill="hold"/>
                                        <p:tgtEl>
                                          <p:spTgt spid="256"/>
                                        </p:tgtEl>
                                        <p:attrNameLst>
                                          <p:attrName>ppt_h</p:attrName>
                                        </p:attrNameLst>
                                      </p:cBhvr>
                                      <p:tavLst>
                                        <p:tav tm="0">
                                          <p:val>
                                            <p:fltVal val="0"/>
                                          </p:val>
                                        </p:tav>
                                        <p:tav tm="100000">
                                          <p:val>
                                            <p:strVal val="#ppt_h"/>
                                          </p:val>
                                        </p:tav>
                                      </p:tavLst>
                                    </p:anim>
                                    <p:animEffect transition="in" filter="fade">
                                      <p:cBhvr>
                                        <p:cTn id="519" dur="3000"/>
                                        <p:tgtEl>
                                          <p:spTgt spid="256"/>
                                        </p:tgtEl>
                                      </p:cBhvr>
                                    </p:animEffect>
                                  </p:childTnLst>
                                </p:cTn>
                              </p:par>
                            </p:childTnLst>
                          </p:cTn>
                        </p:par>
                      </p:childTnLst>
                    </p:cTn>
                  </p:par>
                  <p:par>
                    <p:cTn id="520" fill="hold">
                      <p:stCondLst>
                        <p:cond delay="indefinite"/>
                      </p:stCondLst>
                      <p:childTnLst>
                        <p:par>
                          <p:cTn id="521" fill="hold">
                            <p:stCondLst>
                              <p:cond delay="0"/>
                            </p:stCondLst>
                            <p:childTnLst>
                              <p:par>
                                <p:cTn id="522" presetID="55" presetClass="exit" presetSubtype="0" fill="hold" grpId="1" nodeType="clickEffect">
                                  <p:stCondLst>
                                    <p:cond delay="0"/>
                                  </p:stCondLst>
                                  <p:childTnLst>
                                    <p:anim calcmode="lin" valueType="num">
                                      <p:cBhvr>
                                        <p:cTn id="523" dur="3000"/>
                                        <p:tgtEl>
                                          <p:spTgt spid="256"/>
                                        </p:tgtEl>
                                        <p:attrNameLst>
                                          <p:attrName>ppt_w</p:attrName>
                                        </p:attrNameLst>
                                      </p:cBhvr>
                                      <p:tavLst>
                                        <p:tav tm="0">
                                          <p:val>
                                            <p:strVal val="ppt_w"/>
                                          </p:val>
                                        </p:tav>
                                        <p:tav tm="100000">
                                          <p:val>
                                            <p:strVal val="ppt_w*0.70"/>
                                          </p:val>
                                        </p:tav>
                                      </p:tavLst>
                                    </p:anim>
                                    <p:anim calcmode="lin" valueType="num">
                                      <p:cBhvr>
                                        <p:cTn id="524" dur="3000"/>
                                        <p:tgtEl>
                                          <p:spTgt spid="256"/>
                                        </p:tgtEl>
                                        <p:attrNameLst>
                                          <p:attrName>ppt_h</p:attrName>
                                        </p:attrNameLst>
                                      </p:cBhvr>
                                      <p:tavLst>
                                        <p:tav tm="0">
                                          <p:val>
                                            <p:strVal val="ppt_h"/>
                                          </p:val>
                                        </p:tav>
                                        <p:tav tm="100000">
                                          <p:val>
                                            <p:strVal val="ppt_h"/>
                                          </p:val>
                                        </p:tav>
                                      </p:tavLst>
                                    </p:anim>
                                    <p:animEffect transition="out" filter="fade">
                                      <p:cBhvr>
                                        <p:cTn id="525" dur="3000"/>
                                        <p:tgtEl>
                                          <p:spTgt spid="256"/>
                                        </p:tgtEl>
                                      </p:cBhvr>
                                    </p:animEffect>
                                    <p:set>
                                      <p:cBhvr>
                                        <p:cTn id="526" dur="1" fill="hold">
                                          <p:stCondLst>
                                            <p:cond delay="2999"/>
                                          </p:stCondLst>
                                        </p:cTn>
                                        <p:tgtEl>
                                          <p:spTgt spid="256"/>
                                        </p:tgtEl>
                                        <p:attrNameLst>
                                          <p:attrName>style.visibility</p:attrName>
                                        </p:attrNameLst>
                                      </p:cBhvr>
                                      <p:to>
                                        <p:strVal val="hidden"/>
                                      </p:to>
                                    </p:set>
                                  </p:childTnLst>
                                </p:cTn>
                              </p:par>
                            </p:childTnLst>
                          </p:cTn>
                        </p:par>
                      </p:childTnLst>
                    </p:cTn>
                  </p:par>
                  <p:par>
                    <p:cTn id="527" fill="hold">
                      <p:stCondLst>
                        <p:cond delay="indefinite"/>
                      </p:stCondLst>
                      <p:childTnLst>
                        <p:par>
                          <p:cTn id="528" fill="hold">
                            <p:stCondLst>
                              <p:cond delay="0"/>
                            </p:stCondLst>
                            <p:childTnLst>
                              <p:par>
                                <p:cTn id="529" presetID="0" presetClass="path" presetSubtype="0" accel="50000" decel="50000" fill="hold" grpId="1" nodeType="clickEffect">
                                  <p:stCondLst>
                                    <p:cond delay="0"/>
                                  </p:stCondLst>
                                  <p:childTnLst>
                                    <p:animMotion origin="layout" path="M -0.01631 -0.00555 L -0.13941 0.36181 " pathEditMode="relative" rAng="0" ptsTypes="AA">
                                      <p:cBhvr>
                                        <p:cTn id="530" dur="1000" fill="hold"/>
                                        <p:tgtEl>
                                          <p:spTgt spid="114"/>
                                        </p:tgtEl>
                                        <p:attrNameLst>
                                          <p:attrName>ppt_x</p:attrName>
                                          <p:attrName>ppt_y</p:attrName>
                                        </p:attrNameLst>
                                      </p:cBhvr>
                                      <p:rCtr x="-62" y="184"/>
                                    </p:animMotion>
                                  </p:childTnLst>
                                </p:cTn>
                              </p:par>
                            </p:childTnLst>
                          </p:cTn>
                        </p:par>
                      </p:childTnLst>
                    </p:cTn>
                  </p:par>
                  <p:par>
                    <p:cTn id="531" fill="hold">
                      <p:stCondLst>
                        <p:cond delay="indefinite"/>
                      </p:stCondLst>
                      <p:childTnLst>
                        <p:par>
                          <p:cTn id="532" fill="hold">
                            <p:stCondLst>
                              <p:cond delay="0"/>
                            </p:stCondLst>
                            <p:childTnLst>
                              <p:par>
                                <p:cTn id="533" presetID="10" presetClass="exit" presetSubtype="0" fill="hold" grpId="2" nodeType="clickEffect">
                                  <p:stCondLst>
                                    <p:cond delay="0"/>
                                  </p:stCondLst>
                                  <p:childTnLst>
                                    <p:animEffect transition="out" filter="fade">
                                      <p:cBhvr>
                                        <p:cTn id="534" dur="1000"/>
                                        <p:tgtEl>
                                          <p:spTgt spid="114"/>
                                        </p:tgtEl>
                                      </p:cBhvr>
                                    </p:animEffect>
                                    <p:set>
                                      <p:cBhvr>
                                        <p:cTn id="535" dur="1" fill="hold">
                                          <p:stCondLst>
                                            <p:cond delay="999"/>
                                          </p:stCondLst>
                                        </p:cTn>
                                        <p:tgtEl>
                                          <p:spTgt spid="114"/>
                                        </p:tgtEl>
                                        <p:attrNameLst>
                                          <p:attrName>style.visibility</p:attrName>
                                        </p:attrNameLst>
                                      </p:cBhvr>
                                      <p:to>
                                        <p:strVal val="hidden"/>
                                      </p:to>
                                    </p:set>
                                  </p:childTnLst>
                                </p:cTn>
                              </p:par>
                            </p:childTnLst>
                          </p:cTn>
                        </p:par>
                      </p:childTnLst>
                    </p:cTn>
                  </p:par>
                  <p:par>
                    <p:cTn id="536" fill="hold">
                      <p:stCondLst>
                        <p:cond delay="indefinite"/>
                      </p:stCondLst>
                      <p:childTnLst>
                        <p:par>
                          <p:cTn id="537" fill="hold">
                            <p:stCondLst>
                              <p:cond delay="0"/>
                            </p:stCondLst>
                            <p:childTnLst>
                              <p:par>
                                <p:cTn id="538" presetID="55" presetClass="entr" presetSubtype="0" fill="hold" grpId="0" nodeType="clickEffect">
                                  <p:stCondLst>
                                    <p:cond delay="0"/>
                                  </p:stCondLst>
                                  <p:childTnLst>
                                    <p:set>
                                      <p:cBhvr>
                                        <p:cTn id="539" dur="1" fill="hold">
                                          <p:stCondLst>
                                            <p:cond delay="0"/>
                                          </p:stCondLst>
                                        </p:cTn>
                                        <p:tgtEl>
                                          <p:spTgt spid="115"/>
                                        </p:tgtEl>
                                        <p:attrNameLst>
                                          <p:attrName>style.visibility</p:attrName>
                                        </p:attrNameLst>
                                      </p:cBhvr>
                                      <p:to>
                                        <p:strVal val="visible"/>
                                      </p:to>
                                    </p:set>
                                    <p:anim calcmode="lin" valueType="num">
                                      <p:cBhvr>
                                        <p:cTn id="540" dur="1000" fill="hold"/>
                                        <p:tgtEl>
                                          <p:spTgt spid="115"/>
                                        </p:tgtEl>
                                        <p:attrNameLst>
                                          <p:attrName>ppt_w</p:attrName>
                                        </p:attrNameLst>
                                      </p:cBhvr>
                                      <p:tavLst>
                                        <p:tav tm="0">
                                          <p:val>
                                            <p:strVal val="#ppt_w*0.70"/>
                                          </p:val>
                                        </p:tav>
                                        <p:tav tm="100000">
                                          <p:val>
                                            <p:strVal val="#ppt_w"/>
                                          </p:val>
                                        </p:tav>
                                      </p:tavLst>
                                    </p:anim>
                                    <p:anim calcmode="lin" valueType="num">
                                      <p:cBhvr>
                                        <p:cTn id="541" dur="1000" fill="hold"/>
                                        <p:tgtEl>
                                          <p:spTgt spid="115"/>
                                        </p:tgtEl>
                                        <p:attrNameLst>
                                          <p:attrName>ppt_h</p:attrName>
                                        </p:attrNameLst>
                                      </p:cBhvr>
                                      <p:tavLst>
                                        <p:tav tm="0">
                                          <p:val>
                                            <p:strVal val="#ppt_h"/>
                                          </p:val>
                                        </p:tav>
                                        <p:tav tm="100000">
                                          <p:val>
                                            <p:strVal val="#ppt_h"/>
                                          </p:val>
                                        </p:tav>
                                      </p:tavLst>
                                    </p:anim>
                                    <p:animEffect transition="in" filter="fade">
                                      <p:cBhvr>
                                        <p:cTn id="542" dur="1000"/>
                                        <p:tgtEl>
                                          <p:spTgt spid="115"/>
                                        </p:tgtEl>
                                      </p:cBhvr>
                                    </p:animEffect>
                                  </p:childTnLst>
                                </p:cTn>
                              </p:par>
                            </p:childTnLst>
                          </p:cTn>
                        </p:par>
                      </p:childTnLst>
                    </p:cTn>
                  </p:par>
                  <p:par>
                    <p:cTn id="543" fill="hold">
                      <p:stCondLst>
                        <p:cond delay="indefinite"/>
                      </p:stCondLst>
                      <p:childTnLst>
                        <p:par>
                          <p:cTn id="544" fill="hold">
                            <p:stCondLst>
                              <p:cond delay="0"/>
                            </p:stCondLst>
                            <p:childTnLst>
                              <p:par>
                                <p:cTn id="545" presetID="0" presetClass="path" presetSubtype="0" accel="50000" decel="50000" fill="hold" grpId="1" nodeType="clickEffect">
                                  <p:stCondLst>
                                    <p:cond delay="0"/>
                                  </p:stCondLst>
                                  <p:childTnLst>
                                    <p:animMotion origin="layout" path="M 2.5E-6 0.00023 L -0.2717 0.03379 " pathEditMode="relative" rAng="0" ptsTypes="AA">
                                      <p:cBhvr>
                                        <p:cTn id="546" dur="1000" fill="hold"/>
                                        <p:tgtEl>
                                          <p:spTgt spid="115"/>
                                        </p:tgtEl>
                                        <p:attrNameLst>
                                          <p:attrName>ppt_x</p:attrName>
                                          <p:attrName>ppt_y</p:attrName>
                                        </p:attrNameLst>
                                      </p:cBhvr>
                                      <p:rCtr x="-136" y="17"/>
                                    </p:animMotion>
                                  </p:childTnLst>
                                </p:cTn>
                              </p:par>
                            </p:childTnLst>
                          </p:cTn>
                        </p:par>
                      </p:childTnLst>
                    </p:cTn>
                  </p:par>
                  <p:par>
                    <p:cTn id="547" fill="hold">
                      <p:stCondLst>
                        <p:cond delay="indefinite"/>
                      </p:stCondLst>
                      <p:childTnLst>
                        <p:par>
                          <p:cTn id="548" fill="hold">
                            <p:stCondLst>
                              <p:cond delay="0"/>
                            </p:stCondLst>
                            <p:childTnLst>
                              <p:par>
                                <p:cTn id="549" presetID="10" presetClass="exit" presetSubtype="0" fill="hold" grpId="2" nodeType="clickEffect">
                                  <p:stCondLst>
                                    <p:cond delay="0"/>
                                  </p:stCondLst>
                                  <p:childTnLst>
                                    <p:animEffect transition="out" filter="fade">
                                      <p:cBhvr>
                                        <p:cTn id="550" dur="1000"/>
                                        <p:tgtEl>
                                          <p:spTgt spid="115"/>
                                        </p:tgtEl>
                                      </p:cBhvr>
                                    </p:animEffect>
                                    <p:set>
                                      <p:cBhvr>
                                        <p:cTn id="551" dur="1" fill="hold">
                                          <p:stCondLst>
                                            <p:cond delay="999"/>
                                          </p:stCondLst>
                                        </p:cTn>
                                        <p:tgtEl>
                                          <p:spTgt spid="115"/>
                                        </p:tgtEl>
                                        <p:attrNameLst>
                                          <p:attrName>style.visibility</p:attrName>
                                        </p:attrNameLst>
                                      </p:cBhvr>
                                      <p:to>
                                        <p:strVal val="hidden"/>
                                      </p:to>
                                    </p:set>
                                  </p:childTnLst>
                                </p:cTn>
                              </p:par>
                            </p:childTnLst>
                          </p:cTn>
                        </p:par>
                      </p:childTnLst>
                    </p:cTn>
                  </p:par>
                  <p:par>
                    <p:cTn id="552" fill="hold">
                      <p:stCondLst>
                        <p:cond delay="indefinite"/>
                      </p:stCondLst>
                      <p:childTnLst>
                        <p:par>
                          <p:cTn id="553" fill="hold">
                            <p:stCondLst>
                              <p:cond delay="0"/>
                            </p:stCondLst>
                            <p:childTnLst>
                              <p:par>
                                <p:cTn id="554" presetID="55" presetClass="entr" presetSubtype="0" fill="hold" grpId="0" nodeType="clickEffect">
                                  <p:stCondLst>
                                    <p:cond delay="0"/>
                                  </p:stCondLst>
                                  <p:childTnLst>
                                    <p:set>
                                      <p:cBhvr>
                                        <p:cTn id="555" dur="1" fill="hold">
                                          <p:stCondLst>
                                            <p:cond delay="0"/>
                                          </p:stCondLst>
                                        </p:cTn>
                                        <p:tgtEl>
                                          <p:spTgt spid="116"/>
                                        </p:tgtEl>
                                        <p:attrNameLst>
                                          <p:attrName>style.visibility</p:attrName>
                                        </p:attrNameLst>
                                      </p:cBhvr>
                                      <p:to>
                                        <p:strVal val="visible"/>
                                      </p:to>
                                    </p:set>
                                    <p:anim calcmode="lin" valueType="num">
                                      <p:cBhvr>
                                        <p:cTn id="556" dur="1000" fill="hold"/>
                                        <p:tgtEl>
                                          <p:spTgt spid="116"/>
                                        </p:tgtEl>
                                        <p:attrNameLst>
                                          <p:attrName>ppt_w</p:attrName>
                                        </p:attrNameLst>
                                      </p:cBhvr>
                                      <p:tavLst>
                                        <p:tav tm="0">
                                          <p:val>
                                            <p:strVal val="#ppt_w*0.70"/>
                                          </p:val>
                                        </p:tav>
                                        <p:tav tm="100000">
                                          <p:val>
                                            <p:strVal val="#ppt_w"/>
                                          </p:val>
                                        </p:tav>
                                      </p:tavLst>
                                    </p:anim>
                                    <p:anim calcmode="lin" valueType="num">
                                      <p:cBhvr>
                                        <p:cTn id="557" dur="1000" fill="hold"/>
                                        <p:tgtEl>
                                          <p:spTgt spid="116"/>
                                        </p:tgtEl>
                                        <p:attrNameLst>
                                          <p:attrName>ppt_h</p:attrName>
                                        </p:attrNameLst>
                                      </p:cBhvr>
                                      <p:tavLst>
                                        <p:tav tm="0">
                                          <p:val>
                                            <p:strVal val="#ppt_h"/>
                                          </p:val>
                                        </p:tav>
                                        <p:tav tm="100000">
                                          <p:val>
                                            <p:strVal val="#ppt_h"/>
                                          </p:val>
                                        </p:tav>
                                      </p:tavLst>
                                    </p:anim>
                                    <p:animEffect transition="in" filter="fade">
                                      <p:cBhvr>
                                        <p:cTn id="558" dur="1000"/>
                                        <p:tgtEl>
                                          <p:spTgt spid="116"/>
                                        </p:tgtEl>
                                      </p:cBhvr>
                                    </p:animEffect>
                                  </p:childTnLst>
                                </p:cTn>
                              </p:par>
                            </p:childTnLst>
                          </p:cTn>
                        </p:par>
                      </p:childTnLst>
                    </p:cTn>
                  </p:par>
                  <p:par>
                    <p:cTn id="559" fill="hold">
                      <p:stCondLst>
                        <p:cond delay="indefinite"/>
                      </p:stCondLst>
                      <p:childTnLst>
                        <p:par>
                          <p:cTn id="560" fill="hold">
                            <p:stCondLst>
                              <p:cond delay="0"/>
                            </p:stCondLst>
                            <p:childTnLst>
                              <p:par>
                                <p:cTn id="561" presetID="0" presetClass="path" presetSubtype="0" accel="50000" decel="50000" fill="hold" grpId="1" nodeType="clickEffect">
                                  <p:stCondLst>
                                    <p:cond delay="0"/>
                                  </p:stCondLst>
                                  <p:childTnLst>
                                    <p:animMotion origin="layout" path="M 5.55112E-17 -0.00069 L -0.25243 -0.06157 " pathEditMode="relative" rAng="0" ptsTypes="AA">
                                      <p:cBhvr>
                                        <p:cTn id="562" dur="1000" fill="hold"/>
                                        <p:tgtEl>
                                          <p:spTgt spid="116"/>
                                        </p:tgtEl>
                                        <p:attrNameLst>
                                          <p:attrName>ppt_x</p:attrName>
                                          <p:attrName>ppt_y</p:attrName>
                                        </p:attrNameLst>
                                      </p:cBhvr>
                                      <p:rCtr x="-126" y="-31"/>
                                    </p:animMotion>
                                  </p:childTnLst>
                                </p:cTn>
                              </p:par>
                            </p:childTnLst>
                          </p:cTn>
                        </p:par>
                      </p:childTnLst>
                    </p:cTn>
                  </p:par>
                  <p:par>
                    <p:cTn id="563" fill="hold">
                      <p:stCondLst>
                        <p:cond delay="indefinite"/>
                      </p:stCondLst>
                      <p:childTnLst>
                        <p:par>
                          <p:cTn id="564" fill="hold">
                            <p:stCondLst>
                              <p:cond delay="0"/>
                            </p:stCondLst>
                            <p:childTnLst>
                              <p:par>
                                <p:cTn id="565" presetID="10" presetClass="exit" presetSubtype="0" fill="hold" grpId="2" nodeType="clickEffect">
                                  <p:stCondLst>
                                    <p:cond delay="0"/>
                                  </p:stCondLst>
                                  <p:childTnLst>
                                    <p:animEffect transition="out" filter="fade">
                                      <p:cBhvr>
                                        <p:cTn id="566" dur="1000"/>
                                        <p:tgtEl>
                                          <p:spTgt spid="116"/>
                                        </p:tgtEl>
                                      </p:cBhvr>
                                    </p:animEffect>
                                    <p:set>
                                      <p:cBhvr>
                                        <p:cTn id="567" dur="1" fill="hold">
                                          <p:stCondLst>
                                            <p:cond delay="999"/>
                                          </p:stCondLst>
                                        </p:cTn>
                                        <p:tgtEl>
                                          <p:spTgt spid="116"/>
                                        </p:tgtEl>
                                        <p:attrNameLst>
                                          <p:attrName>style.visibility</p:attrName>
                                        </p:attrNameLst>
                                      </p:cBhvr>
                                      <p:to>
                                        <p:strVal val="hidden"/>
                                      </p:to>
                                    </p:set>
                                  </p:childTnLst>
                                </p:cTn>
                              </p:par>
                              <p:par>
                                <p:cTn id="568" presetID="55" presetClass="entr" presetSubtype="0" fill="hold" grpId="0" nodeType="withEffect">
                                  <p:stCondLst>
                                    <p:cond delay="0"/>
                                  </p:stCondLst>
                                  <p:childTnLst>
                                    <p:set>
                                      <p:cBhvr>
                                        <p:cTn id="569" dur="1" fill="hold">
                                          <p:stCondLst>
                                            <p:cond delay="0"/>
                                          </p:stCondLst>
                                        </p:cTn>
                                        <p:tgtEl>
                                          <p:spTgt spid="254"/>
                                        </p:tgtEl>
                                        <p:attrNameLst>
                                          <p:attrName>style.visibility</p:attrName>
                                        </p:attrNameLst>
                                      </p:cBhvr>
                                      <p:to>
                                        <p:strVal val="visible"/>
                                      </p:to>
                                    </p:set>
                                    <p:anim calcmode="lin" valueType="num">
                                      <p:cBhvr>
                                        <p:cTn id="570" dur="1000" fill="hold"/>
                                        <p:tgtEl>
                                          <p:spTgt spid="254"/>
                                        </p:tgtEl>
                                        <p:attrNameLst>
                                          <p:attrName>ppt_w</p:attrName>
                                        </p:attrNameLst>
                                      </p:cBhvr>
                                      <p:tavLst>
                                        <p:tav tm="0">
                                          <p:val>
                                            <p:strVal val="#ppt_w*0.70"/>
                                          </p:val>
                                        </p:tav>
                                        <p:tav tm="100000">
                                          <p:val>
                                            <p:strVal val="#ppt_w"/>
                                          </p:val>
                                        </p:tav>
                                      </p:tavLst>
                                    </p:anim>
                                    <p:anim calcmode="lin" valueType="num">
                                      <p:cBhvr>
                                        <p:cTn id="571" dur="1000" fill="hold"/>
                                        <p:tgtEl>
                                          <p:spTgt spid="254"/>
                                        </p:tgtEl>
                                        <p:attrNameLst>
                                          <p:attrName>ppt_h</p:attrName>
                                        </p:attrNameLst>
                                      </p:cBhvr>
                                      <p:tavLst>
                                        <p:tav tm="0">
                                          <p:val>
                                            <p:strVal val="#ppt_h"/>
                                          </p:val>
                                        </p:tav>
                                        <p:tav tm="100000">
                                          <p:val>
                                            <p:strVal val="#ppt_h"/>
                                          </p:val>
                                        </p:tav>
                                      </p:tavLst>
                                    </p:anim>
                                    <p:animEffect transition="in" filter="fade">
                                      <p:cBhvr>
                                        <p:cTn id="572" dur="1000"/>
                                        <p:tgtEl>
                                          <p:spTgt spid="254"/>
                                        </p:tgtEl>
                                      </p:cBhvr>
                                    </p:animEffect>
                                  </p:childTnLst>
                                </p:cTn>
                              </p:par>
                              <p:par>
                                <p:cTn id="573" presetID="0" presetClass="path" presetSubtype="0" accel="50000" decel="50000" fill="hold" grpId="1" nodeType="withEffect">
                                  <p:stCondLst>
                                    <p:cond delay="0"/>
                                  </p:stCondLst>
                                  <p:childTnLst>
                                    <p:animMotion origin="layout" path="M -0.00191 1.11022E-16 L -0.08073 -0.30463 " pathEditMode="relative" rAng="0" ptsTypes="AA">
                                      <p:cBhvr>
                                        <p:cTn id="574" dur="1000" fill="hold"/>
                                        <p:tgtEl>
                                          <p:spTgt spid="254"/>
                                        </p:tgtEl>
                                        <p:attrNameLst>
                                          <p:attrName>ppt_x</p:attrName>
                                          <p:attrName>ppt_y</p:attrName>
                                        </p:attrNameLst>
                                      </p:cBhvr>
                                      <p:rCtr x="-39" y="-152"/>
                                    </p:animMotion>
                                  </p:childTnLst>
                                </p:cTn>
                              </p:par>
                              <p:par>
                                <p:cTn id="575" presetID="10" presetClass="exit" presetSubtype="0" fill="hold" grpId="2" nodeType="withEffect">
                                  <p:stCondLst>
                                    <p:cond delay="0"/>
                                  </p:stCondLst>
                                  <p:childTnLst>
                                    <p:animEffect transition="out" filter="fade">
                                      <p:cBhvr>
                                        <p:cTn id="576" dur="1000"/>
                                        <p:tgtEl>
                                          <p:spTgt spid="254"/>
                                        </p:tgtEl>
                                      </p:cBhvr>
                                    </p:animEffect>
                                    <p:set>
                                      <p:cBhvr>
                                        <p:cTn id="577" dur="1" fill="hold">
                                          <p:stCondLst>
                                            <p:cond delay="999"/>
                                          </p:stCondLst>
                                        </p:cTn>
                                        <p:tgtEl>
                                          <p:spTgt spid="25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2" grpId="0" animBg="1"/>
      <p:bldP spid="247" grpId="0" animBg="1"/>
      <p:bldP spid="233" grpId="0" animBg="1"/>
      <p:bldP spid="234" grpId="0" animBg="1"/>
      <p:bldP spid="250" grpId="0" animBg="1"/>
      <p:bldP spid="251" grpId="0" animBg="1"/>
      <p:bldP spid="246" grpId="0" animBg="1"/>
      <p:bldP spid="245" grpId="0" animBg="1"/>
      <p:bldP spid="248" grpId="0" animBg="1"/>
      <p:bldP spid="243" grpId="0" animBg="1"/>
      <p:bldP spid="244" grpId="0" animBg="1"/>
      <p:bldP spid="242" grpId="0" animBg="1"/>
      <p:bldP spid="232" grpId="0" animBg="1"/>
      <p:bldP spid="249" grpId="0" animBg="1"/>
      <p:bldP spid="121" grpId="0"/>
      <p:bldP spid="79" grpId="0"/>
      <p:bldP spid="80" grpId="0"/>
      <p:bldP spid="81" grpId="0"/>
      <p:bldP spid="82" grpId="0"/>
      <p:bldP spid="84" grpId="0"/>
      <p:bldP spid="85" grpId="0"/>
      <p:bldP spid="86" grpId="0"/>
      <p:bldP spid="94" grpId="0"/>
      <p:bldP spid="95" grpId="0"/>
      <p:bldP spid="96" grpId="0"/>
      <p:bldP spid="97" grpId="1" animBg="1"/>
      <p:bldP spid="97" grpId="2" animBg="1"/>
      <p:bldP spid="98" grpId="2" animBg="1"/>
      <p:bldP spid="99" grpId="2" animBg="1"/>
      <p:bldP spid="100" grpId="0" animBg="1"/>
      <p:bldP spid="100" grpId="1" animBg="1"/>
      <p:bldP spid="100" grpId="2" animBg="1"/>
      <p:bldP spid="101" grpId="0" animBg="1"/>
      <p:bldP spid="101" grpId="1" animBg="1"/>
      <p:bldP spid="101" grpId="2" animBg="1"/>
      <p:bldP spid="102" grpId="0" animBg="1"/>
      <p:bldP spid="102" grpId="1" animBg="1"/>
      <p:bldP spid="102" grpId="2" animBg="1"/>
      <p:bldP spid="103" grpId="0" animBg="1"/>
      <p:bldP spid="103" grpId="1" animBg="1"/>
      <p:bldP spid="103" grpId="2" animBg="1"/>
      <p:bldP spid="104" grpId="0"/>
      <p:bldP spid="104" grpId="1" animBg="1"/>
      <p:bldP spid="104" grpId="2" animBg="1"/>
      <p:bldP spid="104" grpId="3" animBg="1"/>
      <p:bldP spid="105" grpId="0"/>
      <p:bldP spid="105" grpId="1" animBg="1"/>
      <p:bldP spid="105" grpId="2" animBg="1"/>
      <p:bldP spid="105" grpId="3" animBg="1"/>
      <p:bldP spid="106" grpId="0" animBg="1"/>
      <p:bldP spid="106" grpId="1" animBg="1"/>
      <p:bldP spid="106" grpId="2" animBg="1"/>
      <p:bldP spid="107" grpId="0" animBg="1"/>
      <p:bldP spid="108" grpId="0" animBg="1"/>
      <p:bldP spid="109" grpId="0" animBg="1"/>
      <p:bldP spid="109" grpId="1" animBg="1"/>
      <p:bldP spid="109" grpId="2" animBg="1"/>
      <p:bldP spid="111" grpId="0" animBg="1"/>
      <p:bldP spid="112" grpId="0" animBg="1"/>
      <p:bldP spid="113" grpId="0" animBg="1"/>
      <p:bldP spid="114" grpId="0" animBg="1"/>
      <p:bldP spid="114" grpId="1" animBg="1"/>
      <p:bldP spid="114" grpId="2" animBg="1"/>
      <p:bldP spid="115" grpId="0" animBg="1"/>
      <p:bldP spid="115" grpId="1" animBg="1"/>
      <p:bldP spid="115" grpId="2" animBg="1"/>
      <p:bldP spid="116" grpId="0" animBg="1"/>
      <p:bldP spid="116" grpId="1" animBg="1"/>
      <p:bldP spid="116" grpId="2" animBg="1"/>
      <p:bldP spid="254" grpId="0" animBg="1"/>
      <p:bldP spid="254" grpId="1" animBg="1"/>
      <p:bldP spid="254" grpId="2" animBg="1"/>
      <p:bldP spid="255" grpId="0" animBg="1"/>
      <p:bldP spid="110" grpId="0" animBg="1"/>
      <p:bldP spid="110" grpId="1" animBg="1"/>
      <p:bldP spid="110" grpId="2" animBg="1"/>
      <p:bldP spid="118" grpId="0" animBg="1"/>
      <p:bldP spid="118" grpId="1" animBg="1"/>
      <p:bldP spid="118" grpId="2" animBg="1"/>
      <p:bldP spid="119" grpId="0" animBg="1"/>
      <p:bldP spid="119" grpId="1" animBg="1"/>
      <p:bldP spid="119" grpId="2" animBg="1"/>
      <p:bldP spid="120" grpId="0"/>
      <p:bldP spid="83" grpId="0"/>
      <p:bldP spid="117" grpId="0" animBg="1"/>
      <p:bldP spid="117" grpId="1" animBg="1"/>
      <p:bldP spid="256" grpId="0" animBg="1"/>
      <p:bldP spid="256"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4"/>
          <p:cNvSpPr txBox="1">
            <a:spLocks/>
          </p:cNvSpPr>
          <p:nvPr/>
        </p:nvSpPr>
        <p:spPr>
          <a:xfrm>
            <a:off x="600076" y="214290"/>
            <a:ext cx="7901014" cy="582594"/>
          </a:xfrm>
          <a:prstGeom prst="roundRect">
            <a:avLst/>
          </a:prstGeom>
          <a:blipFill>
            <a:blip r:embed="rId3"/>
            <a:tile tx="0" ty="0" sx="100000" sy="100000" flip="none" algn="tl"/>
          </a:blipFill>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rmAutofit fontScale="90000" lnSpcReduction="20000"/>
          </a:bodyPr>
          <a:lstStyle/>
          <a:p>
            <a:pPr algn="ctr">
              <a:spcBef>
                <a:spcPct val="0"/>
              </a:spcBef>
              <a:defRPr/>
            </a:pPr>
            <a:r>
              <a:rPr lang="fr-FR" sz="3600" dirty="0" smtClean="0">
                <a:solidFill>
                  <a:schemeClr val="tx1"/>
                </a:solidFill>
                <a:latin typeface="Times New Roman" pitchFamily="18" charset="0"/>
                <a:cs typeface="Times New Roman" pitchFamily="18" charset="0"/>
              </a:rPr>
              <a:t>Simulation et résultat </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fr-FR" sz="600" b="0" i="0" u="none" strike="noStrike" kern="1200" cap="none" spc="0" normalizeH="0" baseline="0" noProof="0" dirty="0">
              <a:ln>
                <a:noFill/>
              </a:ln>
              <a:solidFill>
                <a:schemeClr val="tx1"/>
              </a:solidFill>
              <a:effectLst/>
              <a:uLnTx/>
              <a:uFillTx/>
              <a:latin typeface="Garamond" pitchFamily="18" charset="0"/>
              <a:ea typeface="+mn-ea"/>
              <a:cs typeface="Times New Roman" pitchFamily="18" charset="0"/>
            </a:endParaRPr>
          </a:p>
        </p:txBody>
      </p:sp>
      <p:sp>
        <p:nvSpPr>
          <p:cNvPr id="17" name="Arrondir un rectangle avec un coin diagonal 16"/>
          <p:cNvSpPr/>
          <p:nvPr/>
        </p:nvSpPr>
        <p:spPr>
          <a:xfrm>
            <a:off x="5214942" y="2428868"/>
            <a:ext cx="2857520" cy="642942"/>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2400" dirty="0" smtClean="0">
                <a:latin typeface="Garamond" pitchFamily="18" charset="0"/>
                <a:cs typeface="Times New Roman" pitchFamily="18" charset="0"/>
              </a:rPr>
              <a:t>Écrit en C et C ++</a:t>
            </a:r>
            <a:endParaRPr lang="fr-FR" sz="2400" dirty="0">
              <a:latin typeface="Garamond" pitchFamily="18" charset="0"/>
              <a:cs typeface="Times New Roman" pitchFamily="18" charset="0"/>
            </a:endParaRPr>
          </a:p>
        </p:txBody>
      </p:sp>
      <p:sp>
        <p:nvSpPr>
          <p:cNvPr id="19" name="Arrondir un rectangle avec un coin diagonal 18"/>
          <p:cNvSpPr/>
          <p:nvPr/>
        </p:nvSpPr>
        <p:spPr>
          <a:xfrm>
            <a:off x="1071538" y="2428868"/>
            <a:ext cx="2857520" cy="642942"/>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r>
              <a:rPr lang="fr-FR" sz="2400" dirty="0" smtClean="0">
                <a:latin typeface="Garamond" pitchFamily="18" charset="0"/>
                <a:cs typeface="Times New Roman" pitchFamily="18" charset="0"/>
              </a:rPr>
              <a:t>Environnement</a:t>
            </a:r>
          </a:p>
          <a:p>
            <a:pPr>
              <a:buFont typeface="Wingdings" pitchFamily="2" charset="2"/>
              <a:buChar char="ü"/>
            </a:pPr>
            <a:r>
              <a:rPr lang="fr-FR" sz="2400" dirty="0" smtClean="0">
                <a:latin typeface="Garamond" pitchFamily="18" charset="0"/>
                <a:cs typeface="Times New Roman" pitchFamily="18" charset="0"/>
              </a:rPr>
              <a:t> OPNET  14.0</a:t>
            </a:r>
          </a:p>
        </p:txBody>
      </p:sp>
      <p:sp>
        <p:nvSpPr>
          <p:cNvPr id="20" name="Arrondir un rectangle avec un coin diagonal 19"/>
          <p:cNvSpPr/>
          <p:nvPr/>
        </p:nvSpPr>
        <p:spPr>
          <a:xfrm>
            <a:off x="3143240" y="3571876"/>
            <a:ext cx="2857520" cy="642942"/>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r>
              <a:rPr lang="fr-FR" sz="2400" dirty="0" smtClean="0">
                <a:latin typeface="Garamond" pitchFamily="18" charset="0"/>
                <a:cs typeface="Times New Roman" pitchFamily="18" charset="0"/>
              </a:rPr>
              <a:t>Plate forme</a:t>
            </a:r>
          </a:p>
          <a:p>
            <a:pPr>
              <a:buFont typeface="Wingdings" pitchFamily="2" charset="2"/>
              <a:buChar char="ü"/>
            </a:pPr>
            <a:r>
              <a:rPr lang="fr-FR" sz="2400" dirty="0" smtClean="0">
                <a:latin typeface="Garamond" pitchFamily="18" charset="0"/>
                <a:cs typeface="Times New Roman" pitchFamily="18" charset="0"/>
              </a:rPr>
              <a:t> Windows XP</a:t>
            </a:r>
          </a:p>
        </p:txBody>
      </p:sp>
      <p:sp>
        <p:nvSpPr>
          <p:cNvPr id="21" name="Arrondir un rectangle avec un coin diagonal 20"/>
          <p:cNvSpPr/>
          <p:nvPr/>
        </p:nvSpPr>
        <p:spPr>
          <a:xfrm>
            <a:off x="1857356" y="4929198"/>
            <a:ext cx="6572296" cy="928694"/>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a:buFontTx/>
              <a:buChar char="•"/>
            </a:pPr>
            <a:r>
              <a:rPr lang="fr-FR" sz="2400" i="1" dirty="0" smtClean="0">
                <a:latin typeface="Times New Roman" pitchFamily="18" charset="0"/>
                <a:cs typeface="Times New Roman" pitchFamily="18" charset="0"/>
              </a:rPr>
              <a:t> </a:t>
            </a:r>
            <a:r>
              <a:rPr lang="fr-FR" sz="2400" dirty="0" smtClean="0">
                <a:latin typeface="Garamond" pitchFamily="18" charset="0"/>
                <a:cs typeface="Times New Roman" pitchFamily="18" charset="0"/>
              </a:rPr>
              <a:t>Programmation des protocoles</a:t>
            </a:r>
          </a:p>
          <a:p>
            <a:pPr>
              <a:buFontTx/>
              <a:buChar char="•"/>
            </a:pPr>
            <a:r>
              <a:rPr lang="fr-FR" sz="2400" dirty="0" smtClean="0">
                <a:latin typeface="Garamond" pitchFamily="18" charset="0"/>
                <a:cs typeface="Times New Roman" pitchFamily="18" charset="0"/>
              </a:rPr>
              <a:t> Définition des paramètres de simulation</a:t>
            </a:r>
          </a:p>
        </p:txBody>
      </p:sp>
      <p:sp>
        <p:nvSpPr>
          <p:cNvPr id="8" name="Arrondir un rectangle avec un coin diagonal 7"/>
          <p:cNvSpPr/>
          <p:nvPr/>
        </p:nvSpPr>
        <p:spPr>
          <a:xfrm>
            <a:off x="2071670" y="1357298"/>
            <a:ext cx="4857784" cy="500066"/>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2400" dirty="0" smtClean="0">
                <a:solidFill>
                  <a:srgbClr val="000000"/>
                </a:solidFill>
                <a:latin typeface="Garamond" pitchFamily="18" charset="0"/>
                <a:cs typeface="Times New Roman" pitchFamily="18" charset="0"/>
              </a:rPr>
              <a:t>Environnement de simulation</a:t>
            </a:r>
            <a:endParaRPr lang="fr-FR" sz="2400" dirty="0">
              <a:solidFill>
                <a:srgbClr val="000000"/>
              </a:solidFill>
              <a:latin typeface="Garamond"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0" grpId="0" animBg="1"/>
      <p:bldP spid="21" grpId="0" animBg="1"/>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3"/>
          <p:cNvGrpSpPr/>
          <p:nvPr/>
        </p:nvGrpSpPr>
        <p:grpSpPr>
          <a:xfrm>
            <a:off x="1500166" y="1285860"/>
            <a:ext cx="5143536" cy="428628"/>
            <a:chOff x="780200" y="657899"/>
            <a:chExt cx="5077813" cy="626198"/>
          </a:xfrm>
          <a:scene3d>
            <a:camera prst="perspectiveRelaxedModerately"/>
            <a:lightRig rig="threePt" dir="t"/>
          </a:scene3d>
        </p:grpSpPr>
        <p:sp>
          <p:nvSpPr>
            <p:cNvPr id="5" name="Rectangle à coins arrondis 4"/>
            <p:cNvSpPr/>
            <p:nvPr/>
          </p:nvSpPr>
          <p:spPr>
            <a:xfrm>
              <a:off x="780200" y="657899"/>
              <a:ext cx="5077813" cy="626198"/>
            </a:xfrm>
            <a:prstGeom prst="roundRect">
              <a:avLst/>
            </a:prstGeom>
          </p:spPr>
          <p:style>
            <a:lnRef idx="0">
              <a:schemeClr val="accent5"/>
            </a:lnRef>
            <a:fillRef idx="3">
              <a:schemeClr val="accent5"/>
            </a:fillRef>
            <a:effectRef idx="3">
              <a:schemeClr val="accent5"/>
            </a:effectRef>
            <a:fontRef idx="minor">
              <a:schemeClr val="lt1"/>
            </a:fontRef>
          </p:style>
        </p:sp>
        <p:sp>
          <p:nvSpPr>
            <p:cNvPr id="6" name="Rectangle 5"/>
            <p:cNvSpPr/>
            <p:nvPr/>
          </p:nvSpPr>
          <p:spPr>
            <a:xfrm>
              <a:off x="810768" y="664341"/>
              <a:ext cx="5016677" cy="565062"/>
            </a:xfrm>
            <a:prstGeom prst="rect">
              <a:avLst/>
            </a:prstGeom>
          </p:spPr>
          <p:style>
            <a:lnRef idx="0">
              <a:schemeClr val="accent5"/>
            </a:lnRef>
            <a:fillRef idx="3">
              <a:schemeClr val="accent5"/>
            </a:fillRef>
            <a:effectRef idx="3">
              <a:schemeClr val="accent5"/>
            </a:effectRef>
            <a:fontRef idx="minor">
              <a:schemeClr val="lt1"/>
            </a:fontRef>
          </p:style>
          <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fr-FR" sz="2800" dirty="0" smtClean="0">
                  <a:solidFill>
                    <a:schemeClr val="tx1"/>
                  </a:solidFill>
                  <a:latin typeface="Times New Roman" pitchFamily="18" charset="0"/>
                  <a:cs typeface="Times New Roman" pitchFamily="18" charset="0"/>
                </a:rPr>
                <a:t>Introduction</a:t>
              </a:r>
              <a:endParaRPr lang="fr-FR" sz="2700" kern="1200" dirty="0">
                <a:ln>
                  <a:solidFill>
                    <a:sysClr val="windowText" lastClr="000000"/>
                  </a:solidFill>
                </a:ln>
                <a:solidFill>
                  <a:schemeClr val="tx1"/>
                </a:solidFill>
              </a:endParaRPr>
            </a:p>
          </p:txBody>
        </p:sp>
      </p:grpSp>
      <p:sp>
        <p:nvSpPr>
          <p:cNvPr id="19" name="Rectangle à coins arrondis 18"/>
          <p:cNvSpPr/>
          <p:nvPr/>
        </p:nvSpPr>
        <p:spPr>
          <a:xfrm>
            <a:off x="714348" y="357166"/>
            <a:ext cx="7715304" cy="571504"/>
          </a:xfrm>
          <a:prstGeom prst="roundRect">
            <a:avLst/>
          </a:prstGeom>
          <a:blipFill>
            <a:blip r:embed="rId2"/>
            <a:tile tx="0" ty="0" sx="100000" sy="100000" flip="none" algn="tl"/>
          </a:blipFill>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3600" dirty="0" smtClean="0">
                <a:solidFill>
                  <a:schemeClr val="tx1"/>
                </a:solidFill>
                <a:latin typeface="Garamond" pitchFamily="18" charset="0"/>
                <a:cs typeface="Times New Roman" pitchFamily="18" charset="0"/>
              </a:rPr>
              <a:t>Plan de l’Exposé</a:t>
            </a:r>
            <a:endParaRPr lang="fr-FR" sz="600" dirty="0">
              <a:solidFill>
                <a:schemeClr val="tx1"/>
              </a:solidFill>
              <a:latin typeface="Garamond" pitchFamily="18" charset="0"/>
              <a:cs typeface="Times New Roman" pitchFamily="18" charset="0"/>
            </a:endParaRPr>
          </a:p>
        </p:txBody>
      </p:sp>
      <p:grpSp>
        <p:nvGrpSpPr>
          <p:cNvPr id="3" name="Groupe 41"/>
          <p:cNvGrpSpPr/>
          <p:nvPr/>
        </p:nvGrpSpPr>
        <p:grpSpPr>
          <a:xfrm>
            <a:off x="1500166" y="1928802"/>
            <a:ext cx="5143536" cy="428628"/>
            <a:chOff x="780200" y="657899"/>
            <a:chExt cx="5077813" cy="626198"/>
          </a:xfrm>
          <a:scene3d>
            <a:camera prst="perspectiveRelaxedModerately"/>
            <a:lightRig rig="threePt" dir="t"/>
          </a:scene3d>
        </p:grpSpPr>
        <p:sp>
          <p:nvSpPr>
            <p:cNvPr id="43" name="Rectangle à coins arrondis 42"/>
            <p:cNvSpPr/>
            <p:nvPr/>
          </p:nvSpPr>
          <p:spPr>
            <a:xfrm>
              <a:off x="780200" y="657899"/>
              <a:ext cx="5077813" cy="626198"/>
            </a:xfrm>
            <a:prstGeom prst="roundRect">
              <a:avLst/>
            </a:prstGeom>
          </p:spPr>
          <p:style>
            <a:lnRef idx="0">
              <a:schemeClr val="accent5"/>
            </a:lnRef>
            <a:fillRef idx="3">
              <a:schemeClr val="accent5"/>
            </a:fillRef>
            <a:effectRef idx="3">
              <a:schemeClr val="accent5"/>
            </a:effectRef>
            <a:fontRef idx="minor">
              <a:schemeClr val="lt1"/>
            </a:fontRef>
          </p:style>
        </p:sp>
        <p:sp>
          <p:nvSpPr>
            <p:cNvPr id="44" name="Rectangle 43"/>
            <p:cNvSpPr/>
            <p:nvPr/>
          </p:nvSpPr>
          <p:spPr>
            <a:xfrm>
              <a:off x="810768" y="664341"/>
              <a:ext cx="5016677" cy="565062"/>
            </a:xfrm>
            <a:prstGeom prst="rect">
              <a:avLst/>
            </a:prstGeom>
          </p:spPr>
          <p:style>
            <a:lnRef idx="0">
              <a:schemeClr val="accent5"/>
            </a:lnRef>
            <a:fillRef idx="3">
              <a:schemeClr val="accent5"/>
            </a:fillRef>
            <a:effectRef idx="3">
              <a:schemeClr val="accent5"/>
            </a:effectRef>
            <a:fontRef idx="minor">
              <a:schemeClr val="lt1"/>
            </a:fontRef>
          </p:style>
          <p:txBody>
            <a:bodyPr spcFirstLastPara="0" vert="horz" wrap="square" lIns="102870" tIns="51435" rIns="102870" bIns="51435" numCol="1" spcCol="1270" anchor="ctr" anchorCtr="0">
              <a:noAutofit/>
            </a:bodyPr>
            <a:lstStyle/>
            <a:p>
              <a:pPr algn="ctr" defTabSz="1200150">
                <a:lnSpc>
                  <a:spcPct val="90000"/>
                </a:lnSpc>
                <a:spcBef>
                  <a:spcPct val="0"/>
                </a:spcBef>
                <a:spcAft>
                  <a:spcPct val="35000"/>
                </a:spcAft>
              </a:pPr>
              <a:r>
                <a:rPr lang="fr-FR" sz="3200" dirty="0" smtClean="0">
                  <a:solidFill>
                    <a:schemeClr val="tx1"/>
                  </a:solidFill>
                  <a:latin typeface="Times New Roman" pitchFamily="18" charset="0"/>
                  <a:cs typeface="Times New Roman" pitchFamily="18" charset="0"/>
                </a:rPr>
                <a:t> </a:t>
              </a:r>
              <a:r>
                <a:rPr lang="fr-FR" sz="2800" dirty="0" smtClean="0">
                  <a:solidFill>
                    <a:schemeClr val="tx1"/>
                  </a:solidFill>
                  <a:latin typeface="Times New Roman" pitchFamily="18" charset="0"/>
                  <a:cs typeface="Times New Roman" pitchFamily="18" charset="0"/>
                </a:rPr>
                <a:t>Réseau mobile Ad Hoc</a:t>
              </a:r>
            </a:p>
          </p:txBody>
        </p:sp>
      </p:grpSp>
      <p:grpSp>
        <p:nvGrpSpPr>
          <p:cNvPr id="8" name="Groupe 50"/>
          <p:cNvGrpSpPr/>
          <p:nvPr/>
        </p:nvGrpSpPr>
        <p:grpSpPr>
          <a:xfrm>
            <a:off x="1500166" y="2571744"/>
            <a:ext cx="5143536" cy="428628"/>
            <a:chOff x="780200" y="657899"/>
            <a:chExt cx="5077813" cy="626198"/>
          </a:xfrm>
          <a:scene3d>
            <a:camera prst="perspectiveRelaxedModerately"/>
            <a:lightRig rig="threePt" dir="t"/>
          </a:scene3d>
        </p:grpSpPr>
        <p:sp>
          <p:nvSpPr>
            <p:cNvPr id="52" name="Rectangle à coins arrondis 51"/>
            <p:cNvSpPr/>
            <p:nvPr/>
          </p:nvSpPr>
          <p:spPr>
            <a:xfrm>
              <a:off x="780200" y="657899"/>
              <a:ext cx="5077813" cy="626198"/>
            </a:xfrm>
            <a:prstGeom prst="roundRect">
              <a:avLst/>
            </a:prstGeom>
          </p:spPr>
          <p:style>
            <a:lnRef idx="0">
              <a:schemeClr val="accent5"/>
            </a:lnRef>
            <a:fillRef idx="3">
              <a:schemeClr val="accent5"/>
            </a:fillRef>
            <a:effectRef idx="3">
              <a:schemeClr val="accent5"/>
            </a:effectRef>
            <a:fontRef idx="minor">
              <a:schemeClr val="lt1"/>
            </a:fontRef>
          </p:style>
        </p:sp>
        <p:sp>
          <p:nvSpPr>
            <p:cNvPr id="53" name="Rectangle 52"/>
            <p:cNvSpPr/>
            <p:nvPr/>
          </p:nvSpPr>
          <p:spPr>
            <a:xfrm>
              <a:off x="810768" y="664341"/>
              <a:ext cx="5016677" cy="565062"/>
            </a:xfrm>
            <a:prstGeom prst="rect">
              <a:avLst/>
            </a:prstGeom>
          </p:spPr>
          <p:style>
            <a:lnRef idx="0">
              <a:schemeClr val="accent5"/>
            </a:lnRef>
            <a:fillRef idx="3">
              <a:schemeClr val="accent5"/>
            </a:fillRef>
            <a:effectRef idx="3">
              <a:schemeClr val="accent5"/>
            </a:effectRef>
            <a:fontRef idx="minor">
              <a:schemeClr val="lt1"/>
            </a:fontRef>
          </p:style>
          <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fr-FR" sz="2800" dirty="0" smtClean="0">
                  <a:solidFill>
                    <a:schemeClr val="tx1"/>
                  </a:solidFill>
                  <a:latin typeface="Times New Roman" pitchFamily="18" charset="0"/>
                  <a:cs typeface="Times New Roman" pitchFamily="18" charset="0"/>
                </a:rPr>
                <a:t>Problématique</a:t>
              </a:r>
              <a:endParaRPr lang="fr-FR" sz="2700" kern="1200" dirty="0">
                <a:ln>
                  <a:solidFill>
                    <a:sysClr val="windowText" lastClr="000000"/>
                  </a:solidFill>
                </a:ln>
                <a:solidFill>
                  <a:schemeClr val="tx1"/>
                </a:solidFill>
              </a:endParaRPr>
            </a:p>
          </p:txBody>
        </p:sp>
      </p:grpSp>
      <p:grpSp>
        <p:nvGrpSpPr>
          <p:cNvPr id="9" name="Groupe 53"/>
          <p:cNvGrpSpPr/>
          <p:nvPr/>
        </p:nvGrpSpPr>
        <p:grpSpPr>
          <a:xfrm>
            <a:off x="1504928" y="3857628"/>
            <a:ext cx="5143536" cy="428628"/>
            <a:chOff x="780200" y="657899"/>
            <a:chExt cx="5077813" cy="626198"/>
          </a:xfrm>
          <a:scene3d>
            <a:camera prst="perspectiveRelaxedModerately"/>
            <a:lightRig rig="threePt" dir="t"/>
          </a:scene3d>
        </p:grpSpPr>
        <p:sp>
          <p:nvSpPr>
            <p:cNvPr id="55" name="Rectangle à coins arrondis 54"/>
            <p:cNvSpPr/>
            <p:nvPr/>
          </p:nvSpPr>
          <p:spPr>
            <a:xfrm>
              <a:off x="780200" y="657899"/>
              <a:ext cx="5077813" cy="626198"/>
            </a:xfrm>
            <a:prstGeom prst="roundRect">
              <a:avLst/>
            </a:prstGeom>
          </p:spPr>
          <p:style>
            <a:lnRef idx="0">
              <a:schemeClr val="accent5"/>
            </a:lnRef>
            <a:fillRef idx="3">
              <a:schemeClr val="accent5"/>
            </a:fillRef>
            <a:effectRef idx="3">
              <a:schemeClr val="accent5"/>
            </a:effectRef>
            <a:fontRef idx="minor">
              <a:schemeClr val="lt1"/>
            </a:fontRef>
          </p:style>
        </p:sp>
        <p:sp>
          <p:nvSpPr>
            <p:cNvPr id="56" name="Rectangle 55"/>
            <p:cNvSpPr/>
            <p:nvPr/>
          </p:nvSpPr>
          <p:spPr>
            <a:xfrm>
              <a:off x="810768" y="664341"/>
              <a:ext cx="5016677" cy="565062"/>
            </a:xfrm>
            <a:prstGeom prst="rect">
              <a:avLst/>
            </a:prstGeom>
          </p:spPr>
          <p:style>
            <a:lnRef idx="0">
              <a:schemeClr val="accent5"/>
            </a:lnRef>
            <a:fillRef idx="3">
              <a:schemeClr val="accent5"/>
            </a:fillRef>
            <a:effectRef idx="3">
              <a:schemeClr val="accent5"/>
            </a:effectRef>
            <a:fontRef idx="minor">
              <a:schemeClr val="lt1"/>
            </a:fontRef>
          </p:style>
          <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fr-FR" sz="2800" dirty="0" smtClean="0">
                  <a:solidFill>
                    <a:schemeClr val="tx1"/>
                  </a:solidFill>
                  <a:latin typeface="Times New Roman" pitchFamily="18" charset="0"/>
                  <a:cs typeface="Times New Roman" pitchFamily="18" charset="0"/>
                </a:rPr>
                <a:t>Contribution</a:t>
              </a:r>
              <a:endParaRPr lang="fr-FR" sz="2700" kern="1200" dirty="0">
                <a:ln>
                  <a:solidFill>
                    <a:sysClr val="windowText" lastClr="000000"/>
                  </a:solidFill>
                </a:ln>
                <a:solidFill>
                  <a:schemeClr val="tx1"/>
                </a:solidFill>
              </a:endParaRPr>
            </a:p>
          </p:txBody>
        </p:sp>
      </p:grpSp>
      <p:grpSp>
        <p:nvGrpSpPr>
          <p:cNvPr id="10" name="Groupe 56"/>
          <p:cNvGrpSpPr/>
          <p:nvPr/>
        </p:nvGrpSpPr>
        <p:grpSpPr>
          <a:xfrm>
            <a:off x="1504928" y="4500570"/>
            <a:ext cx="5143536" cy="428628"/>
            <a:chOff x="780200" y="657899"/>
            <a:chExt cx="5077813" cy="626198"/>
          </a:xfrm>
          <a:scene3d>
            <a:camera prst="perspectiveRelaxedModerately"/>
            <a:lightRig rig="threePt" dir="t"/>
          </a:scene3d>
        </p:grpSpPr>
        <p:sp>
          <p:nvSpPr>
            <p:cNvPr id="58" name="Rectangle à coins arrondis 57"/>
            <p:cNvSpPr/>
            <p:nvPr/>
          </p:nvSpPr>
          <p:spPr>
            <a:xfrm>
              <a:off x="780200" y="657899"/>
              <a:ext cx="5077813" cy="626198"/>
            </a:xfrm>
            <a:prstGeom prst="roundRect">
              <a:avLst/>
            </a:prstGeom>
          </p:spPr>
          <p:style>
            <a:lnRef idx="0">
              <a:schemeClr val="accent5"/>
            </a:lnRef>
            <a:fillRef idx="3">
              <a:schemeClr val="accent5"/>
            </a:fillRef>
            <a:effectRef idx="3">
              <a:schemeClr val="accent5"/>
            </a:effectRef>
            <a:fontRef idx="minor">
              <a:schemeClr val="lt1"/>
            </a:fontRef>
          </p:style>
        </p:sp>
        <p:sp>
          <p:nvSpPr>
            <p:cNvPr id="59" name="Rectangle 58"/>
            <p:cNvSpPr/>
            <p:nvPr/>
          </p:nvSpPr>
          <p:spPr>
            <a:xfrm>
              <a:off x="810768" y="664341"/>
              <a:ext cx="5016677" cy="565062"/>
            </a:xfrm>
            <a:prstGeom prst="rect">
              <a:avLst/>
            </a:prstGeom>
          </p:spPr>
          <p:style>
            <a:lnRef idx="0">
              <a:schemeClr val="accent5"/>
            </a:lnRef>
            <a:fillRef idx="3">
              <a:schemeClr val="accent5"/>
            </a:fillRef>
            <a:effectRef idx="3">
              <a:schemeClr val="accent5"/>
            </a:effectRef>
            <a:fontRef idx="minor">
              <a:schemeClr val="lt1"/>
            </a:fontRef>
          </p:style>
          <p:txBody>
            <a:bodyPr spcFirstLastPara="0" vert="horz" wrap="square" lIns="102870" tIns="51435" rIns="102870" bIns="51435" numCol="1" spcCol="1270" anchor="ctr" anchorCtr="0">
              <a:noAutofit/>
            </a:bodyPr>
            <a:lstStyle/>
            <a:p>
              <a:pPr algn="ctr" defTabSz="1200150">
                <a:lnSpc>
                  <a:spcPct val="90000"/>
                </a:lnSpc>
                <a:spcBef>
                  <a:spcPct val="0"/>
                </a:spcBef>
                <a:spcAft>
                  <a:spcPct val="35000"/>
                </a:spcAft>
              </a:pPr>
              <a:r>
                <a:rPr lang="fr-FR" sz="3200" dirty="0" smtClean="0">
                  <a:solidFill>
                    <a:schemeClr val="tx1"/>
                  </a:solidFill>
                  <a:latin typeface="Times New Roman" pitchFamily="18" charset="0"/>
                  <a:cs typeface="Times New Roman" pitchFamily="18" charset="0"/>
                </a:rPr>
                <a:t> </a:t>
              </a:r>
              <a:r>
                <a:rPr lang="fr-FR" sz="2800" dirty="0" smtClean="0">
                  <a:solidFill>
                    <a:schemeClr val="tx1"/>
                  </a:solidFill>
                  <a:latin typeface="Times New Roman" pitchFamily="18" charset="0"/>
                  <a:cs typeface="Times New Roman" pitchFamily="18" charset="0"/>
                </a:rPr>
                <a:t>Simulation et résultat </a:t>
              </a:r>
            </a:p>
          </p:txBody>
        </p:sp>
      </p:grpSp>
      <p:grpSp>
        <p:nvGrpSpPr>
          <p:cNvPr id="11" name="Groupe 59"/>
          <p:cNvGrpSpPr/>
          <p:nvPr/>
        </p:nvGrpSpPr>
        <p:grpSpPr>
          <a:xfrm>
            <a:off x="1500166" y="5143512"/>
            <a:ext cx="5143536" cy="428628"/>
            <a:chOff x="780200" y="657899"/>
            <a:chExt cx="5077813" cy="626198"/>
          </a:xfrm>
          <a:scene3d>
            <a:camera prst="perspectiveRelaxedModerately"/>
            <a:lightRig rig="threePt" dir="t"/>
          </a:scene3d>
        </p:grpSpPr>
        <p:sp>
          <p:nvSpPr>
            <p:cNvPr id="61" name="Rectangle à coins arrondis 60"/>
            <p:cNvSpPr/>
            <p:nvPr/>
          </p:nvSpPr>
          <p:spPr>
            <a:xfrm>
              <a:off x="780200" y="657899"/>
              <a:ext cx="5077813" cy="626198"/>
            </a:xfrm>
            <a:prstGeom prst="roundRect">
              <a:avLst/>
            </a:prstGeom>
          </p:spPr>
          <p:style>
            <a:lnRef idx="0">
              <a:schemeClr val="accent5"/>
            </a:lnRef>
            <a:fillRef idx="3">
              <a:schemeClr val="accent5"/>
            </a:fillRef>
            <a:effectRef idx="3">
              <a:schemeClr val="accent5"/>
            </a:effectRef>
            <a:fontRef idx="minor">
              <a:schemeClr val="lt1"/>
            </a:fontRef>
          </p:style>
        </p:sp>
        <p:sp>
          <p:nvSpPr>
            <p:cNvPr id="62" name="Rectangle 61"/>
            <p:cNvSpPr/>
            <p:nvPr/>
          </p:nvSpPr>
          <p:spPr>
            <a:xfrm>
              <a:off x="810768" y="664341"/>
              <a:ext cx="5016677" cy="565062"/>
            </a:xfrm>
            <a:prstGeom prst="rect">
              <a:avLst/>
            </a:prstGeom>
          </p:spPr>
          <p:style>
            <a:lnRef idx="0">
              <a:schemeClr val="accent5"/>
            </a:lnRef>
            <a:fillRef idx="3">
              <a:schemeClr val="accent5"/>
            </a:fillRef>
            <a:effectRef idx="3">
              <a:schemeClr val="accent5"/>
            </a:effectRef>
            <a:fontRef idx="minor">
              <a:schemeClr val="lt1"/>
            </a:fontRef>
          </p:style>
          <p:txBody>
            <a:bodyPr spcFirstLastPara="0" vert="horz" wrap="square" lIns="102870" tIns="51435" rIns="102870" bIns="51435" numCol="1" spcCol="1270" anchor="ctr" anchorCtr="0">
              <a:noAutofit/>
            </a:bodyPr>
            <a:lstStyle/>
            <a:p>
              <a:pPr algn="ctr" defTabSz="1200150">
                <a:lnSpc>
                  <a:spcPct val="90000"/>
                </a:lnSpc>
                <a:spcBef>
                  <a:spcPct val="0"/>
                </a:spcBef>
                <a:spcAft>
                  <a:spcPct val="35000"/>
                </a:spcAft>
              </a:pPr>
              <a:r>
                <a:rPr lang="fr-FR" sz="2800" dirty="0" smtClean="0">
                  <a:solidFill>
                    <a:schemeClr val="tx1"/>
                  </a:solidFill>
                  <a:latin typeface="Times New Roman" pitchFamily="18" charset="0"/>
                  <a:cs typeface="Times New Roman" pitchFamily="18" charset="0"/>
                </a:rPr>
                <a:t>Conclusion et perspectives </a:t>
              </a:r>
            </a:p>
          </p:txBody>
        </p:sp>
      </p:grpSp>
      <p:pic>
        <p:nvPicPr>
          <p:cNvPr id="63" name="Picture 19" descr="robot"/>
          <p:cNvPicPr>
            <a:picLocks noChangeAspect="1" noChangeArrowheads="1" noCrop="1"/>
          </p:cNvPicPr>
          <p:nvPr/>
        </p:nvPicPr>
        <p:blipFill>
          <a:blip r:embed="rId3"/>
          <a:srcRect/>
          <a:stretch>
            <a:fillRect/>
          </a:stretch>
        </p:blipFill>
        <p:spPr bwMode="auto">
          <a:xfrm>
            <a:off x="7092981" y="857232"/>
            <a:ext cx="1979613" cy="2728919"/>
          </a:xfrm>
          <a:prstGeom prst="rect">
            <a:avLst/>
          </a:prstGeom>
          <a:ln>
            <a:noFill/>
          </a:ln>
          <a:effectLst>
            <a:outerShdw blurRad="292100" dist="139700" dir="2700000" algn="tl" rotWithShape="0">
              <a:srgbClr val="333333">
                <a:alpha val="65000"/>
              </a:srgbClr>
            </a:outerShdw>
          </a:effectLst>
        </p:spPr>
      </p:pic>
      <p:grpSp>
        <p:nvGrpSpPr>
          <p:cNvPr id="28" name="Groupe 47"/>
          <p:cNvGrpSpPr/>
          <p:nvPr/>
        </p:nvGrpSpPr>
        <p:grpSpPr>
          <a:xfrm>
            <a:off x="1500166" y="3214686"/>
            <a:ext cx="5143536" cy="428628"/>
            <a:chOff x="780200" y="657899"/>
            <a:chExt cx="5077813" cy="626198"/>
          </a:xfrm>
          <a:scene3d>
            <a:camera prst="perspectiveRelaxedModerately"/>
            <a:lightRig rig="threePt" dir="t"/>
          </a:scene3d>
        </p:grpSpPr>
        <p:sp>
          <p:nvSpPr>
            <p:cNvPr id="29" name="Rectangle à coins arrondis 28"/>
            <p:cNvSpPr/>
            <p:nvPr/>
          </p:nvSpPr>
          <p:spPr>
            <a:xfrm>
              <a:off x="780200" y="657899"/>
              <a:ext cx="5077813" cy="626198"/>
            </a:xfrm>
            <a:prstGeom prst="roundRect">
              <a:avLst/>
            </a:prstGeom>
          </p:spPr>
          <p:style>
            <a:lnRef idx="0">
              <a:schemeClr val="accent5"/>
            </a:lnRef>
            <a:fillRef idx="3">
              <a:schemeClr val="accent5"/>
            </a:fillRef>
            <a:effectRef idx="3">
              <a:schemeClr val="accent5"/>
            </a:effectRef>
            <a:fontRef idx="minor">
              <a:schemeClr val="lt1"/>
            </a:fontRef>
          </p:style>
        </p:sp>
        <p:sp>
          <p:nvSpPr>
            <p:cNvPr id="30" name="Rectangle 29"/>
            <p:cNvSpPr/>
            <p:nvPr/>
          </p:nvSpPr>
          <p:spPr>
            <a:xfrm>
              <a:off x="810768" y="664341"/>
              <a:ext cx="5016677" cy="565062"/>
            </a:xfrm>
            <a:prstGeom prst="rect">
              <a:avLst/>
            </a:prstGeom>
          </p:spPr>
          <p:style>
            <a:lnRef idx="0">
              <a:schemeClr val="accent5"/>
            </a:lnRef>
            <a:fillRef idx="3">
              <a:schemeClr val="accent5"/>
            </a:fillRef>
            <a:effectRef idx="3">
              <a:schemeClr val="accent5"/>
            </a:effectRef>
            <a:fontRef idx="minor">
              <a:schemeClr val="lt1"/>
            </a:fontRef>
          </p:style>
          <p:txBody>
            <a:bodyPr spcFirstLastPara="0" vert="horz" wrap="square" lIns="102870" tIns="51435" rIns="102870" bIns="51435" numCol="1" spcCol="1270" anchor="ctr" anchorCtr="0">
              <a:noAutofit/>
            </a:bodyPr>
            <a:lstStyle/>
            <a:p>
              <a:pPr lvl="0" algn="ctr">
                <a:lnSpc>
                  <a:spcPct val="90000"/>
                </a:lnSpc>
                <a:spcBef>
                  <a:spcPct val="0"/>
                </a:spcBef>
                <a:spcAft>
                  <a:spcPct val="35000"/>
                </a:spcAft>
              </a:pPr>
              <a:r>
                <a:rPr lang="fr-FR" sz="2800" dirty="0" smtClean="0">
                  <a:solidFill>
                    <a:schemeClr val="tx1"/>
                  </a:solidFill>
                  <a:latin typeface="Times New Roman" pitchFamily="18" charset="0"/>
                  <a:cs typeface="Times New Roman" pitchFamily="18" charset="0"/>
                </a:rPr>
                <a:t>Travaux antérieurs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lide(fromBottom)">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lide(fromBottom)">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slide(fromBottom)">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slide(fromBottom)">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slide(fromBottom)">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slide(fromBottom)">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4"/>
          <p:cNvSpPr txBox="1">
            <a:spLocks/>
          </p:cNvSpPr>
          <p:nvPr/>
        </p:nvSpPr>
        <p:spPr>
          <a:xfrm>
            <a:off x="600076" y="214290"/>
            <a:ext cx="7901014" cy="582594"/>
          </a:xfrm>
          <a:prstGeom prst="roundRect">
            <a:avLst/>
          </a:prstGeom>
          <a:blipFill>
            <a:blip r:embed="rId3"/>
            <a:tile tx="0" ty="0" sx="100000" sy="100000" flip="none" algn="tl"/>
          </a:blipFill>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rmAutofit fontScale="90000" lnSpcReduction="20000"/>
          </a:bodyPr>
          <a:lstStyle/>
          <a:p>
            <a:pPr algn="ctr">
              <a:spcBef>
                <a:spcPct val="0"/>
              </a:spcBef>
              <a:defRPr/>
            </a:pPr>
            <a:r>
              <a:rPr lang="fr-FR" sz="3600" dirty="0" smtClean="0">
                <a:solidFill>
                  <a:schemeClr val="tx1"/>
                </a:solidFill>
                <a:latin typeface="Times New Roman" pitchFamily="18" charset="0"/>
                <a:cs typeface="Times New Roman" pitchFamily="18" charset="0"/>
              </a:rPr>
              <a:t>Simulation et résultat </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fr-FR" sz="600" b="0" i="0" u="none" strike="noStrike" kern="1200" cap="none" spc="0" normalizeH="0" baseline="0" noProof="0" dirty="0">
              <a:ln>
                <a:noFill/>
              </a:ln>
              <a:solidFill>
                <a:schemeClr val="tx1"/>
              </a:solidFill>
              <a:effectLst/>
              <a:uLnTx/>
              <a:uFillTx/>
              <a:latin typeface="Garamond" pitchFamily="18" charset="0"/>
              <a:ea typeface="+mn-ea"/>
              <a:cs typeface="Times New Roman" pitchFamily="18" charset="0"/>
            </a:endParaRPr>
          </a:p>
        </p:txBody>
      </p:sp>
      <p:sp>
        <p:nvSpPr>
          <p:cNvPr id="10" name="Arrondir un rectangle avec un coin du même côté 9"/>
          <p:cNvSpPr/>
          <p:nvPr/>
        </p:nvSpPr>
        <p:spPr>
          <a:xfrm>
            <a:off x="642910" y="1285860"/>
            <a:ext cx="2428892" cy="571504"/>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p>
            <a:pPr marL="381000" indent="-381000">
              <a:lnSpc>
                <a:spcPct val="90000"/>
              </a:lnSpc>
              <a:spcBef>
                <a:spcPct val="20000"/>
              </a:spcBef>
            </a:pPr>
            <a:r>
              <a:rPr lang="fr-FR" sz="2400" dirty="0" smtClean="0">
                <a:latin typeface="Garamond" pitchFamily="18" charset="0"/>
                <a:cs typeface="Times New Roman" pitchFamily="18" charset="0"/>
              </a:rPr>
              <a:t>- </a:t>
            </a:r>
            <a:r>
              <a:rPr lang="fr-FR" sz="2400" u="sng" dirty="0" smtClean="0">
                <a:latin typeface="Garamond" pitchFamily="18" charset="0"/>
                <a:cs typeface="Times New Roman" pitchFamily="18" charset="0"/>
              </a:rPr>
              <a:t>Modèle nœud </a:t>
            </a:r>
          </a:p>
        </p:txBody>
      </p:sp>
      <p:sp>
        <p:nvSpPr>
          <p:cNvPr id="11" name="Arrondir un rectangle avec un coin du même côté 10"/>
          <p:cNvSpPr/>
          <p:nvPr/>
        </p:nvSpPr>
        <p:spPr>
          <a:xfrm>
            <a:off x="5643570" y="1285860"/>
            <a:ext cx="2643206" cy="571504"/>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p>
            <a:pPr marL="381000" indent="-381000">
              <a:lnSpc>
                <a:spcPct val="90000"/>
              </a:lnSpc>
              <a:spcBef>
                <a:spcPct val="20000"/>
              </a:spcBef>
            </a:pPr>
            <a:r>
              <a:rPr lang="fr-FR" sz="2400" dirty="0" smtClean="0">
                <a:latin typeface="Times New Roman" pitchFamily="18" charset="0"/>
                <a:cs typeface="Times New Roman" pitchFamily="18" charset="0"/>
              </a:rPr>
              <a:t>- </a:t>
            </a:r>
            <a:r>
              <a:rPr lang="fr-FR" sz="2400" u="sng" dirty="0" smtClean="0">
                <a:latin typeface="Garamond" pitchFamily="18" charset="0"/>
                <a:cs typeface="Times New Roman" pitchFamily="18" charset="0"/>
              </a:rPr>
              <a:t>Modèle Processus </a:t>
            </a:r>
            <a:endParaRPr lang="fr-FR" sz="2400" u="sng" dirty="0">
              <a:latin typeface="Garamond" pitchFamily="18" charset="0"/>
              <a:cs typeface="Times New Roman" pitchFamily="18" charset="0"/>
            </a:endParaRPr>
          </a:p>
        </p:txBody>
      </p:sp>
      <p:pic>
        <p:nvPicPr>
          <p:cNvPr id="14" name="Picture 7"/>
          <p:cNvPicPr>
            <a:picLocks noGrp="1" noChangeAspect="1" noChangeArrowheads="1"/>
          </p:cNvPicPr>
          <p:nvPr>
            <p:ph idx="1"/>
          </p:nvPr>
        </p:nvPicPr>
        <p:blipFill>
          <a:blip r:embed="rId4"/>
          <a:srcRect/>
          <a:stretch>
            <a:fillRect/>
          </a:stretch>
        </p:blipFill>
        <p:spPr bwMode="auto">
          <a:xfrm>
            <a:off x="428596" y="2428868"/>
            <a:ext cx="3500462" cy="3356430"/>
          </a:xfrm>
          <a:noFill/>
          <a:ln w="6350" algn="ctr">
            <a:miter lim="800000"/>
            <a:headEnd type="none" w="sm" len="sm"/>
            <a:tailEnd/>
          </a:ln>
        </p:spPr>
      </p:pic>
      <p:pic>
        <p:nvPicPr>
          <p:cNvPr id="17" name="Image 16"/>
          <p:cNvPicPr/>
          <p:nvPr/>
        </p:nvPicPr>
        <p:blipFill>
          <a:blip r:embed="rId5"/>
          <a:srcRect/>
          <a:stretch>
            <a:fillRect/>
          </a:stretch>
        </p:blipFill>
        <p:spPr bwMode="auto">
          <a:xfrm>
            <a:off x="4786314" y="2428868"/>
            <a:ext cx="3571900" cy="3429024"/>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fltVal val="0"/>
                                          </p:val>
                                        </p:tav>
                                        <p:tav tm="100000">
                                          <p:val>
                                            <p:strVal val="#ppt_w"/>
                                          </p:val>
                                        </p:tav>
                                      </p:tavLst>
                                    </p:anim>
                                    <p:anim calcmode="lin" valueType="num">
                                      <p:cBhvr>
                                        <p:cTn id="15" dur="5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4"/>
          <p:cNvSpPr txBox="1">
            <a:spLocks/>
          </p:cNvSpPr>
          <p:nvPr/>
        </p:nvSpPr>
        <p:spPr>
          <a:xfrm>
            <a:off x="600076" y="214290"/>
            <a:ext cx="7901014" cy="582594"/>
          </a:xfrm>
          <a:prstGeom prst="roundRect">
            <a:avLst/>
          </a:prstGeom>
          <a:blipFill>
            <a:blip r:embed="rId3"/>
            <a:tile tx="0" ty="0" sx="100000" sy="100000" flip="none" algn="tl"/>
          </a:blipFill>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rmAutofit fontScale="82500" lnSpcReduction="20000"/>
          </a:bodyPr>
          <a:lstStyle/>
          <a:p>
            <a:pPr algn="ctr">
              <a:spcBef>
                <a:spcPct val="0"/>
              </a:spcBef>
              <a:defRPr/>
            </a:pPr>
            <a:r>
              <a:rPr lang="fr-FR" sz="4000" dirty="0" smtClean="0">
                <a:solidFill>
                  <a:schemeClr val="tx1"/>
                </a:solidFill>
                <a:latin typeface="Times New Roman" pitchFamily="18" charset="0"/>
                <a:cs typeface="Times New Roman" pitchFamily="18" charset="0"/>
              </a:rPr>
              <a:t>Simulation et résultat </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fr-FR" sz="600" b="0" i="0" u="none" strike="noStrike" kern="1200" cap="none" spc="0" normalizeH="0" baseline="0" noProof="0" dirty="0">
              <a:ln>
                <a:noFill/>
              </a:ln>
              <a:solidFill>
                <a:schemeClr val="tx1"/>
              </a:solidFill>
              <a:effectLst/>
              <a:uLnTx/>
              <a:uFillTx/>
              <a:latin typeface="Garamond" pitchFamily="18" charset="0"/>
              <a:ea typeface="+mn-ea"/>
              <a:cs typeface="Times New Roman" pitchFamily="18" charset="0"/>
            </a:endParaRPr>
          </a:p>
        </p:txBody>
      </p:sp>
      <p:sp>
        <p:nvSpPr>
          <p:cNvPr id="5" name="Arrondir un rectangle avec un coin diagonal 4"/>
          <p:cNvSpPr/>
          <p:nvPr/>
        </p:nvSpPr>
        <p:spPr>
          <a:xfrm>
            <a:off x="571472" y="1000108"/>
            <a:ext cx="2857520" cy="642942"/>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buClrTx/>
              <a:buFont typeface="Wingdings" pitchFamily="2" charset="2"/>
              <a:buChar char="v"/>
            </a:pPr>
            <a:r>
              <a:rPr lang="fr-FR" sz="2000" dirty="0" smtClean="0">
                <a:latin typeface="Garamond" pitchFamily="18" charset="0"/>
                <a:cs typeface="Times New Roman" pitchFamily="18" charset="0"/>
              </a:rPr>
              <a:t>   </a:t>
            </a:r>
            <a:r>
              <a:rPr lang="fr-FR" sz="2400" dirty="0" smtClean="0">
                <a:latin typeface="Garamond" pitchFamily="18" charset="0"/>
                <a:cs typeface="Times New Roman" pitchFamily="18" charset="0"/>
              </a:rPr>
              <a:t>Modèle de réseau </a:t>
            </a:r>
            <a:endParaRPr lang="fr-FR" sz="2000" dirty="0" smtClean="0">
              <a:latin typeface="Garamond" pitchFamily="18" charset="0"/>
              <a:cs typeface="Times New Roman" pitchFamily="18" charset="0"/>
            </a:endParaRPr>
          </a:p>
        </p:txBody>
      </p:sp>
      <p:sp>
        <p:nvSpPr>
          <p:cNvPr id="1026" name="Rectangle 2"/>
          <p:cNvSpPr>
            <a:spLocks noChangeArrowheads="1"/>
          </p:cNvSpPr>
          <p:nvPr/>
        </p:nvSpPr>
        <p:spPr bwMode="auto">
          <a:xfrm>
            <a:off x="0" y="1650390"/>
            <a:ext cx="91440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fr-FR" sz="1200" dirty="0" smtClean="0">
                <a:latin typeface="Times New Roman" pitchFamily="18" charset="0"/>
                <a:ea typeface="Calibri" pitchFamily="34" charset="0"/>
                <a:cs typeface="Times New Roman" pitchFamily="18" charset="0"/>
              </a:rPr>
              <a:t>	</a:t>
            </a:r>
            <a:r>
              <a:rPr kumimoji="0" lang="fr-FR" sz="22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Le modèle réseau que nous avons conçu pour simuler et évaluer notre proposition se compose de 35 nœuds placer aléatoirement dans une zone de simulation de 2000 M sur 2000</a:t>
            </a:r>
            <a:r>
              <a:rPr kumimoji="0" lang="fr-FR" sz="2200" b="0" i="0" u="none" strike="noStrike" cap="none" normalizeH="0" dirty="0" smtClean="0">
                <a:ln>
                  <a:noFill/>
                </a:ln>
                <a:solidFill>
                  <a:schemeClr val="tx1"/>
                </a:solidFill>
                <a:effectLst/>
                <a:latin typeface="Garamond" pitchFamily="18" charset="0"/>
                <a:ea typeface="Calibri" pitchFamily="34" charset="0"/>
                <a:cs typeface="Times New Roman" pitchFamily="18" charset="0"/>
              </a:rPr>
              <a:t> </a:t>
            </a:r>
            <a:r>
              <a:rPr kumimoji="0" lang="fr-FR" sz="22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M. Le modèle de mobilité que nous avons choisi est le modèle RWP (</a:t>
            </a:r>
            <a:r>
              <a:rPr kumimoji="0" lang="fr-FR" sz="2200" b="0" i="0" u="none" strike="noStrike" cap="none" normalizeH="0" baseline="0" dirty="0" err="1" smtClean="0">
                <a:ln>
                  <a:noFill/>
                </a:ln>
                <a:solidFill>
                  <a:schemeClr val="tx1"/>
                </a:solidFill>
                <a:effectLst/>
                <a:latin typeface="Garamond" pitchFamily="18" charset="0"/>
                <a:ea typeface="Calibri" pitchFamily="34" charset="0"/>
                <a:cs typeface="Times New Roman" pitchFamily="18" charset="0"/>
              </a:rPr>
              <a:t>Random</a:t>
            </a:r>
            <a:r>
              <a:rPr kumimoji="0" lang="fr-FR" sz="22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 </a:t>
            </a:r>
            <a:r>
              <a:rPr kumimoji="0" lang="fr-FR" sz="2200" b="0" i="0" u="none" strike="noStrike" cap="none" normalizeH="0" baseline="0" dirty="0" err="1" smtClean="0">
                <a:ln>
                  <a:noFill/>
                </a:ln>
                <a:solidFill>
                  <a:schemeClr val="tx1"/>
                </a:solidFill>
                <a:effectLst/>
                <a:latin typeface="Garamond" pitchFamily="18" charset="0"/>
                <a:ea typeface="Calibri" pitchFamily="34" charset="0"/>
                <a:cs typeface="Times New Roman" pitchFamily="18" charset="0"/>
              </a:rPr>
              <a:t>Waypoint</a:t>
            </a:r>
            <a:r>
              <a:rPr kumimoji="0" lang="fr-FR" sz="22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 avec la vitesse des mobiles variées entre  0 et 25m/s, et le temps de pause est de 5secondes. Le durée</a:t>
            </a:r>
            <a:r>
              <a:rPr lang="fr-FR" sz="2200" dirty="0" smtClean="0">
                <a:latin typeface="Garamond" pitchFamily="18" charset="0"/>
                <a:ea typeface="Calibri" pitchFamily="34" charset="0"/>
                <a:cs typeface="Times New Roman" pitchFamily="18" charset="0"/>
              </a:rPr>
              <a:t> de simulation est variée  entre 25 et 30 minutes. </a:t>
            </a: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endParaRPr>
          </a:p>
        </p:txBody>
      </p:sp>
      <p:pic>
        <p:nvPicPr>
          <p:cNvPr id="6" name="Image 18"/>
          <p:cNvPicPr>
            <a:picLocks noChangeAspect="1" noChangeArrowheads="1"/>
          </p:cNvPicPr>
          <p:nvPr/>
        </p:nvPicPr>
        <p:blipFill>
          <a:blip r:embed="rId4"/>
          <a:srcRect/>
          <a:stretch>
            <a:fillRect/>
          </a:stretch>
        </p:blipFill>
        <p:spPr bwMode="auto">
          <a:xfrm>
            <a:off x="1142976" y="3786190"/>
            <a:ext cx="7215238" cy="285752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p:cTn id="13" dur="500" fill="hold"/>
                                        <p:tgtEl>
                                          <p:spTgt spid="1026"/>
                                        </p:tgtEl>
                                        <p:attrNameLst>
                                          <p:attrName>ppt_w</p:attrName>
                                        </p:attrNameLst>
                                      </p:cBhvr>
                                      <p:tavLst>
                                        <p:tav tm="0">
                                          <p:val>
                                            <p:fltVal val="0"/>
                                          </p:val>
                                        </p:tav>
                                        <p:tav tm="100000">
                                          <p:val>
                                            <p:strVal val="#ppt_w"/>
                                          </p:val>
                                        </p:tav>
                                      </p:tavLst>
                                    </p:anim>
                                    <p:anim calcmode="lin" valueType="num">
                                      <p:cBhvr>
                                        <p:cTn id="14" dur="500" fill="hold"/>
                                        <p:tgtEl>
                                          <p:spTgt spid="1026"/>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4"/>
          <p:cNvSpPr txBox="1">
            <a:spLocks/>
          </p:cNvSpPr>
          <p:nvPr/>
        </p:nvSpPr>
        <p:spPr>
          <a:xfrm>
            <a:off x="600076" y="214290"/>
            <a:ext cx="7901014" cy="582594"/>
          </a:xfrm>
          <a:prstGeom prst="roundRect">
            <a:avLst/>
          </a:prstGeom>
          <a:blipFill>
            <a:blip r:embed="rId3"/>
            <a:tile tx="0" ty="0" sx="100000" sy="100000" flip="none" algn="tl"/>
          </a:blipFill>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rmAutofit fontScale="90000" lnSpcReduction="20000"/>
          </a:bodyPr>
          <a:lstStyle/>
          <a:p>
            <a:pPr algn="ctr">
              <a:spcBef>
                <a:spcPct val="0"/>
              </a:spcBef>
              <a:defRPr/>
            </a:pPr>
            <a:r>
              <a:rPr lang="fr-FR" sz="3600" dirty="0" smtClean="0">
                <a:solidFill>
                  <a:schemeClr val="tx1"/>
                </a:solidFill>
                <a:latin typeface="Times New Roman" pitchFamily="18" charset="0"/>
                <a:cs typeface="Times New Roman" pitchFamily="18" charset="0"/>
              </a:rPr>
              <a:t>Simulation et résultat </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fr-FR" sz="600" b="0" i="0" u="none" strike="noStrike" kern="1200" cap="none" spc="0" normalizeH="0" baseline="0" noProof="0" dirty="0">
              <a:ln>
                <a:noFill/>
              </a:ln>
              <a:solidFill>
                <a:schemeClr val="tx1"/>
              </a:solidFill>
              <a:effectLst/>
              <a:uLnTx/>
              <a:uFillTx/>
              <a:latin typeface="Garamond" pitchFamily="18" charset="0"/>
              <a:ea typeface="+mn-ea"/>
              <a:cs typeface="Times New Roman" pitchFamily="18" charset="0"/>
            </a:endParaRPr>
          </a:p>
        </p:txBody>
      </p:sp>
      <p:sp>
        <p:nvSpPr>
          <p:cNvPr id="5" name="Arrondir un rectangle avec un coin diagonal 4"/>
          <p:cNvSpPr/>
          <p:nvPr/>
        </p:nvSpPr>
        <p:spPr>
          <a:xfrm>
            <a:off x="785786" y="1428736"/>
            <a:ext cx="4000528" cy="642942"/>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algn="ctr">
              <a:buFont typeface="Wingdings" pitchFamily="2" charset="2"/>
              <a:buChar char="v"/>
            </a:pPr>
            <a:r>
              <a:rPr lang="fr-FR" sz="2400" dirty="0" smtClean="0">
                <a:latin typeface="Garamond" pitchFamily="18" charset="0"/>
                <a:cs typeface="Times New Roman" pitchFamily="18" charset="0"/>
              </a:rPr>
              <a:t>   Métriques de performance</a:t>
            </a:r>
            <a:r>
              <a:rPr lang="fr-FR" sz="2400" b="1" dirty="0" smtClean="0">
                <a:solidFill>
                  <a:srgbClr val="005C8A"/>
                </a:solidFill>
                <a:latin typeface="Garamond" pitchFamily="18" charset="0"/>
              </a:rPr>
              <a:t>  </a:t>
            </a:r>
            <a:endParaRPr lang="fr-FR" sz="2400" dirty="0">
              <a:latin typeface="Garamond" pitchFamily="18" charset="0"/>
            </a:endParaRPr>
          </a:p>
        </p:txBody>
      </p:sp>
      <p:sp>
        <p:nvSpPr>
          <p:cNvPr id="6" name="Rectangle à coins arrondis 5"/>
          <p:cNvSpPr/>
          <p:nvPr/>
        </p:nvSpPr>
        <p:spPr>
          <a:xfrm>
            <a:off x="1000100" y="2643182"/>
            <a:ext cx="7500990" cy="235745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lvl="1">
              <a:buFont typeface="Wingdings" pitchFamily="2" charset="2"/>
              <a:buChar char="Ø"/>
            </a:pPr>
            <a:r>
              <a:rPr lang="fr-FR" sz="2400" dirty="0" smtClean="0">
                <a:latin typeface="Garamond" pitchFamily="18" charset="0"/>
                <a:cs typeface="Times New Roman" pitchFamily="18" charset="0"/>
              </a:rPr>
              <a:t>Le taux de perte de paquets</a:t>
            </a:r>
          </a:p>
          <a:p>
            <a:pPr lvl="1"/>
            <a:endParaRPr lang="fr-FR" sz="2400" dirty="0" smtClean="0">
              <a:latin typeface="Garamond" pitchFamily="18" charset="0"/>
              <a:cs typeface="Times New Roman" pitchFamily="18" charset="0"/>
            </a:endParaRPr>
          </a:p>
          <a:p>
            <a:pPr marL="457200" lvl="2">
              <a:buFont typeface="Wingdings" pitchFamily="2" charset="2"/>
              <a:buChar char="Ø"/>
            </a:pPr>
            <a:r>
              <a:rPr lang="fr-FR" sz="2400" dirty="0" smtClean="0">
                <a:latin typeface="Garamond" pitchFamily="18" charset="0"/>
                <a:cs typeface="Times New Roman" pitchFamily="18" charset="0"/>
              </a:rPr>
              <a:t>Totale de route erreurs envoyées</a:t>
            </a:r>
          </a:p>
          <a:p>
            <a:pPr marL="457200" lvl="2"/>
            <a:endParaRPr lang="fr-FR" sz="2400" dirty="0" smtClean="0">
              <a:latin typeface="Garamond" pitchFamily="18" charset="0"/>
              <a:cs typeface="Times New Roman" pitchFamily="18" charset="0"/>
            </a:endParaRPr>
          </a:p>
          <a:p>
            <a:pPr marL="457200" lvl="2">
              <a:buFont typeface="Wingdings" pitchFamily="2" charset="2"/>
              <a:buChar char="Ø"/>
            </a:pPr>
            <a:r>
              <a:rPr lang="fr-FR" sz="2400" dirty="0" smtClean="0">
                <a:latin typeface="Garamond" pitchFamily="18" charset="0"/>
                <a:cs typeface="Times New Roman" pitchFamily="18" charset="0"/>
              </a:rPr>
              <a:t>Le trafique de routage reçu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Image 1"/>
          <p:cNvPicPr>
            <a:picLocks noChangeAspect="1" noChangeArrowheads="1"/>
          </p:cNvPicPr>
          <p:nvPr/>
        </p:nvPicPr>
        <p:blipFill>
          <a:blip r:embed="rId3"/>
          <a:srcRect/>
          <a:stretch>
            <a:fillRect/>
          </a:stretch>
        </p:blipFill>
        <p:spPr bwMode="auto">
          <a:xfrm>
            <a:off x="928662" y="2014556"/>
            <a:ext cx="7143799" cy="4057650"/>
          </a:xfrm>
          <a:prstGeom prst="rect">
            <a:avLst/>
          </a:prstGeom>
          <a:noFill/>
          <a:ln w="9525">
            <a:noFill/>
            <a:miter lim="800000"/>
            <a:headEnd/>
            <a:tailEnd/>
          </a:ln>
        </p:spPr>
      </p:pic>
      <p:sp>
        <p:nvSpPr>
          <p:cNvPr id="4" name="Titre 4"/>
          <p:cNvSpPr txBox="1">
            <a:spLocks/>
          </p:cNvSpPr>
          <p:nvPr/>
        </p:nvSpPr>
        <p:spPr>
          <a:xfrm>
            <a:off x="600076" y="214290"/>
            <a:ext cx="7901014" cy="582594"/>
          </a:xfrm>
          <a:prstGeom prst="roundRect">
            <a:avLst/>
          </a:prstGeom>
          <a:blipFill>
            <a:blip r:embed="rId4"/>
            <a:tile tx="0" ty="0" sx="100000" sy="100000" flip="none" algn="tl"/>
          </a:blipFill>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rmAutofit fontScale="90000" lnSpcReduction="20000"/>
          </a:bodyPr>
          <a:lstStyle/>
          <a:p>
            <a:pPr algn="ctr">
              <a:spcBef>
                <a:spcPct val="0"/>
              </a:spcBef>
              <a:defRPr/>
            </a:pPr>
            <a:r>
              <a:rPr lang="fr-FR" sz="3600" dirty="0" smtClean="0">
                <a:solidFill>
                  <a:schemeClr val="tx1"/>
                </a:solidFill>
                <a:latin typeface="Times New Roman" pitchFamily="18" charset="0"/>
                <a:cs typeface="Times New Roman" pitchFamily="18" charset="0"/>
              </a:rPr>
              <a:t>Simulation et résultat </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fr-FR" sz="600" b="0" i="0" u="none" strike="noStrike" kern="1200" cap="none" spc="0" normalizeH="0" baseline="0" noProof="0" dirty="0">
              <a:ln>
                <a:noFill/>
              </a:ln>
              <a:solidFill>
                <a:schemeClr val="tx1"/>
              </a:solidFill>
              <a:effectLst/>
              <a:uLnTx/>
              <a:uFillTx/>
              <a:latin typeface="Garamond" pitchFamily="18" charset="0"/>
              <a:ea typeface="+mn-ea"/>
              <a:cs typeface="Times New Roman" pitchFamily="18" charset="0"/>
            </a:endParaRPr>
          </a:p>
        </p:txBody>
      </p:sp>
      <p:sp>
        <p:nvSpPr>
          <p:cNvPr id="6" name="Arrondir un rectangle avec un coin diagonal 5"/>
          <p:cNvSpPr/>
          <p:nvPr/>
        </p:nvSpPr>
        <p:spPr>
          <a:xfrm>
            <a:off x="2285984" y="1214422"/>
            <a:ext cx="4857784" cy="571504"/>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lvl="1" indent="-457200" algn="ctr">
              <a:buBlip>
                <a:blip r:embed="rId5"/>
              </a:buBlip>
            </a:pPr>
            <a:r>
              <a:rPr lang="fr-FR" sz="2400" dirty="0" smtClean="0">
                <a:latin typeface="Sylfaen" pitchFamily="18" charset="0"/>
              </a:rPr>
              <a:t> </a:t>
            </a:r>
            <a:r>
              <a:rPr lang="fr-FR" sz="2400" dirty="0" smtClean="0">
                <a:latin typeface="Garamond" pitchFamily="18" charset="0"/>
                <a:cs typeface="Times New Roman" pitchFamily="18" charset="0"/>
              </a:rPr>
              <a:t>Total de paquets perdu</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nodeType="clickEffect">
                                  <p:stCondLst>
                                    <p:cond delay="0"/>
                                  </p:stCondLst>
                                  <p:childTnLst>
                                    <p:set>
                                      <p:cBhvr>
                                        <p:cTn id="13" dur="1" fill="hold">
                                          <p:stCondLst>
                                            <p:cond delay="0"/>
                                          </p:stCondLst>
                                        </p:cTn>
                                        <p:tgtEl>
                                          <p:spTgt spid="39938"/>
                                        </p:tgtEl>
                                        <p:attrNameLst>
                                          <p:attrName>style.visibility</p:attrName>
                                        </p:attrNameLst>
                                      </p:cBhvr>
                                      <p:to>
                                        <p:strVal val="visible"/>
                                      </p:to>
                                    </p:set>
                                    <p:anim calcmode="lin" valueType="num">
                                      <p:cBhvr>
                                        <p:cTn id="14" dur="500" fill="hold"/>
                                        <p:tgtEl>
                                          <p:spTgt spid="39938"/>
                                        </p:tgtEl>
                                        <p:attrNameLst>
                                          <p:attrName>ppt_w</p:attrName>
                                        </p:attrNameLst>
                                      </p:cBhvr>
                                      <p:tavLst>
                                        <p:tav tm="0">
                                          <p:val>
                                            <p:fltVal val="0"/>
                                          </p:val>
                                        </p:tav>
                                        <p:tav tm="100000">
                                          <p:val>
                                            <p:strVal val="#ppt_w"/>
                                          </p:val>
                                        </p:tav>
                                      </p:tavLst>
                                    </p:anim>
                                    <p:anim calcmode="lin" valueType="num">
                                      <p:cBhvr>
                                        <p:cTn id="15" dur="500" fill="hold"/>
                                        <p:tgtEl>
                                          <p:spTgt spid="3993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Image 1" descr="C:\Documents and Settings\ytrygf\Bureau\fhdh.bmp"/>
          <p:cNvPicPr>
            <a:picLocks noChangeAspect="1" noChangeArrowheads="1"/>
          </p:cNvPicPr>
          <p:nvPr/>
        </p:nvPicPr>
        <p:blipFill>
          <a:blip r:embed="rId3"/>
          <a:srcRect/>
          <a:stretch>
            <a:fillRect/>
          </a:stretch>
        </p:blipFill>
        <p:spPr bwMode="auto">
          <a:xfrm>
            <a:off x="1142976" y="2033606"/>
            <a:ext cx="6786610" cy="4038600"/>
          </a:xfrm>
          <a:prstGeom prst="rect">
            <a:avLst/>
          </a:prstGeom>
          <a:noFill/>
          <a:ln w="9525">
            <a:noFill/>
            <a:miter lim="800000"/>
            <a:headEnd/>
            <a:tailEnd/>
          </a:ln>
        </p:spPr>
      </p:pic>
      <p:sp>
        <p:nvSpPr>
          <p:cNvPr id="5" name="Titre 4"/>
          <p:cNvSpPr txBox="1">
            <a:spLocks/>
          </p:cNvSpPr>
          <p:nvPr/>
        </p:nvSpPr>
        <p:spPr>
          <a:xfrm>
            <a:off x="600076" y="214290"/>
            <a:ext cx="7901014" cy="582594"/>
          </a:xfrm>
          <a:prstGeom prst="roundRect">
            <a:avLst/>
          </a:prstGeom>
          <a:blipFill>
            <a:blip r:embed="rId4"/>
            <a:tile tx="0" ty="0" sx="100000" sy="100000" flip="none" algn="tl"/>
          </a:blipFill>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rmAutofit fontScale="90000" lnSpcReduction="20000"/>
          </a:bodyPr>
          <a:lstStyle/>
          <a:p>
            <a:pPr algn="ctr">
              <a:spcBef>
                <a:spcPct val="0"/>
              </a:spcBef>
              <a:defRPr/>
            </a:pPr>
            <a:r>
              <a:rPr lang="fr-FR" sz="3600" dirty="0" smtClean="0">
                <a:solidFill>
                  <a:schemeClr val="tx1"/>
                </a:solidFill>
                <a:latin typeface="Times New Roman" pitchFamily="18" charset="0"/>
                <a:cs typeface="Times New Roman" pitchFamily="18" charset="0"/>
              </a:rPr>
              <a:t>Simulation et résultat </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fr-FR" sz="600" b="0" i="0" u="none" strike="noStrike" kern="1200" cap="none" spc="0" normalizeH="0" baseline="0" noProof="0" dirty="0">
              <a:ln>
                <a:noFill/>
              </a:ln>
              <a:solidFill>
                <a:schemeClr val="tx1"/>
              </a:solidFill>
              <a:effectLst/>
              <a:uLnTx/>
              <a:uFillTx/>
              <a:latin typeface="Garamond" pitchFamily="18" charset="0"/>
              <a:ea typeface="+mn-ea"/>
              <a:cs typeface="Times New Roman" pitchFamily="18" charset="0"/>
            </a:endParaRPr>
          </a:p>
        </p:txBody>
      </p:sp>
      <p:sp>
        <p:nvSpPr>
          <p:cNvPr id="6" name="Arrondir un rectangle avec un coin diagonal 5"/>
          <p:cNvSpPr/>
          <p:nvPr/>
        </p:nvSpPr>
        <p:spPr>
          <a:xfrm>
            <a:off x="2000232" y="1214422"/>
            <a:ext cx="5000660" cy="571504"/>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a:buBlip>
                <a:blip r:embed="rId5"/>
              </a:buBlip>
            </a:pPr>
            <a:r>
              <a:rPr lang="fr-FR" sz="2400" dirty="0" smtClean="0">
                <a:latin typeface="Garamond" pitchFamily="18" charset="0"/>
              </a:rPr>
              <a:t>  Totale de route erreurs envoyées</a:t>
            </a:r>
            <a:endParaRPr lang="fr-FR" sz="2400" dirty="0">
              <a:latin typeface="Garamond"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nodeType="clickEffect">
                                  <p:stCondLst>
                                    <p:cond delay="0"/>
                                  </p:stCondLst>
                                  <p:childTnLst>
                                    <p:set>
                                      <p:cBhvr>
                                        <p:cTn id="13" dur="1" fill="hold">
                                          <p:stCondLst>
                                            <p:cond delay="0"/>
                                          </p:stCondLst>
                                        </p:cTn>
                                        <p:tgtEl>
                                          <p:spTgt spid="40962"/>
                                        </p:tgtEl>
                                        <p:attrNameLst>
                                          <p:attrName>style.visibility</p:attrName>
                                        </p:attrNameLst>
                                      </p:cBhvr>
                                      <p:to>
                                        <p:strVal val="visible"/>
                                      </p:to>
                                    </p:set>
                                    <p:anim calcmode="lin" valueType="num">
                                      <p:cBhvr>
                                        <p:cTn id="14" dur="500" fill="hold"/>
                                        <p:tgtEl>
                                          <p:spTgt spid="40962"/>
                                        </p:tgtEl>
                                        <p:attrNameLst>
                                          <p:attrName>ppt_w</p:attrName>
                                        </p:attrNameLst>
                                      </p:cBhvr>
                                      <p:tavLst>
                                        <p:tav tm="0">
                                          <p:val>
                                            <p:fltVal val="0"/>
                                          </p:val>
                                        </p:tav>
                                        <p:tav tm="100000">
                                          <p:val>
                                            <p:strVal val="#ppt_w"/>
                                          </p:val>
                                        </p:tav>
                                      </p:tavLst>
                                    </p:anim>
                                    <p:anim calcmode="lin" valueType="num">
                                      <p:cBhvr>
                                        <p:cTn id="15" dur="500" fill="hold"/>
                                        <p:tgtEl>
                                          <p:spTgt spid="4096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4"/>
          <p:cNvSpPr txBox="1">
            <a:spLocks/>
          </p:cNvSpPr>
          <p:nvPr/>
        </p:nvSpPr>
        <p:spPr>
          <a:xfrm>
            <a:off x="600076" y="214290"/>
            <a:ext cx="7901014" cy="582594"/>
          </a:xfrm>
          <a:prstGeom prst="roundRect">
            <a:avLst/>
          </a:prstGeom>
          <a:blipFill>
            <a:blip r:embed="rId3"/>
            <a:tile tx="0" ty="0" sx="100000" sy="100000" flip="none" algn="tl"/>
          </a:blipFill>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rmAutofit fontScale="90000" lnSpcReduction="20000"/>
          </a:bodyPr>
          <a:lstStyle/>
          <a:p>
            <a:pPr algn="ctr">
              <a:spcBef>
                <a:spcPct val="0"/>
              </a:spcBef>
              <a:defRPr/>
            </a:pPr>
            <a:r>
              <a:rPr lang="fr-FR" sz="3600" dirty="0" smtClean="0">
                <a:solidFill>
                  <a:schemeClr val="tx1"/>
                </a:solidFill>
                <a:latin typeface="Times New Roman" pitchFamily="18" charset="0"/>
                <a:cs typeface="Times New Roman" pitchFamily="18" charset="0"/>
              </a:rPr>
              <a:t>Simulation et résultat </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fr-FR" sz="600" b="0" i="0" u="none" strike="noStrike" kern="1200" cap="none" spc="0" normalizeH="0" baseline="0" noProof="0" dirty="0">
              <a:ln>
                <a:noFill/>
              </a:ln>
              <a:solidFill>
                <a:schemeClr val="tx1"/>
              </a:solidFill>
              <a:effectLst/>
              <a:uLnTx/>
              <a:uFillTx/>
              <a:latin typeface="Garamond" pitchFamily="18" charset="0"/>
              <a:ea typeface="+mn-ea"/>
              <a:cs typeface="Times New Roman" pitchFamily="18" charset="0"/>
            </a:endParaRPr>
          </a:p>
        </p:txBody>
      </p:sp>
      <p:pic>
        <p:nvPicPr>
          <p:cNvPr id="41986" name="Image 3"/>
          <p:cNvPicPr>
            <a:picLocks noChangeAspect="1" noChangeArrowheads="1"/>
          </p:cNvPicPr>
          <p:nvPr/>
        </p:nvPicPr>
        <p:blipFill>
          <a:blip r:embed="rId4"/>
          <a:srcRect/>
          <a:stretch>
            <a:fillRect/>
          </a:stretch>
        </p:blipFill>
        <p:spPr bwMode="auto">
          <a:xfrm>
            <a:off x="928662" y="2071678"/>
            <a:ext cx="7000924" cy="4238625"/>
          </a:xfrm>
          <a:prstGeom prst="rect">
            <a:avLst/>
          </a:prstGeom>
          <a:noFill/>
          <a:ln w="9525">
            <a:noFill/>
            <a:miter lim="800000"/>
            <a:headEnd/>
            <a:tailEnd/>
          </a:ln>
        </p:spPr>
      </p:pic>
      <p:sp>
        <p:nvSpPr>
          <p:cNvPr id="6" name="Arrondir un rectangle avec un coin diagonal 5"/>
          <p:cNvSpPr/>
          <p:nvPr/>
        </p:nvSpPr>
        <p:spPr>
          <a:xfrm>
            <a:off x="2285984" y="1214422"/>
            <a:ext cx="4357718" cy="571504"/>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a:buBlip>
                <a:blip r:embed="rId5"/>
              </a:buBlip>
            </a:pPr>
            <a:r>
              <a:rPr lang="fr-FR" sz="2400" dirty="0" smtClean="0">
                <a:latin typeface="Garamond" pitchFamily="18" charset="0"/>
              </a:rPr>
              <a:t>  Trafic du routage reçu </a:t>
            </a:r>
            <a:endParaRPr lang="fr-FR" sz="2400" dirty="0">
              <a:latin typeface="Garamond"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nodeType="clickEffect">
                                  <p:stCondLst>
                                    <p:cond delay="0"/>
                                  </p:stCondLst>
                                  <p:childTnLst>
                                    <p:set>
                                      <p:cBhvr>
                                        <p:cTn id="13" dur="1" fill="hold">
                                          <p:stCondLst>
                                            <p:cond delay="0"/>
                                          </p:stCondLst>
                                        </p:cTn>
                                        <p:tgtEl>
                                          <p:spTgt spid="41986"/>
                                        </p:tgtEl>
                                        <p:attrNameLst>
                                          <p:attrName>style.visibility</p:attrName>
                                        </p:attrNameLst>
                                      </p:cBhvr>
                                      <p:to>
                                        <p:strVal val="visible"/>
                                      </p:to>
                                    </p:set>
                                    <p:anim calcmode="lin" valueType="num">
                                      <p:cBhvr>
                                        <p:cTn id="14" dur="500" fill="hold"/>
                                        <p:tgtEl>
                                          <p:spTgt spid="41986"/>
                                        </p:tgtEl>
                                        <p:attrNameLst>
                                          <p:attrName>ppt_w</p:attrName>
                                        </p:attrNameLst>
                                      </p:cBhvr>
                                      <p:tavLst>
                                        <p:tav tm="0">
                                          <p:val>
                                            <p:fltVal val="0"/>
                                          </p:val>
                                        </p:tav>
                                        <p:tav tm="100000">
                                          <p:val>
                                            <p:strVal val="#ppt_w"/>
                                          </p:val>
                                        </p:tav>
                                      </p:tavLst>
                                    </p:anim>
                                    <p:anim calcmode="lin" valueType="num">
                                      <p:cBhvr>
                                        <p:cTn id="15" dur="500" fill="hold"/>
                                        <p:tgtEl>
                                          <p:spTgt spid="4198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14346" y="-142900"/>
            <a:ext cx="9144000" cy="6858000"/>
          </a:xfrm>
        </p:spPr>
        <p:txBody>
          <a:bodyPr/>
          <a:lstStyle/>
          <a:p>
            <a:pPr>
              <a:buNone/>
            </a:pPr>
            <a:r>
              <a:rPr lang="en-US" dirty="0" smtClean="0"/>
              <a:t> </a:t>
            </a:r>
          </a:p>
          <a:p>
            <a:pPr>
              <a:buNone/>
            </a:pPr>
            <a:endParaRPr lang="en-US" dirty="0" smtClean="0"/>
          </a:p>
          <a:p>
            <a:pPr algn="just">
              <a:buNone/>
            </a:pPr>
            <a:r>
              <a:rPr lang="en-US" sz="2800" dirty="0" smtClean="0">
                <a:latin typeface="Garamond" pitchFamily="18" charset="0"/>
              </a:rPr>
              <a:t>	  	Pour maintenir des communications stables dans les réseaux mobiles  ad hoc avec une certaine qualité de service rendue aux applications, nous avons proposé une nouvelle métrique pour élire des chemins stables entre les entités communicantes. </a:t>
            </a:r>
            <a:r>
              <a:rPr lang="fr-FR" sz="2800" dirty="0" smtClean="0">
                <a:latin typeface="Garamond" pitchFamily="18" charset="0"/>
              </a:rPr>
              <a:t>L’évaluation de l’efficacité  du protocole proposé,  simulé sous  OPNET,  comparé avec le protocole AODV, montre parfaitement bien les avantages qu’il apporte en termes de stabilité  et de durabilité des itinéraires installés.</a:t>
            </a:r>
          </a:p>
          <a:p>
            <a:pPr algn="just">
              <a:buNone/>
            </a:pPr>
            <a:r>
              <a:rPr lang="fr-FR" sz="2800" dirty="0" smtClean="0">
                <a:latin typeface="Garamond" pitchFamily="18" charset="0"/>
              </a:rPr>
              <a:t>    	Notre proposition, peuvent être implémentés sur des protocoles de routages existants dont le but d’amélioré ces protocoles en terme de la qualité des itinéraires installés. </a:t>
            </a:r>
          </a:p>
          <a:p>
            <a:pPr algn="just">
              <a:buNone/>
            </a:pPr>
            <a:endParaRPr lang="fr-FR" sz="2800" dirty="0">
              <a:latin typeface="Garamond" pitchFamily="18" charset="0"/>
            </a:endParaRPr>
          </a:p>
        </p:txBody>
      </p:sp>
      <p:sp>
        <p:nvSpPr>
          <p:cNvPr id="4" name="Titre 4"/>
          <p:cNvSpPr txBox="1">
            <a:spLocks/>
          </p:cNvSpPr>
          <p:nvPr/>
        </p:nvSpPr>
        <p:spPr>
          <a:xfrm>
            <a:off x="571472" y="285728"/>
            <a:ext cx="7901014" cy="582594"/>
          </a:xfrm>
          <a:prstGeom prst="roundRect">
            <a:avLst/>
          </a:prstGeom>
          <a:blipFill>
            <a:blip r:embed="rId3"/>
            <a:tile tx="0" ty="0" sx="100000" sy="100000" flip="none" algn="tl"/>
          </a:blipFill>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rmAutofit fontScale="90000" lnSpcReduction="20000"/>
          </a:bodyPr>
          <a:lstStyle/>
          <a:p>
            <a:pPr lvl="0" algn="ctr">
              <a:spcBef>
                <a:spcPct val="0"/>
              </a:spcBef>
              <a:defRPr/>
            </a:pPr>
            <a:r>
              <a:rPr lang="fr-FR" sz="3600" dirty="0" smtClean="0">
                <a:solidFill>
                  <a:schemeClr val="tx1"/>
                </a:solidFill>
                <a:latin typeface="Times New Roman" pitchFamily="18" charset="0"/>
                <a:cs typeface="Times New Roman" pitchFamily="18" charset="0"/>
              </a:rPr>
              <a:t>Conclusion et perspectives</a:t>
            </a:r>
            <a:r>
              <a:rPr lang="fr-FR" sz="3600" dirty="0" smtClean="0">
                <a:solidFill>
                  <a:schemeClr val="tx1"/>
                </a:solidFill>
              </a:rPr>
              <a:t> </a:t>
            </a:r>
            <a:endParaRPr lang="fr-FR" sz="3600" dirty="0" smtClean="0">
              <a:solidFill>
                <a:schemeClr val="tx1"/>
              </a:solidFill>
              <a:latin typeface="Times New Roman"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fr-FR" sz="600" b="0" i="0" u="none" strike="noStrike" kern="1200" cap="none" spc="0" normalizeH="0" baseline="0" noProof="0" dirty="0">
              <a:ln>
                <a:noFill/>
              </a:ln>
              <a:solidFill>
                <a:schemeClr val="tx1"/>
              </a:solidFill>
              <a:effectLst/>
              <a:uLnTx/>
              <a:uFillTx/>
              <a:latin typeface="Garamond" pitchFamily="18" charset="0"/>
              <a:ea typeface="+mn-ea"/>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85786" y="1285860"/>
            <a:ext cx="8014631" cy="830997"/>
          </a:xfrm>
          <a:prstGeom prst="rect">
            <a:avLst/>
          </a:prstGeom>
          <a:effectLst/>
          <a:scene3d>
            <a:camera prst="perspectiveFront"/>
            <a:lightRig rig="threePt" dir="t"/>
          </a:scene3d>
        </p:spPr>
        <p:txBody>
          <a:bodyPr wrap="none">
            <a:prstTxWarp prst="textPlain">
              <a:avLst/>
            </a:prstTxWarp>
            <a:spAutoFit/>
            <a:scene3d>
              <a:camera prst="perspectiveHeroicExtremeRightFacing"/>
              <a:lightRig rig="soft" dir="tl">
                <a:rot lat="0" lon="0" rev="0"/>
              </a:lightRig>
            </a:scene3d>
            <a:sp3d contourW="25400" prstMaterial="matte">
              <a:bevelT w="25400" h="55880" prst="artDeco"/>
              <a:contourClr>
                <a:schemeClr val="accent2">
                  <a:tint val="20000"/>
                </a:schemeClr>
              </a:contourClr>
            </a:sp3d>
          </a:bodyPr>
          <a:lstStyle/>
          <a:p>
            <a:pPr algn="ctr">
              <a:buNone/>
            </a:pPr>
            <a:r>
              <a:rPr lang="fr-FR" sz="4800" b="1" spc="50" dirty="0" smtClean="0">
                <a:ln w="11430"/>
                <a:effectLst>
                  <a:outerShdw blurRad="76200" dist="50800" dir="5400000" algn="tl" rotWithShape="0">
                    <a:srgbClr val="000000">
                      <a:alpha val="65000"/>
                    </a:srgbClr>
                  </a:outerShdw>
                </a:effectLst>
                <a:latin typeface="Garamond" pitchFamily="18" charset="0"/>
              </a:rPr>
              <a:t>Merci  Pour Votre Attention </a:t>
            </a:r>
            <a:endParaRPr lang="fr-FR" sz="4800" b="1" spc="50" dirty="0">
              <a:ln w="11430"/>
              <a:effectLst>
                <a:outerShdw blurRad="76200" dist="50800" dir="5400000" algn="tl" rotWithShape="0">
                  <a:srgbClr val="000000">
                    <a:alpha val="65000"/>
                  </a:srgbClr>
                </a:outerShdw>
              </a:effectLst>
              <a:latin typeface="Garamond" pitchFamily="18" charset="0"/>
            </a:endParaRPr>
          </a:p>
        </p:txBody>
      </p:sp>
      <p:sp>
        <p:nvSpPr>
          <p:cNvPr id="3" name="WordArt 3"/>
          <p:cNvSpPr>
            <a:spLocks noChangeArrowheads="1" noChangeShapeType="1" noTextEdit="1"/>
          </p:cNvSpPr>
          <p:nvPr/>
        </p:nvSpPr>
        <p:spPr bwMode="gray">
          <a:xfrm>
            <a:off x="2214546" y="2571744"/>
            <a:ext cx="4857784" cy="823914"/>
          </a:xfrm>
          <a:prstGeom prst="rect">
            <a:avLst/>
          </a:prstGeom>
          <a:scene3d>
            <a:camera prst="perspectiveFront"/>
            <a:lightRig rig="threePt" dir="t"/>
          </a:scene3d>
        </p:spPr>
        <p:txBody>
          <a:bodyPr wrap="none" fromWordArt="1">
            <a:prstTxWarp prst="textDeflate">
              <a:avLst>
                <a:gd name="adj" fmla="val 0"/>
              </a:avLst>
            </a:prstTxWarp>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fr-FR" sz="4800" b="1" spc="50" dirty="0" err="1" smtClean="0">
                <a:ln w="11430"/>
                <a:effectLst>
                  <a:outerShdw blurRad="76200" dist="50800" dir="5400000" algn="tl" rotWithShape="0">
                    <a:srgbClr val="000000">
                      <a:alpha val="65000"/>
                    </a:srgbClr>
                  </a:outerShdw>
                </a:effectLst>
                <a:latin typeface="Garamond" pitchFamily="18" charset="0"/>
              </a:rPr>
              <a:t>Thank</a:t>
            </a:r>
            <a:r>
              <a:rPr lang="fr-FR" sz="5400" b="1" kern="10" spc="50" dirty="0">
                <a:ln w="11430"/>
                <a:effectLst>
                  <a:outerShdw blurRad="76200" dist="50800" dir="5400000" algn="tl" rotWithShape="0">
                    <a:srgbClr val="000000">
                      <a:alpha val="65000"/>
                    </a:srgbClr>
                  </a:outerShdw>
                </a:effectLst>
                <a:latin typeface="Garamond" pitchFamily="18" charset="0"/>
              </a:rPr>
              <a:t> </a:t>
            </a:r>
            <a:r>
              <a:rPr lang="fr-FR" sz="4800" b="1" spc="50" dirty="0" smtClean="0">
                <a:ln w="11430"/>
                <a:effectLst>
                  <a:outerShdw blurRad="76200" dist="50800" dir="5400000" algn="tl" rotWithShape="0">
                    <a:srgbClr val="000000">
                      <a:alpha val="65000"/>
                    </a:srgbClr>
                  </a:outerShdw>
                </a:effectLst>
                <a:latin typeface="Garamond" pitchFamily="18" charset="0"/>
              </a:rPr>
              <a:t>You</a:t>
            </a:r>
            <a:r>
              <a:rPr lang="fr-FR" sz="5400" b="1" kern="10" spc="50" dirty="0" smtClean="0">
                <a:ln w="11430"/>
                <a:effectLst>
                  <a:outerShdw blurRad="76200" dist="50800" dir="5400000" algn="tl" rotWithShape="0">
                    <a:srgbClr val="000000">
                      <a:alpha val="65000"/>
                    </a:srgbClr>
                  </a:outerShdw>
                </a:effectLst>
                <a:latin typeface="Garamond" pitchFamily="18" charset="0"/>
              </a:rPr>
              <a:t> </a:t>
            </a:r>
            <a:endParaRPr lang="fr-FR" sz="5400" b="1" kern="10" spc="50" dirty="0">
              <a:ln w="11430"/>
              <a:effectLst>
                <a:outerShdw blurRad="76200" dist="50800" dir="5400000" algn="tl" rotWithShape="0">
                  <a:srgbClr val="000000">
                    <a:alpha val="65000"/>
                  </a:srgbClr>
                </a:outerShdw>
              </a:effectLst>
              <a:latin typeface="Garamond" pitchFamily="18" charset="0"/>
            </a:endParaRPr>
          </a:p>
        </p:txBody>
      </p:sp>
      <p:sp>
        <p:nvSpPr>
          <p:cNvPr id="6" name="Rectangle 5"/>
          <p:cNvSpPr/>
          <p:nvPr/>
        </p:nvSpPr>
        <p:spPr>
          <a:xfrm>
            <a:off x="1428728" y="3845486"/>
            <a:ext cx="5286412" cy="1446550"/>
          </a:xfrm>
          <a:prstGeom prst="rect">
            <a:avLst/>
          </a:prstGeom>
        </p:spPr>
        <p:txBody>
          <a:bodyPr wrap="square">
            <a:spAutoFit/>
          </a:bodyPr>
          <a:lstStyle/>
          <a:p>
            <a:pPr lvl="2" algn="ctr"/>
            <a:r>
              <a:rPr lang="ar-DZ" sz="8800" spc="50" dirty="0" smtClean="0">
                <a:ln w="11430"/>
                <a:effectLst>
                  <a:outerShdw blurRad="76200" dist="50800" dir="5400000" algn="tl" rotWithShape="0">
                    <a:srgbClr val="000000">
                      <a:alpha val="65000"/>
                    </a:srgbClr>
                  </a:outerShdw>
                </a:effectLst>
                <a:latin typeface="Garamond" pitchFamily="18" charset="0"/>
              </a:rPr>
              <a:t>شكرا</a:t>
            </a:r>
            <a:endParaRPr lang="fr-FR" sz="8800" spc="50" dirty="0">
              <a:ln w="11430"/>
              <a:effectLst>
                <a:outerShdw blurRad="76200" dist="50800" dir="5400000" algn="tl" rotWithShape="0">
                  <a:srgbClr val="000000">
                    <a:alpha val="65000"/>
                  </a:srgbClr>
                </a:outerShdw>
              </a:effectLst>
              <a:latin typeface="Garamond" pitchFamily="18" charset="0"/>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43"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
                                        <p:tgtEl>
                                          <p:spTgt spid="6"/>
                                        </p:tgtEl>
                                      </p:cBhvr>
                                    </p:animEffect>
                                    <p:anim calcmode="lin" valueType="num">
                                      <p:cBhvr>
                                        <p:cTn id="22" dur="400" fill="hold"/>
                                        <p:tgtEl>
                                          <p:spTgt spid="6"/>
                                        </p:tgtEl>
                                        <p:attrNameLst>
                                          <p:attrName>ppt_x</p:attrName>
                                        </p:attrNameLst>
                                      </p:cBhvr>
                                      <p:tavLst>
                                        <p:tav tm="0">
                                          <p:val>
                                            <p:strVal val="#ppt_x"/>
                                          </p:val>
                                        </p:tav>
                                        <p:tav tm="100000">
                                          <p:val>
                                            <p:strVal val="#ppt_x"/>
                                          </p:val>
                                        </p:tav>
                                      </p:tavLst>
                                    </p:anim>
                                    <p:anim calcmode="lin" valueType="num">
                                      <p:cBhvr>
                                        <p:cTn id="23" dur="400" fill="hold"/>
                                        <p:tgtEl>
                                          <p:spTgt spid="6"/>
                                        </p:tgtEl>
                                        <p:attrNameLst>
                                          <p:attrName>ppt_y</p:attrName>
                                        </p:attrNameLst>
                                      </p:cBhvr>
                                      <p:tavLst>
                                        <p:tav tm="0">
                                          <p:val>
                                            <p:strVal val="#ppt_y+0.31"/>
                                          </p:val>
                                        </p:tav>
                                        <p:tav tm="100000">
                                          <p:val>
                                            <p:strVal val="#ppt_y+0.31"/>
                                          </p:val>
                                        </p:tav>
                                      </p:tavLst>
                                    </p:anim>
                                    <p:anim calcmode="lin" valueType="num">
                                      <p:cBhvr>
                                        <p:cTn id="24" dur="600" decel="50000" fill="hold">
                                          <p:stCondLst>
                                            <p:cond delay="4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5" dur="600" decel="50000" fill="hold">
                                          <p:stCondLst>
                                            <p:cond delay="4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du contenu 5" descr="routeur_modem_adsl_wifi-impression.jpg"/>
          <p:cNvPicPr>
            <a:picLocks noGrp="1" noChangeAspect="1"/>
          </p:cNvPicPr>
          <p:nvPr>
            <p:ph idx="1"/>
          </p:nvPr>
        </p:nvPicPr>
        <p:blipFill>
          <a:blip r:embed="rId3"/>
          <a:stretch>
            <a:fillRect/>
          </a:stretch>
        </p:blipFill>
        <p:spPr>
          <a:xfrm>
            <a:off x="71406" y="1142984"/>
            <a:ext cx="9029738" cy="56436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Rectangle à coins arrondis 3"/>
          <p:cNvSpPr/>
          <p:nvPr/>
        </p:nvSpPr>
        <p:spPr>
          <a:xfrm>
            <a:off x="714348" y="357166"/>
            <a:ext cx="7715304" cy="571504"/>
          </a:xfrm>
          <a:prstGeom prst="roundRect">
            <a:avLst/>
          </a:prstGeom>
          <a:blipFill>
            <a:blip r:embed="rId4"/>
            <a:tile tx="0" ty="0" sx="100000" sy="100000" flip="none" algn="tl"/>
          </a:blipFill>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3600" dirty="0" smtClean="0">
                <a:solidFill>
                  <a:schemeClr val="tx1"/>
                </a:solidFill>
                <a:latin typeface="Garamond" pitchFamily="18" charset="0"/>
                <a:cs typeface="Times New Roman" pitchFamily="18" charset="0"/>
              </a:rPr>
              <a:t>Introduction</a:t>
            </a:r>
            <a:endParaRPr lang="fr-FR" sz="600" dirty="0">
              <a:solidFill>
                <a:schemeClr val="tx1"/>
              </a:solidFill>
              <a:latin typeface="Garamond" pitchFamily="18" charset="0"/>
              <a:cs typeface="Times New Roman" pitchFamily="18" charset="0"/>
            </a:endParaRPr>
          </a:p>
        </p:txBody>
      </p:sp>
      <p:sp>
        <p:nvSpPr>
          <p:cNvPr id="7" name="ZoneTexte 6"/>
          <p:cNvSpPr txBox="1"/>
          <p:nvPr/>
        </p:nvSpPr>
        <p:spPr>
          <a:xfrm>
            <a:off x="2857488" y="1214422"/>
            <a:ext cx="3571900" cy="646331"/>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fr-FR" sz="3600" b="1" dirty="0" smtClean="0">
                <a:solidFill>
                  <a:schemeClr val="tx1"/>
                </a:solidFill>
                <a:latin typeface="Times New Roman" pitchFamily="18" charset="0"/>
                <a:cs typeface="Times New Roman" pitchFamily="18" charset="0"/>
              </a:rPr>
              <a:t>Réseaux mobile</a:t>
            </a:r>
            <a:endParaRPr lang="fr-FR" sz="2000" b="1"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3" name="Rectangle 5"/>
          <p:cNvSpPr>
            <a:spLocks noChangeArrowheads="1"/>
          </p:cNvSpPr>
          <p:nvPr/>
        </p:nvSpPr>
        <p:spPr bwMode="auto">
          <a:xfrm>
            <a:off x="3049597" y="2285992"/>
            <a:ext cx="2808287" cy="4318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defRPr/>
            </a:pPr>
            <a:r>
              <a:rPr lang="fr-FR" sz="2000" dirty="0">
                <a:solidFill>
                  <a:srgbClr val="00091A"/>
                </a:solidFill>
                <a:latin typeface="Garamond" pitchFamily="18" charset="0"/>
              </a:rPr>
              <a:t>Réseaux Mobiles</a:t>
            </a:r>
          </a:p>
        </p:txBody>
      </p:sp>
      <p:sp>
        <p:nvSpPr>
          <p:cNvPr id="145414" name="Rectangle 6"/>
          <p:cNvSpPr>
            <a:spLocks noChangeArrowheads="1"/>
          </p:cNvSpPr>
          <p:nvPr/>
        </p:nvSpPr>
        <p:spPr bwMode="auto">
          <a:xfrm>
            <a:off x="5867400" y="4140208"/>
            <a:ext cx="2808288" cy="4318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defRPr/>
            </a:pPr>
            <a:r>
              <a:rPr lang="fr-FR" sz="2000" dirty="0">
                <a:solidFill>
                  <a:srgbClr val="00091A"/>
                </a:solidFill>
                <a:latin typeface="Garamond" pitchFamily="18" charset="0"/>
              </a:rPr>
              <a:t>Avec infrastructure</a:t>
            </a:r>
          </a:p>
        </p:txBody>
      </p:sp>
      <p:sp>
        <p:nvSpPr>
          <p:cNvPr id="145415" name="Rectangle 7"/>
          <p:cNvSpPr>
            <a:spLocks noChangeArrowheads="1"/>
          </p:cNvSpPr>
          <p:nvPr/>
        </p:nvSpPr>
        <p:spPr bwMode="auto">
          <a:xfrm>
            <a:off x="250825" y="4143380"/>
            <a:ext cx="3025775" cy="4318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defRPr/>
            </a:pPr>
            <a:r>
              <a:rPr lang="fr-FR" sz="2000" dirty="0">
                <a:solidFill>
                  <a:srgbClr val="00091A"/>
                </a:solidFill>
                <a:latin typeface="Garamond" pitchFamily="18" charset="0"/>
              </a:rPr>
              <a:t>Sans infrastructure (MANET)</a:t>
            </a:r>
          </a:p>
        </p:txBody>
      </p:sp>
      <p:sp>
        <p:nvSpPr>
          <p:cNvPr id="145416" name="AutoShape 8"/>
          <p:cNvSpPr>
            <a:spLocks noChangeArrowheads="1"/>
          </p:cNvSpPr>
          <p:nvPr/>
        </p:nvSpPr>
        <p:spPr bwMode="auto">
          <a:xfrm>
            <a:off x="7164388" y="4708539"/>
            <a:ext cx="360362" cy="792163"/>
          </a:xfrm>
          <a:prstGeom prst="downArrow">
            <a:avLst>
              <a:gd name="adj1" fmla="val 50000"/>
              <a:gd name="adj2" fmla="val 54956"/>
            </a:avLst>
          </a:prstGeom>
          <a:ln>
            <a:headEnd/>
            <a:tailEnd/>
          </a:ln>
        </p:spPr>
        <p:style>
          <a:lnRef idx="0">
            <a:schemeClr val="accent6"/>
          </a:lnRef>
          <a:fillRef idx="3">
            <a:schemeClr val="accent6"/>
          </a:fillRef>
          <a:effectRef idx="3">
            <a:schemeClr val="accent6"/>
          </a:effectRef>
          <a:fontRef idx="minor">
            <a:schemeClr val="lt1"/>
          </a:fontRef>
        </p:style>
        <p:txBody>
          <a:bodyPr wrap="none"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sp>
        <p:nvSpPr>
          <p:cNvPr id="145417" name="Rectangle 9"/>
          <p:cNvSpPr>
            <a:spLocks noChangeArrowheads="1"/>
          </p:cNvSpPr>
          <p:nvPr/>
        </p:nvSpPr>
        <p:spPr bwMode="auto">
          <a:xfrm>
            <a:off x="5857884" y="5572140"/>
            <a:ext cx="3062318" cy="402291"/>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lIns="90000" tIns="46800" rIns="90000" bIns="46800" anchor="ctr">
            <a:spAutoFit/>
          </a:bodyPr>
          <a:lstStyle/>
          <a:p>
            <a:pPr algn="ctr">
              <a:defRPr/>
            </a:pPr>
            <a:r>
              <a:rPr lang="fr-FR" sz="2000" dirty="0" smtClean="0">
                <a:solidFill>
                  <a:schemeClr val="tx1"/>
                </a:solidFill>
                <a:latin typeface="Garamond" pitchFamily="18" charset="0"/>
              </a:rPr>
              <a:t> GSM</a:t>
            </a:r>
            <a:r>
              <a:rPr lang="fr-FR" sz="2000" dirty="0">
                <a:solidFill>
                  <a:schemeClr val="tx1"/>
                </a:solidFill>
                <a:latin typeface="Garamond" pitchFamily="18" charset="0"/>
              </a:rPr>
              <a:t>, GPRS, UMTS…….</a:t>
            </a:r>
          </a:p>
        </p:txBody>
      </p:sp>
      <p:sp>
        <p:nvSpPr>
          <p:cNvPr id="145418" name="Rectangle 10"/>
          <p:cNvSpPr>
            <a:spLocks noChangeArrowheads="1"/>
          </p:cNvSpPr>
          <p:nvPr/>
        </p:nvSpPr>
        <p:spPr bwMode="auto">
          <a:xfrm>
            <a:off x="250825" y="5601649"/>
            <a:ext cx="3095625" cy="402291"/>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lIns="90000" tIns="46800" rIns="90000" bIns="46800" anchor="ctr">
            <a:spAutoFit/>
          </a:bodyPr>
          <a:lstStyle/>
          <a:p>
            <a:pPr algn="ctr">
              <a:defRPr/>
            </a:pPr>
            <a:r>
              <a:rPr lang="fr-FR" sz="2000" b="0" u="none" dirty="0">
                <a:solidFill>
                  <a:schemeClr val="tx1"/>
                </a:solidFill>
                <a:latin typeface="Garamond" pitchFamily="18" charset="0"/>
              </a:rPr>
              <a:t>Réseau mobile Ad Hoc</a:t>
            </a:r>
          </a:p>
        </p:txBody>
      </p:sp>
      <p:sp>
        <p:nvSpPr>
          <p:cNvPr id="145419" name="AutoShape 11"/>
          <p:cNvSpPr>
            <a:spLocks noChangeArrowheads="1"/>
          </p:cNvSpPr>
          <p:nvPr/>
        </p:nvSpPr>
        <p:spPr bwMode="auto">
          <a:xfrm>
            <a:off x="1547813" y="4711711"/>
            <a:ext cx="360362" cy="792163"/>
          </a:xfrm>
          <a:prstGeom prst="downArrow">
            <a:avLst>
              <a:gd name="adj1" fmla="val 50000"/>
              <a:gd name="adj2" fmla="val 54956"/>
            </a:avLst>
          </a:prstGeom>
          <a:ln>
            <a:headEnd/>
            <a:tailEnd/>
          </a:ln>
        </p:spPr>
        <p:style>
          <a:lnRef idx="0">
            <a:schemeClr val="accent6"/>
          </a:lnRef>
          <a:fillRef idx="3">
            <a:schemeClr val="accent6"/>
          </a:fillRef>
          <a:effectRef idx="3">
            <a:schemeClr val="accent6"/>
          </a:effectRef>
          <a:fontRef idx="minor">
            <a:schemeClr val="lt1"/>
          </a:fontRef>
        </p:style>
        <p:txBody>
          <a:bodyPr wrap="none"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sp>
        <p:nvSpPr>
          <p:cNvPr id="17" name="Flèche droite 16"/>
          <p:cNvSpPr/>
          <p:nvPr/>
        </p:nvSpPr>
        <p:spPr>
          <a:xfrm rot="2509242">
            <a:off x="5127217" y="3292769"/>
            <a:ext cx="1461244" cy="407496"/>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dirty="0"/>
          </a:p>
        </p:txBody>
      </p:sp>
      <p:sp>
        <p:nvSpPr>
          <p:cNvPr id="19" name="Flèche droite 18"/>
          <p:cNvSpPr/>
          <p:nvPr/>
        </p:nvSpPr>
        <p:spPr>
          <a:xfrm rot="8133497">
            <a:off x="2362535" y="3313958"/>
            <a:ext cx="1461244" cy="407496"/>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dirty="0"/>
          </a:p>
        </p:txBody>
      </p:sp>
      <p:sp>
        <p:nvSpPr>
          <p:cNvPr id="13" name="Rectangle à coins arrondis 12"/>
          <p:cNvSpPr/>
          <p:nvPr/>
        </p:nvSpPr>
        <p:spPr>
          <a:xfrm>
            <a:off x="714348" y="357166"/>
            <a:ext cx="7715304" cy="571504"/>
          </a:xfrm>
          <a:prstGeom prst="roundRect">
            <a:avLst/>
          </a:prstGeom>
          <a:blipFill>
            <a:blip r:embed="rId3"/>
            <a:tile tx="0" ty="0" sx="100000" sy="100000" flip="none" algn="tl"/>
          </a:blipFill>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3600" dirty="0" smtClean="0">
                <a:solidFill>
                  <a:schemeClr val="tx1"/>
                </a:solidFill>
                <a:latin typeface="Garamond" pitchFamily="18" charset="0"/>
                <a:cs typeface="Times New Roman" pitchFamily="18" charset="0"/>
              </a:rPr>
              <a:t>Introduction</a:t>
            </a:r>
            <a:endParaRPr lang="fr-FR" sz="600" dirty="0">
              <a:solidFill>
                <a:schemeClr val="tx1"/>
              </a:solidFill>
              <a:latin typeface="Garamond" pitchFamily="18" charset="0"/>
              <a:cs typeface="Times New Roman" pitchFamily="18" charset="0"/>
            </a:endParaRPr>
          </a:p>
        </p:txBody>
      </p:sp>
      <p:sp>
        <p:nvSpPr>
          <p:cNvPr id="14" name="Arrondir un rectangle avec un coin diagonal 13"/>
          <p:cNvSpPr/>
          <p:nvPr/>
        </p:nvSpPr>
        <p:spPr>
          <a:xfrm>
            <a:off x="642910" y="1285860"/>
            <a:ext cx="3143272" cy="500066"/>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dirty="0" smtClean="0">
              <a:solidFill>
                <a:srgbClr val="00091A"/>
              </a:solidFill>
              <a:latin typeface="Garamond" pitchFamily="18" charset="0"/>
            </a:endParaRPr>
          </a:p>
          <a:p>
            <a:pPr algn="ctr"/>
            <a:r>
              <a:rPr lang="fr-FR" sz="2400" dirty="0" smtClean="0">
                <a:latin typeface="Garamond" pitchFamily="18" charset="0"/>
              </a:rPr>
              <a:t>Classes</a:t>
            </a:r>
            <a:r>
              <a:rPr lang="fr-FR" dirty="0" smtClean="0">
                <a:solidFill>
                  <a:srgbClr val="00091A"/>
                </a:solidFill>
                <a:latin typeface="Garamond" pitchFamily="18" charset="0"/>
              </a:rPr>
              <a:t> des </a:t>
            </a:r>
            <a:r>
              <a:rPr lang="fr-FR" sz="2400" dirty="0" smtClean="0">
                <a:latin typeface="Garamond" pitchFamily="18" charset="0"/>
              </a:rPr>
              <a:t>réseaux</a:t>
            </a:r>
            <a:r>
              <a:rPr lang="fr-FR" dirty="0" smtClean="0">
                <a:solidFill>
                  <a:srgbClr val="00091A"/>
                </a:solidFill>
                <a:latin typeface="Garamond" pitchFamily="18" charset="0"/>
              </a:rPr>
              <a:t> mobiles</a:t>
            </a:r>
          </a:p>
          <a:p>
            <a:pPr algn="ctr"/>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145413"/>
                                        </p:tgtEl>
                                        <p:attrNameLst>
                                          <p:attrName>style.visibility</p:attrName>
                                        </p:attrNameLst>
                                      </p:cBhvr>
                                      <p:to>
                                        <p:strVal val="visible"/>
                                      </p:to>
                                    </p:set>
                                    <p:anim calcmode="lin" valueType="num">
                                      <p:cBhvr>
                                        <p:cTn id="14" dur="1000" fill="hold"/>
                                        <p:tgtEl>
                                          <p:spTgt spid="145413"/>
                                        </p:tgtEl>
                                        <p:attrNameLst>
                                          <p:attrName>ppt_w</p:attrName>
                                        </p:attrNameLst>
                                      </p:cBhvr>
                                      <p:tavLst>
                                        <p:tav tm="0">
                                          <p:val>
                                            <p:strVal val="#ppt_w*0.70"/>
                                          </p:val>
                                        </p:tav>
                                        <p:tav tm="100000">
                                          <p:val>
                                            <p:strVal val="#ppt_w"/>
                                          </p:val>
                                        </p:tav>
                                      </p:tavLst>
                                    </p:anim>
                                    <p:anim calcmode="lin" valueType="num">
                                      <p:cBhvr>
                                        <p:cTn id="15" dur="1000" fill="hold"/>
                                        <p:tgtEl>
                                          <p:spTgt spid="145413"/>
                                        </p:tgtEl>
                                        <p:attrNameLst>
                                          <p:attrName>ppt_h</p:attrName>
                                        </p:attrNameLst>
                                      </p:cBhvr>
                                      <p:tavLst>
                                        <p:tav tm="0">
                                          <p:val>
                                            <p:strVal val="#ppt_h"/>
                                          </p:val>
                                        </p:tav>
                                        <p:tav tm="100000">
                                          <p:val>
                                            <p:strVal val="#ppt_h"/>
                                          </p:val>
                                        </p:tav>
                                      </p:tavLst>
                                    </p:anim>
                                    <p:animEffect transition="in" filter="fade">
                                      <p:cBhvr>
                                        <p:cTn id="16" dur="1000"/>
                                        <p:tgtEl>
                                          <p:spTgt spid="145413"/>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145414"/>
                                        </p:tgtEl>
                                        <p:attrNameLst>
                                          <p:attrName>style.visibility</p:attrName>
                                        </p:attrNameLst>
                                      </p:cBhvr>
                                      <p:to>
                                        <p:strVal val="visible"/>
                                      </p:to>
                                    </p:set>
                                    <p:anim calcmode="lin" valueType="num">
                                      <p:cBhvr>
                                        <p:cTn id="19" dur="1000" fill="hold"/>
                                        <p:tgtEl>
                                          <p:spTgt spid="145414"/>
                                        </p:tgtEl>
                                        <p:attrNameLst>
                                          <p:attrName>ppt_w</p:attrName>
                                        </p:attrNameLst>
                                      </p:cBhvr>
                                      <p:tavLst>
                                        <p:tav tm="0">
                                          <p:val>
                                            <p:strVal val="#ppt_w*0.70"/>
                                          </p:val>
                                        </p:tav>
                                        <p:tav tm="100000">
                                          <p:val>
                                            <p:strVal val="#ppt_w"/>
                                          </p:val>
                                        </p:tav>
                                      </p:tavLst>
                                    </p:anim>
                                    <p:anim calcmode="lin" valueType="num">
                                      <p:cBhvr>
                                        <p:cTn id="20" dur="1000" fill="hold"/>
                                        <p:tgtEl>
                                          <p:spTgt spid="145414"/>
                                        </p:tgtEl>
                                        <p:attrNameLst>
                                          <p:attrName>ppt_h</p:attrName>
                                        </p:attrNameLst>
                                      </p:cBhvr>
                                      <p:tavLst>
                                        <p:tav tm="0">
                                          <p:val>
                                            <p:strVal val="#ppt_h"/>
                                          </p:val>
                                        </p:tav>
                                        <p:tav tm="100000">
                                          <p:val>
                                            <p:strVal val="#ppt_h"/>
                                          </p:val>
                                        </p:tav>
                                      </p:tavLst>
                                    </p:anim>
                                    <p:animEffect transition="in" filter="fade">
                                      <p:cBhvr>
                                        <p:cTn id="21" dur="1000"/>
                                        <p:tgtEl>
                                          <p:spTgt spid="145414"/>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145415"/>
                                        </p:tgtEl>
                                        <p:attrNameLst>
                                          <p:attrName>style.visibility</p:attrName>
                                        </p:attrNameLst>
                                      </p:cBhvr>
                                      <p:to>
                                        <p:strVal val="visible"/>
                                      </p:to>
                                    </p:set>
                                    <p:anim calcmode="lin" valueType="num">
                                      <p:cBhvr>
                                        <p:cTn id="24" dur="1000" fill="hold"/>
                                        <p:tgtEl>
                                          <p:spTgt spid="145415"/>
                                        </p:tgtEl>
                                        <p:attrNameLst>
                                          <p:attrName>ppt_w</p:attrName>
                                        </p:attrNameLst>
                                      </p:cBhvr>
                                      <p:tavLst>
                                        <p:tav tm="0">
                                          <p:val>
                                            <p:strVal val="#ppt_w*0.70"/>
                                          </p:val>
                                        </p:tav>
                                        <p:tav tm="100000">
                                          <p:val>
                                            <p:strVal val="#ppt_w"/>
                                          </p:val>
                                        </p:tav>
                                      </p:tavLst>
                                    </p:anim>
                                    <p:anim calcmode="lin" valueType="num">
                                      <p:cBhvr>
                                        <p:cTn id="25" dur="1000" fill="hold"/>
                                        <p:tgtEl>
                                          <p:spTgt spid="145415"/>
                                        </p:tgtEl>
                                        <p:attrNameLst>
                                          <p:attrName>ppt_h</p:attrName>
                                        </p:attrNameLst>
                                      </p:cBhvr>
                                      <p:tavLst>
                                        <p:tav tm="0">
                                          <p:val>
                                            <p:strVal val="#ppt_h"/>
                                          </p:val>
                                        </p:tav>
                                        <p:tav tm="100000">
                                          <p:val>
                                            <p:strVal val="#ppt_h"/>
                                          </p:val>
                                        </p:tav>
                                      </p:tavLst>
                                    </p:anim>
                                    <p:animEffect transition="in" filter="fade">
                                      <p:cBhvr>
                                        <p:cTn id="26" dur="1000"/>
                                        <p:tgtEl>
                                          <p:spTgt spid="145415"/>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145416"/>
                                        </p:tgtEl>
                                        <p:attrNameLst>
                                          <p:attrName>style.visibility</p:attrName>
                                        </p:attrNameLst>
                                      </p:cBhvr>
                                      <p:to>
                                        <p:strVal val="visible"/>
                                      </p:to>
                                    </p:set>
                                    <p:anim calcmode="lin" valueType="num">
                                      <p:cBhvr>
                                        <p:cTn id="29" dur="1000" fill="hold"/>
                                        <p:tgtEl>
                                          <p:spTgt spid="145416"/>
                                        </p:tgtEl>
                                        <p:attrNameLst>
                                          <p:attrName>ppt_w</p:attrName>
                                        </p:attrNameLst>
                                      </p:cBhvr>
                                      <p:tavLst>
                                        <p:tav tm="0">
                                          <p:val>
                                            <p:strVal val="#ppt_w*0.70"/>
                                          </p:val>
                                        </p:tav>
                                        <p:tav tm="100000">
                                          <p:val>
                                            <p:strVal val="#ppt_w"/>
                                          </p:val>
                                        </p:tav>
                                      </p:tavLst>
                                    </p:anim>
                                    <p:anim calcmode="lin" valueType="num">
                                      <p:cBhvr>
                                        <p:cTn id="30" dur="1000" fill="hold"/>
                                        <p:tgtEl>
                                          <p:spTgt spid="145416"/>
                                        </p:tgtEl>
                                        <p:attrNameLst>
                                          <p:attrName>ppt_h</p:attrName>
                                        </p:attrNameLst>
                                      </p:cBhvr>
                                      <p:tavLst>
                                        <p:tav tm="0">
                                          <p:val>
                                            <p:strVal val="#ppt_h"/>
                                          </p:val>
                                        </p:tav>
                                        <p:tav tm="100000">
                                          <p:val>
                                            <p:strVal val="#ppt_h"/>
                                          </p:val>
                                        </p:tav>
                                      </p:tavLst>
                                    </p:anim>
                                    <p:animEffect transition="in" filter="fade">
                                      <p:cBhvr>
                                        <p:cTn id="31" dur="1000"/>
                                        <p:tgtEl>
                                          <p:spTgt spid="145416"/>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145417"/>
                                        </p:tgtEl>
                                        <p:attrNameLst>
                                          <p:attrName>style.visibility</p:attrName>
                                        </p:attrNameLst>
                                      </p:cBhvr>
                                      <p:to>
                                        <p:strVal val="visible"/>
                                      </p:to>
                                    </p:set>
                                    <p:anim calcmode="lin" valueType="num">
                                      <p:cBhvr>
                                        <p:cTn id="34" dur="1000" fill="hold"/>
                                        <p:tgtEl>
                                          <p:spTgt spid="145417"/>
                                        </p:tgtEl>
                                        <p:attrNameLst>
                                          <p:attrName>ppt_w</p:attrName>
                                        </p:attrNameLst>
                                      </p:cBhvr>
                                      <p:tavLst>
                                        <p:tav tm="0">
                                          <p:val>
                                            <p:strVal val="#ppt_w*0.70"/>
                                          </p:val>
                                        </p:tav>
                                        <p:tav tm="100000">
                                          <p:val>
                                            <p:strVal val="#ppt_w"/>
                                          </p:val>
                                        </p:tav>
                                      </p:tavLst>
                                    </p:anim>
                                    <p:anim calcmode="lin" valueType="num">
                                      <p:cBhvr>
                                        <p:cTn id="35" dur="1000" fill="hold"/>
                                        <p:tgtEl>
                                          <p:spTgt spid="145417"/>
                                        </p:tgtEl>
                                        <p:attrNameLst>
                                          <p:attrName>ppt_h</p:attrName>
                                        </p:attrNameLst>
                                      </p:cBhvr>
                                      <p:tavLst>
                                        <p:tav tm="0">
                                          <p:val>
                                            <p:strVal val="#ppt_h"/>
                                          </p:val>
                                        </p:tav>
                                        <p:tav tm="100000">
                                          <p:val>
                                            <p:strVal val="#ppt_h"/>
                                          </p:val>
                                        </p:tav>
                                      </p:tavLst>
                                    </p:anim>
                                    <p:animEffect transition="in" filter="fade">
                                      <p:cBhvr>
                                        <p:cTn id="36" dur="1000"/>
                                        <p:tgtEl>
                                          <p:spTgt spid="145417"/>
                                        </p:tgtEl>
                                      </p:cBhvr>
                                    </p:animEffect>
                                  </p:childTnLst>
                                </p:cTn>
                              </p:par>
                              <p:par>
                                <p:cTn id="37" presetID="55" presetClass="entr" presetSubtype="0" fill="hold" grpId="0" nodeType="withEffect">
                                  <p:stCondLst>
                                    <p:cond delay="0"/>
                                  </p:stCondLst>
                                  <p:childTnLst>
                                    <p:set>
                                      <p:cBhvr>
                                        <p:cTn id="38" dur="1" fill="hold">
                                          <p:stCondLst>
                                            <p:cond delay="0"/>
                                          </p:stCondLst>
                                        </p:cTn>
                                        <p:tgtEl>
                                          <p:spTgt spid="145418"/>
                                        </p:tgtEl>
                                        <p:attrNameLst>
                                          <p:attrName>style.visibility</p:attrName>
                                        </p:attrNameLst>
                                      </p:cBhvr>
                                      <p:to>
                                        <p:strVal val="visible"/>
                                      </p:to>
                                    </p:set>
                                    <p:anim calcmode="lin" valueType="num">
                                      <p:cBhvr>
                                        <p:cTn id="39" dur="1000" fill="hold"/>
                                        <p:tgtEl>
                                          <p:spTgt spid="145418"/>
                                        </p:tgtEl>
                                        <p:attrNameLst>
                                          <p:attrName>ppt_w</p:attrName>
                                        </p:attrNameLst>
                                      </p:cBhvr>
                                      <p:tavLst>
                                        <p:tav tm="0">
                                          <p:val>
                                            <p:strVal val="#ppt_w*0.70"/>
                                          </p:val>
                                        </p:tav>
                                        <p:tav tm="100000">
                                          <p:val>
                                            <p:strVal val="#ppt_w"/>
                                          </p:val>
                                        </p:tav>
                                      </p:tavLst>
                                    </p:anim>
                                    <p:anim calcmode="lin" valueType="num">
                                      <p:cBhvr>
                                        <p:cTn id="40" dur="1000" fill="hold"/>
                                        <p:tgtEl>
                                          <p:spTgt spid="145418"/>
                                        </p:tgtEl>
                                        <p:attrNameLst>
                                          <p:attrName>ppt_h</p:attrName>
                                        </p:attrNameLst>
                                      </p:cBhvr>
                                      <p:tavLst>
                                        <p:tav tm="0">
                                          <p:val>
                                            <p:strVal val="#ppt_h"/>
                                          </p:val>
                                        </p:tav>
                                        <p:tav tm="100000">
                                          <p:val>
                                            <p:strVal val="#ppt_h"/>
                                          </p:val>
                                        </p:tav>
                                      </p:tavLst>
                                    </p:anim>
                                    <p:animEffect transition="in" filter="fade">
                                      <p:cBhvr>
                                        <p:cTn id="41" dur="1000"/>
                                        <p:tgtEl>
                                          <p:spTgt spid="145418"/>
                                        </p:tgtEl>
                                      </p:cBhvr>
                                    </p:animEffect>
                                  </p:childTnLst>
                                </p:cTn>
                              </p:par>
                              <p:par>
                                <p:cTn id="42" presetID="55" presetClass="entr" presetSubtype="0" fill="hold" grpId="0" nodeType="withEffect">
                                  <p:stCondLst>
                                    <p:cond delay="0"/>
                                  </p:stCondLst>
                                  <p:childTnLst>
                                    <p:set>
                                      <p:cBhvr>
                                        <p:cTn id="43" dur="1" fill="hold">
                                          <p:stCondLst>
                                            <p:cond delay="0"/>
                                          </p:stCondLst>
                                        </p:cTn>
                                        <p:tgtEl>
                                          <p:spTgt spid="145419"/>
                                        </p:tgtEl>
                                        <p:attrNameLst>
                                          <p:attrName>style.visibility</p:attrName>
                                        </p:attrNameLst>
                                      </p:cBhvr>
                                      <p:to>
                                        <p:strVal val="visible"/>
                                      </p:to>
                                    </p:set>
                                    <p:anim calcmode="lin" valueType="num">
                                      <p:cBhvr>
                                        <p:cTn id="44" dur="1000" fill="hold"/>
                                        <p:tgtEl>
                                          <p:spTgt spid="145419"/>
                                        </p:tgtEl>
                                        <p:attrNameLst>
                                          <p:attrName>ppt_w</p:attrName>
                                        </p:attrNameLst>
                                      </p:cBhvr>
                                      <p:tavLst>
                                        <p:tav tm="0">
                                          <p:val>
                                            <p:strVal val="#ppt_w*0.70"/>
                                          </p:val>
                                        </p:tav>
                                        <p:tav tm="100000">
                                          <p:val>
                                            <p:strVal val="#ppt_w"/>
                                          </p:val>
                                        </p:tav>
                                      </p:tavLst>
                                    </p:anim>
                                    <p:anim calcmode="lin" valueType="num">
                                      <p:cBhvr>
                                        <p:cTn id="45" dur="1000" fill="hold"/>
                                        <p:tgtEl>
                                          <p:spTgt spid="145419"/>
                                        </p:tgtEl>
                                        <p:attrNameLst>
                                          <p:attrName>ppt_h</p:attrName>
                                        </p:attrNameLst>
                                      </p:cBhvr>
                                      <p:tavLst>
                                        <p:tav tm="0">
                                          <p:val>
                                            <p:strVal val="#ppt_h"/>
                                          </p:val>
                                        </p:tav>
                                        <p:tav tm="100000">
                                          <p:val>
                                            <p:strVal val="#ppt_h"/>
                                          </p:val>
                                        </p:tav>
                                      </p:tavLst>
                                    </p:anim>
                                    <p:animEffect transition="in" filter="fade">
                                      <p:cBhvr>
                                        <p:cTn id="46" dur="1000"/>
                                        <p:tgtEl>
                                          <p:spTgt spid="145419"/>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1000" fill="hold"/>
                                        <p:tgtEl>
                                          <p:spTgt spid="17"/>
                                        </p:tgtEl>
                                        <p:attrNameLst>
                                          <p:attrName>ppt_w</p:attrName>
                                        </p:attrNameLst>
                                      </p:cBhvr>
                                      <p:tavLst>
                                        <p:tav tm="0">
                                          <p:val>
                                            <p:strVal val="#ppt_w*0.70"/>
                                          </p:val>
                                        </p:tav>
                                        <p:tav tm="100000">
                                          <p:val>
                                            <p:strVal val="#ppt_w"/>
                                          </p:val>
                                        </p:tav>
                                      </p:tavLst>
                                    </p:anim>
                                    <p:anim calcmode="lin" valueType="num">
                                      <p:cBhvr>
                                        <p:cTn id="50" dur="1000" fill="hold"/>
                                        <p:tgtEl>
                                          <p:spTgt spid="17"/>
                                        </p:tgtEl>
                                        <p:attrNameLst>
                                          <p:attrName>ppt_h</p:attrName>
                                        </p:attrNameLst>
                                      </p:cBhvr>
                                      <p:tavLst>
                                        <p:tav tm="0">
                                          <p:val>
                                            <p:strVal val="#ppt_h"/>
                                          </p:val>
                                        </p:tav>
                                        <p:tav tm="100000">
                                          <p:val>
                                            <p:strVal val="#ppt_h"/>
                                          </p:val>
                                        </p:tav>
                                      </p:tavLst>
                                    </p:anim>
                                    <p:animEffect transition="in" filter="fade">
                                      <p:cBhvr>
                                        <p:cTn id="51" dur="1000"/>
                                        <p:tgtEl>
                                          <p:spTgt spid="17"/>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p:cTn id="54" dur="1000" fill="hold"/>
                                        <p:tgtEl>
                                          <p:spTgt spid="19"/>
                                        </p:tgtEl>
                                        <p:attrNameLst>
                                          <p:attrName>ppt_w</p:attrName>
                                        </p:attrNameLst>
                                      </p:cBhvr>
                                      <p:tavLst>
                                        <p:tav tm="0">
                                          <p:val>
                                            <p:strVal val="#ppt_w*0.70"/>
                                          </p:val>
                                        </p:tav>
                                        <p:tav tm="100000">
                                          <p:val>
                                            <p:strVal val="#ppt_w"/>
                                          </p:val>
                                        </p:tav>
                                      </p:tavLst>
                                    </p:anim>
                                    <p:anim calcmode="lin" valueType="num">
                                      <p:cBhvr>
                                        <p:cTn id="55" dur="1000" fill="hold"/>
                                        <p:tgtEl>
                                          <p:spTgt spid="19"/>
                                        </p:tgtEl>
                                        <p:attrNameLst>
                                          <p:attrName>ppt_h</p:attrName>
                                        </p:attrNameLst>
                                      </p:cBhvr>
                                      <p:tavLst>
                                        <p:tav tm="0">
                                          <p:val>
                                            <p:strVal val="#ppt_h"/>
                                          </p:val>
                                        </p:tav>
                                        <p:tav tm="100000">
                                          <p:val>
                                            <p:strVal val="#ppt_h"/>
                                          </p:val>
                                        </p:tav>
                                      </p:tavLst>
                                    </p:anim>
                                    <p:animEffect transition="in" filter="fade">
                                      <p:cBhvr>
                                        <p:cTn id="56"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3" grpId="0" animBg="1"/>
      <p:bldP spid="145414" grpId="0" animBg="1"/>
      <p:bldP spid="145415" grpId="0" animBg="1"/>
      <p:bldP spid="145416" grpId="0" animBg="1"/>
      <p:bldP spid="145417" grpId="0" animBg="1"/>
      <p:bldP spid="145418" grpId="0" animBg="1"/>
      <p:bldP spid="145419" grpId="0" animBg="1"/>
      <p:bldP spid="17" grpId="0" animBg="1"/>
      <p:bldP spid="19"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90" name="AutoShape 6"/>
          <p:cNvSpPr>
            <a:spLocks noChangeArrowheads="1"/>
          </p:cNvSpPr>
          <p:nvPr/>
        </p:nvSpPr>
        <p:spPr bwMode="auto">
          <a:xfrm>
            <a:off x="4643438" y="3395686"/>
            <a:ext cx="2155825" cy="717503"/>
          </a:xfrm>
          <a:prstGeom prst="flowChartAlternateProcess">
            <a:avLst/>
          </a:prstGeom>
          <a:ln>
            <a:headEnd/>
            <a:tailEnd/>
          </a:ln>
        </p:spPr>
        <p:style>
          <a:lnRef idx="0">
            <a:schemeClr val="accent5"/>
          </a:lnRef>
          <a:fillRef idx="3">
            <a:schemeClr val="accent5"/>
          </a:fillRef>
          <a:effectRef idx="3">
            <a:schemeClr val="accent5"/>
          </a:effectRef>
          <a:fontRef idx="minor">
            <a:schemeClr val="lt1"/>
          </a:fontRef>
        </p:style>
        <p:txBody>
          <a:bodyPr lIns="90000" tIns="46800" rIns="90000" bIns="46800" anchor="ctr">
            <a:spAutoFit/>
          </a:bodyPr>
          <a:lstStyle/>
          <a:p>
            <a:pPr algn="ctr"/>
            <a:r>
              <a:rPr lang="fr-FR" b="0" u="none" dirty="0">
                <a:solidFill>
                  <a:srgbClr val="00091A"/>
                </a:solidFill>
                <a:latin typeface="Garamond" pitchFamily="18" charset="0"/>
              </a:rPr>
              <a:t>Réseau Statique</a:t>
            </a:r>
            <a:br>
              <a:rPr lang="fr-FR" b="0" u="none" dirty="0">
                <a:solidFill>
                  <a:srgbClr val="00091A"/>
                </a:solidFill>
                <a:latin typeface="Garamond" pitchFamily="18" charset="0"/>
              </a:rPr>
            </a:br>
            <a:r>
              <a:rPr lang="fr-FR" b="0" u="none" dirty="0">
                <a:solidFill>
                  <a:srgbClr val="00091A"/>
                </a:solidFill>
                <a:latin typeface="Garamond" pitchFamily="18" charset="0"/>
              </a:rPr>
              <a:t>(Filaire) </a:t>
            </a:r>
          </a:p>
        </p:txBody>
      </p:sp>
      <p:sp>
        <p:nvSpPr>
          <p:cNvPr id="144391" name="Oval 7"/>
          <p:cNvSpPr>
            <a:spLocks noChangeArrowheads="1"/>
          </p:cNvSpPr>
          <p:nvPr/>
        </p:nvSpPr>
        <p:spPr bwMode="auto">
          <a:xfrm>
            <a:off x="6551613" y="914424"/>
            <a:ext cx="2447925" cy="2409825"/>
          </a:xfrm>
          <a:prstGeom prst="ellipse">
            <a:avLst/>
          </a:prstGeom>
          <a:ln>
            <a:prstDash val="dash"/>
            <a:headEnd/>
            <a:tailEnd/>
          </a:ln>
        </p:spPr>
        <p:style>
          <a:lnRef idx="2">
            <a:schemeClr val="accent1"/>
          </a:lnRef>
          <a:fillRef idx="1">
            <a:schemeClr val="lt1"/>
          </a:fillRef>
          <a:effectRef idx="0">
            <a:schemeClr val="accent1"/>
          </a:effectRef>
          <a:fontRef idx="minor">
            <a:schemeClr val="dk1"/>
          </a:fontRef>
        </p:style>
        <p:txBody>
          <a:bodyPr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sp>
        <p:nvSpPr>
          <p:cNvPr id="144392" name="Oval 8"/>
          <p:cNvSpPr>
            <a:spLocks noChangeArrowheads="1"/>
          </p:cNvSpPr>
          <p:nvPr/>
        </p:nvSpPr>
        <p:spPr bwMode="auto">
          <a:xfrm>
            <a:off x="6696075" y="4043386"/>
            <a:ext cx="2447925" cy="2409825"/>
          </a:xfrm>
          <a:prstGeom prst="ellipse">
            <a:avLst/>
          </a:prstGeom>
          <a:ln>
            <a:prstDash val="dash"/>
            <a:headEnd/>
            <a:tailEnd/>
          </a:ln>
        </p:spPr>
        <p:style>
          <a:lnRef idx="2">
            <a:schemeClr val="accent1"/>
          </a:lnRef>
          <a:fillRef idx="1">
            <a:schemeClr val="lt1"/>
          </a:fillRef>
          <a:effectRef idx="0">
            <a:schemeClr val="accent1"/>
          </a:effectRef>
          <a:fontRef idx="minor">
            <a:schemeClr val="dk1"/>
          </a:fontRef>
        </p:style>
        <p:txBody>
          <a:bodyPr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sp>
        <p:nvSpPr>
          <p:cNvPr id="144393" name="Oval 9"/>
          <p:cNvSpPr>
            <a:spLocks noChangeArrowheads="1"/>
          </p:cNvSpPr>
          <p:nvPr/>
        </p:nvSpPr>
        <p:spPr bwMode="auto">
          <a:xfrm>
            <a:off x="2806700" y="1163661"/>
            <a:ext cx="2447925" cy="2376488"/>
          </a:xfrm>
          <a:prstGeom prst="ellipse">
            <a:avLst/>
          </a:prstGeom>
          <a:ln>
            <a:prstDash val="dash"/>
            <a:headEnd/>
            <a:tailEnd/>
          </a:ln>
        </p:spPr>
        <p:style>
          <a:lnRef idx="2">
            <a:schemeClr val="accent1"/>
          </a:lnRef>
          <a:fillRef idx="1">
            <a:schemeClr val="lt1"/>
          </a:fillRef>
          <a:effectRef idx="0">
            <a:schemeClr val="accent1"/>
          </a:effectRef>
          <a:fontRef idx="minor">
            <a:schemeClr val="dk1"/>
          </a:fontRef>
        </p:style>
        <p:txBody>
          <a:bodyPr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pic>
        <p:nvPicPr>
          <p:cNvPr id="144394" name="Picture 10" descr="phone"/>
          <p:cNvPicPr>
            <a:picLocks noChangeAspect="1" noChangeArrowheads="1"/>
          </p:cNvPicPr>
          <p:nvPr/>
        </p:nvPicPr>
        <p:blipFill>
          <a:blip r:embed="rId3"/>
          <a:srcRect/>
          <a:stretch>
            <a:fillRect/>
          </a:stretch>
        </p:blipFill>
        <p:spPr bwMode="auto">
          <a:xfrm>
            <a:off x="3670300" y="2963886"/>
            <a:ext cx="542925" cy="542925"/>
          </a:xfrm>
          <a:prstGeom prst="rect">
            <a:avLst/>
          </a:prstGeom>
          <a:noFill/>
          <a:ln w="9525">
            <a:noFill/>
            <a:miter lim="800000"/>
            <a:headEnd/>
            <a:tailEnd/>
          </a:ln>
        </p:spPr>
      </p:pic>
      <p:pic>
        <p:nvPicPr>
          <p:cNvPr id="144395" name="Picture 11" descr="phone"/>
          <p:cNvPicPr>
            <a:picLocks noChangeAspect="1" noChangeArrowheads="1"/>
          </p:cNvPicPr>
          <p:nvPr/>
        </p:nvPicPr>
        <p:blipFill>
          <a:blip r:embed="rId3"/>
          <a:srcRect/>
          <a:stretch>
            <a:fillRect/>
          </a:stretch>
        </p:blipFill>
        <p:spPr bwMode="auto">
          <a:xfrm>
            <a:off x="3022600" y="2027261"/>
            <a:ext cx="542925" cy="542925"/>
          </a:xfrm>
          <a:prstGeom prst="rect">
            <a:avLst/>
          </a:prstGeom>
          <a:noFill/>
          <a:ln w="9525">
            <a:noFill/>
            <a:miter lim="800000"/>
            <a:headEnd/>
            <a:tailEnd/>
          </a:ln>
        </p:spPr>
      </p:pic>
      <p:pic>
        <p:nvPicPr>
          <p:cNvPr id="144396" name="Picture 12" descr="phone"/>
          <p:cNvPicPr>
            <a:picLocks noChangeAspect="1" noChangeArrowheads="1"/>
          </p:cNvPicPr>
          <p:nvPr/>
        </p:nvPicPr>
        <p:blipFill>
          <a:blip r:embed="rId3"/>
          <a:srcRect/>
          <a:stretch>
            <a:fillRect/>
          </a:stretch>
        </p:blipFill>
        <p:spPr bwMode="auto">
          <a:xfrm>
            <a:off x="8280400" y="1778024"/>
            <a:ext cx="542925" cy="542925"/>
          </a:xfrm>
          <a:prstGeom prst="rect">
            <a:avLst/>
          </a:prstGeom>
          <a:noFill/>
          <a:ln w="9525">
            <a:noFill/>
            <a:miter lim="800000"/>
            <a:headEnd/>
            <a:tailEnd/>
          </a:ln>
        </p:spPr>
      </p:pic>
      <p:pic>
        <p:nvPicPr>
          <p:cNvPr id="144397" name="Picture 13" descr="phone"/>
          <p:cNvPicPr>
            <a:picLocks noChangeAspect="1" noChangeArrowheads="1"/>
          </p:cNvPicPr>
          <p:nvPr/>
        </p:nvPicPr>
        <p:blipFill>
          <a:blip r:embed="rId3"/>
          <a:srcRect/>
          <a:stretch>
            <a:fillRect/>
          </a:stretch>
        </p:blipFill>
        <p:spPr bwMode="auto">
          <a:xfrm>
            <a:off x="8143900" y="1028687"/>
            <a:ext cx="542925" cy="542925"/>
          </a:xfrm>
          <a:prstGeom prst="rect">
            <a:avLst/>
          </a:prstGeom>
          <a:noFill/>
          <a:ln w="9525">
            <a:noFill/>
            <a:miter lim="800000"/>
            <a:headEnd/>
            <a:tailEnd/>
          </a:ln>
        </p:spPr>
      </p:pic>
      <p:pic>
        <p:nvPicPr>
          <p:cNvPr id="144398" name="Picture 14" descr="phone"/>
          <p:cNvPicPr>
            <a:picLocks noChangeAspect="1" noChangeArrowheads="1"/>
          </p:cNvPicPr>
          <p:nvPr/>
        </p:nvPicPr>
        <p:blipFill>
          <a:blip r:embed="rId3"/>
          <a:srcRect/>
          <a:stretch>
            <a:fillRect/>
          </a:stretch>
        </p:blipFill>
        <p:spPr bwMode="auto">
          <a:xfrm>
            <a:off x="6767513" y="1706586"/>
            <a:ext cx="542925" cy="542925"/>
          </a:xfrm>
          <a:prstGeom prst="rect">
            <a:avLst/>
          </a:prstGeom>
          <a:noFill/>
          <a:ln w="9525">
            <a:noFill/>
            <a:miter lim="800000"/>
            <a:headEnd/>
            <a:tailEnd/>
          </a:ln>
        </p:spPr>
      </p:pic>
      <p:pic>
        <p:nvPicPr>
          <p:cNvPr id="144399" name="Picture 15" descr="phone"/>
          <p:cNvPicPr>
            <a:picLocks noChangeAspect="1" noChangeArrowheads="1"/>
          </p:cNvPicPr>
          <p:nvPr/>
        </p:nvPicPr>
        <p:blipFill>
          <a:blip r:embed="rId3"/>
          <a:srcRect/>
          <a:stretch>
            <a:fillRect/>
          </a:stretch>
        </p:blipFill>
        <p:spPr bwMode="auto">
          <a:xfrm>
            <a:off x="7631113" y="2714649"/>
            <a:ext cx="542925" cy="542925"/>
          </a:xfrm>
          <a:prstGeom prst="rect">
            <a:avLst/>
          </a:prstGeom>
          <a:noFill/>
          <a:ln w="9525">
            <a:noFill/>
            <a:miter lim="800000"/>
            <a:headEnd/>
            <a:tailEnd/>
          </a:ln>
        </p:spPr>
      </p:pic>
      <p:pic>
        <p:nvPicPr>
          <p:cNvPr id="144400" name="Picture 16" descr="phone"/>
          <p:cNvPicPr>
            <a:picLocks noChangeAspect="1" noChangeArrowheads="1"/>
          </p:cNvPicPr>
          <p:nvPr/>
        </p:nvPicPr>
        <p:blipFill>
          <a:blip r:embed="rId3"/>
          <a:srcRect/>
          <a:stretch>
            <a:fillRect/>
          </a:stretch>
        </p:blipFill>
        <p:spPr bwMode="auto">
          <a:xfrm>
            <a:off x="4427538" y="5988074"/>
            <a:ext cx="542925" cy="542925"/>
          </a:xfrm>
          <a:prstGeom prst="rect">
            <a:avLst/>
          </a:prstGeom>
          <a:noFill/>
          <a:ln w="9525">
            <a:noFill/>
            <a:miter lim="800000"/>
            <a:headEnd/>
            <a:tailEnd/>
          </a:ln>
        </p:spPr>
      </p:pic>
      <p:pic>
        <p:nvPicPr>
          <p:cNvPr id="144401" name="Picture 17" descr="phone"/>
          <p:cNvPicPr>
            <a:picLocks noChangeAspect="1" noChangeArrowheads="1"/>
          </p:cNvPicPr>
          <p:nvPr/>
        </p:nvPicPr>
        <p:blipFill>
          <a:blip r:embed="rId3"/>
          <a:srcRect/>
          <a:stretch>
            <a:fillRect/>
          </a:stretch>
        </p:blipFill>
        <p:spPr bwMode="auto">
          <a:xfrm>
            <a:off x="3167063" y="6170636"/>
            <a:ext cx="542925" cy="542925"/>
          </a:xfrm>
          <a:prstGeom prst="rect">
            <a:avLst/>
          </a:prstGeom>
          <a:noFill/>
          <a:ln w="9525">
            <a:noFill/>
            <a:miter lim="800000"/>
            <a:headEnd/>
            <a:tailEnd/>
          </a:ln>
        </p:spPr>
      </p:pic>
      <p:pic>
        <p:nvPicPr>
          <p:cNvPr id="144402" name="Picture 18" descr="phone"/>
          <p:cNvPicPr>
            <a:picLocks noChangeAspect="1" noChangeArrowheads="1"/>
          </p:cNvPicPr>
          <p:nvPr/>
        </p:nvPicPr>
        <p:blipFill>
          <a:blip r:embed="rId3"/>
          <a:srcRect/>
          <a:stretch>
            <a:fillRect/>
          </a:stretch>
        </p:blipFill>
        <p:spPr bwMode="auto">
          <a:xfrm>
            <a:off x="4464050" y="4514874"/>
            <a:ext cx="542925" cy="542925"/>
          </a:xfrm>
          <a:prstGeom prst="rect">
            <a:avLst/>
          </a:prstGeom>
          <a:noFill/>
          <a:ln w="9525">
            <a:noFill/>
            <a:miter lim="800000"/>
            <a:headEnd/>
            <a:tailEnd/>
          </a:ln>
        </p:spPr>
      </p:pic>
      <p:pic>
        <p:nvPicPr>
          <p:cNvPr id="144403" name="Picture 19" descr="phone"/>
          <p:cNvPicPr>
            <a:picLocks noChangeAspect="1" noChangeArrowheads="1"/>
          </p:cNvPicPr>
          <p:nvPr/>
        </p:nvPicPr>
        <p:blipFill>
          <a:blip r:embed="rId3"/>
          <a:srcRect/>
          <a:stretch>
            <a:fillRect/>
          </a:stretch>
        </p:blipFill>
        <p:spPr bwMode="auto">
          <a:xfrm>
            <a:off x="3167063" y="5091136"/>
            <a:ext cx="542925" cy="542925"/>
          </a:xfrm>
          <a:prstGeom prst="rect">
            <a:avLst/>
          </a:prstGeom>
          <a:noFill/>
          <a:ln w="9525">
            <a:noFill/>
            <a:miter lim="800000"/>
            <a:headEnd/>
            <a:tailEnd/>
          </a:ln>
        </p:spPr>
      </p:pic>
      <p:pic>
        <p:nvPicPr>
          <p:cNvPr id="144404" name="Picture 20" descr="phone"/>
          <p:cNvPicPr>
            <a:picLocks noChangeAspect="1" noChangeArrowheads="1"/>
          </p:cNvPicPr>
          <p:nvPr/>
        </p:nvPicPr>
        <p:blipFill>
          <a:blip r:embed="rId3"/>
          <a:srcRect/>
          <a:stretch>
            <a:fillRect/>
          </a:stretch>
        </p:blipFill>
        <p:spPr bwMode="auto">
          <a:xfrm>
            <a:off x="6983413" y="5665811"/>
            <a:ext cx="542925" cy="542925"/>
          </a:xfrm>
          <a:prstGeom prst="rect">
            <a:avLst/>
          </a:prstGeom>
          <a:noFill/>
          <a:ln w="9525">
            <a:noFill/>
            <a:miter lim="800000"/>
            <a:headEnd/>
            <a:tailEnd/>
          </a:ln>
        </p:spPr>
      </p:pic>
      <p:sp>
        <p:nvSpPr>
          <p:cNvPr id="144405" name="Oval 21"/>
          <p:cNvSpPr>
            <a:spLocks noChangeArrowheads="1"/>
          </p:cNvSpPr>
          <p:nvPr/>
        </p:nvSpPr>
        <p:spPr bwMode="auto">
          <a:xfrm>
            <a:off x="2916238" y="4475186"/>
            <a:ext cx="2447925" cy="2382838"/>
          </a:xfrm>
          <a:prstGeom prst="ellipse">
            <a:avLst/>
          </a:prstGeom>
          <a:ln>
            <a:prstDash val="dash"/>
            <a:headEnd/>
            <a:tailEnd/>
          </a:ln>
        </p:spPr>
        <p:style>
          <a:lnRef idx="2">
            <a:schemeClr val="accent1"/>
          </a:lnRef>
          <a:fillRef idx="1">
            <a:schemeClr val="lt1"/>
          </a:fillRef>
          <a:effectRef idx="0">
            <a:schemeClr val="accent1"/>
          </a:effectRef>
          <a:fontRef idx="minor">
            <a:schemeClr val="dk1"/>
          </a:fontRef>
        </p:style>
        <p:txBody>
          <a:bodyPr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pic>
        <p:nvPicPr>
          <p:cNvPr id="144406" name="Picture 22" descr="phone"/>
          <p:cNvPicPr>
            <a:picLocks noChangeAspect="1" noChangeArrowheads="1"/>
          </p:cNvPicPr>
          <p:nvPr/>
        </p:nvPicPr>
        <p:blipFill>
          <a:blip r:embed="rId3"/>
          <a:srcRect/>
          <a:stretch>
            <a:fillRect/>
          </a:stretch>
        </p:blipFill>
        <p:spPr bwMode="auto">
          <a:xfrm>
            <a:off x="8135938" y="4010049"/>
            <a:ext cx="542925" cy="542925"/>
          </a:xfrm>
          <a:prstGeom prst="rect">
            <a:avLst/>
          </a:prstGeom>
          <a:noFill/>
          <a:ln w="9525">
            <a:noFill/>
            <a:miter lim="800000"/>
            <a:headEnd/>
            <a:tailEnd/>
          </a:ln>
        </p:spPr>
      </p:pic>
      <p:sp>
        <p:nvSpPr>
          <p:cNvPr id="144407" name="Line 23"/>
          <p:cNvSpPr>
            <a:spLocks noChangeShapeType="1"/>
          </p:cNvSpPr>
          <p:nvPr/>
        </p:nvSpPr>
        <p:spPr bwMode="auto">
          <a:xfrm flipV="1">
            <a:off x="3525838" y="6097611"/>
            <a:ext cx="287337" cy="287338"/>
          </a:xfrm>
          <a:prstGeom prst="line">
            <a:avLst/>
          </a:prstGeom>
          <a:noFill/>
          <a:ln w="19050">
            <a:solidFill>
              <a:srgbClr val="000000"/>
            </a:solidFill>
            <a:prstDash val="dash"/>
            <a:round/>
            <a:headEnd/>
            <a:tailEnd/>
          </a:ln>
          <a:effectLst/>
        </p:spPr>
        <p:txBody>
          <a:bodyPr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sp>
        <p:nvSpPr>
          <p:cNvPr id="144408" name="Line 24"/>
          <p:cNvSpPr>
            <a:spLocks noChangeShapeType="1"/>
          </p:cNvSpPr>
          <p:nvPr/>
        </p:nvSpPr>
        <p:spPr bwMode="auto">
          <a:xfrm>
            <a:off x="3527425" y="5449911"/>
            <a:ext cx="215900" cy="215900"/>
          </a:xfrm>
          <a:prstGeom prst="line">
            <a:avLst/>
          </a:prstGeom>
          <a:noFill/>
          <a:ln w="19050">
            <a:solidFill>
              <a:srgbClr val="000000"/>
            </a:solidFill>
            <a:prstDash val="dash"/>
            <a:round/>
            <a:headEnd/>
            <a:tailEnd/>
          </a:ln>
          <a:effectLst/>
        </p:spPr>
        <p:txBody>
          <a:bodyPr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sp>
        <p:nvSpPr>
          <p:cNvPr id="144409" name="Line 25"/>
          <p:cNvSpPr>
            <a:spLocks noChangeShapeType="1"/>
          </p:cNvSpPr>
          <p:nvPr/>
        </p:nvSpPr>
        <p:spPr bwMode="auto">
          <a:xfrm flipH="1">
            <a:off x="4391025" y="5018111"/>
            <a:ext cx="288925" cy="576263"/>
          </a:xfrm>
          <a:prstGeom prst="line">
            <a:avLst/>
          </a:prstGeom>
          <a:noFill/>
          <a:ln w="19050">
            <a:solidFill>
              <a:srgbClr val="000000"/>
            </a:solidFill>
            <a:prstDash val="dash"/>
            <a:round/>
            <a:headEnd/>
            <a:tailEnd/>
          </a:ln>
          <a:effectLst/>
        </p:spPr>
        <p:txBody>
          <a:bodyPr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sp>
        <p:nvSpPr>
          <p:cNvPr id="144410" name="Line 26"/>
          <p:cNvSpPr>
            <a:spLocks noChangeShapeType="1"/>
          </p:cNvSpPr>
          <p:nvPr/>
        </p:nvSpPr>
        <p:spPr bwMode="auto">
          <a:xfrm flipH="1" flipV="1">
            <a:off x="4427538" y="5988074"/>
            <a:ext cx="179387" cy="111125"/>
          </a:xfrm>
          <a:prstGeom prst="line">
            <a:avLst/>
          </a:prstGeom>
          <a:noFill/>
          <a:ln w="19050">
            <a:solidFill>
              <a:srgbClr val="000000"/>
            </a:solidFill>
            <a:prstDash val="dash"/>
            <a:round/>
            <a:headEnd/>
            <a:tailEnd/>
          </a:ln>
          <a:effectLst/>
        </p:spPr>
        <p:txBody>
          <a:bodyPr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pic>
        <p:nvPicPr>
          <p:cNvPr id="144411" name="Picture 27" descr="Fixe"/>
          <p:cNvPicPr>
            <a:picLocks noChangeAspect="1" noChangeArrowheads="1"/>
          </p:cNvPicPr>
          <p:nvPr/>
        </p:nvPicPr>
        <p:blipFill>
          <a:blip r:embed="rId4"/>
          <a:srcRect/>
          <a:stretch>
            <a:fillRect/>
          </a:stretch>
        </p:blipFill>
        <p:spPr bwMode="auto">
          <a:xfrm>
            <a:off x="3635375" y="5411811"/>
            <a:ext cx="858838" cy="858838"/>
          </a:xfrm>
          <a:prstGeom prst="rect">
            <a:avLst/>
          </a:prstGeom>
          <a:noFill/>
          <a:ln w="9525">
            <a:noFill/>
            <a:miter lim="800000"/>
            <a:headEnd/>
            <a:tailEnd/>
          </a:ln>
        </p:spPr>
      </p:pic>
      <p:sp>
        <p:nvSpPr>
          <p:cNvPr id="144412" name="Line 28"/>
          <p:cNvSpPr>
            <a:spLocks noChangeShapeType="1"/>
          </p:cNvSpPr>
          <p:nvPr/>
        </p:nvSpPr>
        <p:spPr bwMode="auto">
          <a:xfrm flipH="1" flipV="1">
            <a:off x="3886200" y="2674961"/>
            <a:ext cx="73025" cy="433388"/>
          </a:xfrm>
          <a:prstGeom prst="line">
            <a:avLst/>
          </a:prstGeom>
          <a:noFill/>
          <a:ln w="19050">
            <a:solidFill>
              <a:srgbClr val="000000"/>
            </a:solidFill>
            <a:prstDash val="dash"/>
            <a:round/>
            <a:headEnd/>
            <a:tailEnd/>
          </a:ln>
          <a:effectLst/>
        </p:spPr>
        <p:txBody>
          <a:bodyPr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sp>
        <p:nvSpPr>
          <p:cNvPr id="144413" name="Line 29"/>
          <p:cNvSpPr>
            <a:spLocks noChangeShapeType="1"/>
          </p:cNvSpPr>
          <p:nvPr/>
        </p:nvSpPr>
        <p:spPr bwMode="auto">
          <a:xfrm>
            <a:off x="3382963" y="2316186"/>
            <a:ext cx="431800" cy="0"/>
          </a:xfrm>
          <a:prstGeom prst="line">
            <a:avLst/>
          </a:prstGeom>
          <a:noFill/>
          <a:ln w="19050">
            <a:solidFill>
              <a:srgbClr val="000000"/>
            </a:solidFill>
            <a:prstDash val="dash"/>
            <a:round/>
            <a:headEnd/>
            <a:tailEnd/>
          </a:ln>
          <a:effectLst/>
        </p:spPr>
        <p:txBody>
          <a:bodyPr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sp>
        <p:nvSpPr>
          <p:cNvPr id="144414" name="Line 30"/>
          <p:cNvSpPr>
            <a:spLocks noChangeShapeType="1"/>
          </p:cNvSpPr>
          <p:nvPr/>
        </p:nvSpPr>
        <p:spPr bwMode="auto">
          <a:xfrm flipH="1">
            <a:off x="4140200" y="1524024"/>
            <a:ext cx="215900" cy="792162"/>
          </a:xfrm>
          <a:prstGeom prst="line">
            <a:avLst/>
          </a:prstGeom>
          <a:noFill/>
          <a:ln w="19050">
            <a:solidFill>
              <a:srgbClr val="000000"/>
            </a:solidFill>
            <a:prstDash val="dash"/>
            <a:round/>
            <a:headEnd/>
            <a:tailEnd/>
          </a:ln>
          <a:effectLst/>
        </p:spPr>
        <p:txBody>
          <a:bodyPr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pic>
        <p:nvPicPr>
          <p:cNvPr id="144415" name="Picture 31" descr="Fixe"/>
          <p:cNvPicPr>
            <a:picLocks noChangeAspect="1" noChangeArrowheads="1"/>
          </p:cNvPicPr>
          <p:nvPr/>
        </p:nvPicPr>
        <p:blipFill>
          <a:blip r:embed="rId4"/>
          <a:srcRect/>
          <a:stretch>
            <a:fillRect/>
          </a:stretch>
        </p:blipFill>
        <p:spPr bwMode="auto">
          <a:xfrm>
            <a:off x="3490913" y="1989161"/>
            <a:ext cx="858837" cy="858838"/>
          </a:xfrm>
          <a:prstGeom prst="rect">
            <a:avLst/>
          </a:prstGeom>
          <a:noFill/>
          <a:ln w="9525">
            <a:noFill/>
            <a:miter lim="800000"/>
            <a:headEnd/>
            <a:tailEnd/>
          </a:ln>
        </p:spPr>
      </p:pic>
      <p:pic>
        <p:nvPicPr>
          <p:cNvPr id="144416" name="Picture 32" descr="phone"/>
          <p:cNvPicPr>
            <a:picLocks noChangeAspect="1" noChangeArrowheads="1"/>
          </p:cNvPicPr>
          <p:nvPr/>
        </p:nvPicPr>
        <p:blipFill>
          <a:blip r:embed="rId3"/>
          <a:srcRect/>
          <a:stretch>
            <a:fillRect/>
          </a:stretch>
        </p:blipFill>
        <p:spPr bwMode="auto">
          <a:xfrm>
            <a:off x="4175125" y="1057299"/>
            <a:ext cx="542925" cy="542925"/>
          </a:xfrm>
          <a:prstGeom prst="rect">
            <a:avLst/>
          </a:prstGeom>
          <a:noFill/>
          <a:ln w="9525">
            <a:noFill/>
            <a:miter lim="800000"/>
            <a:headEnd/>
            <a:tailEnd/>
          </a:ln>
        </p:spPr>
      </p:pic>
      <p:sp>
        <p:nvSpPr>
          <p:cNvPr id="144417" name="Line 33"/>
          <p:cNvSpPr>
            <a:spLocks noChangeShapeType="1"/>
          </p:cNvSpPr>
          <p:nvPr/>
        </p:nvSpPr>
        <p:spPr bwMode="auto">
          <a:xfrm flipH="1">
            <a:off x="8001024" y="1428736"/>
            <a:ext cx="357190" cy="428628"/>
          </a:xfrm>
          <a:prstGeom prst="line">
            <a:avLst/>
          </a:prstGeom>
          <a:noFill/>
          <a:ln w="19050">
            <a:solidFill>
              <a:srgbClr val="000000"/>
            </a:solidFill>
            <a:prstDash val="dash"/>
            <a:round/>
            <a:headEnd/>
            <a:tailEnd/>
          </a:ln>
          <a:effectLst/>
        </p:spPr>
        <p:txBody>
          <a:bodyPr wrap="square"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sp>
        <p:nvSpPr>
          <p:cNvPr id="144418" name="Line 34"/>
          <p:cNvSpPr>
            <a:spLocks noChangeShapeType="1"/>
          </p:cNvSpPr>
          <p:nvPr/>
        </p:nvSpPr>
        <p:spPr bwMode="auto">
          <a:xfrm flipH="1" flipV="1">
            <a:off x="8064500" y="1922486"/>
            <a:ext cx="358775" cy="142875"/>
          </a:xfrm>
          <a:prstGeom prst="line">
            <a:avLst/>
          </a:prstGeom>
          <a:noFill/>
          <a:ln w="19050">
            <a:solidFill>
              <a:srgbClr val="000000"/>
            </a:solidFill>
            <a:prstDash val="dash"/>
            <a:round/>
            <a:headEnd/>
            <a:tailEnd/>
          </a:ln>
          <a:effectLst/>
        </p:spPr>
        <p:txBody>
          <a:bodyPr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sp>
        <p:nvSpPr>
          <p:cNvPr id="144419" name="Line 35"/>
          <p:cNvSpPr>
            <a:spLocks noChangeShapeType="1"/>
          </p:cNvSpPr>
          <p:nvPr/>
        </p:nvSpPr>
        <p:spPr bwMode="auto">
          <a:xfrm flipH="1" flipV="1">
            <a:off x="7704138" y="2209824"/>
            <a:ext cx="142875" cy="576262"/>
          </a:xfrm>
          <a:prstGeom prst="line">
            <a:avLst/>
          </a:prstGeom>
          <a:noFill/>
          <a:ln w="19050">
            <a:solidFill>
              <a:srgbClr val="000000"/>
            </a:solidFill>
            <a:prstDash val="dash"/>
            <a:round/>
            <a:headEnd/>
            <a:tailEnd/>
          </a:ln>
          <a:effectLst/>
        </p:spPr>
        <p:txBody>
          <a:bodyPr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sp>
        <p:nvSpPr>
          <p:cNvPr id="144420" name="Line 36"/>
          <p:cNvSpPr>
            <a:spLocks noChangeShapeType="1"/>
          </p:cNvSpPr>
          <p:nvPr/>
        </p:nvSpPr>
        <p:spPr bwMode="auto">
          <a:xfrm>
            <a:off x="7127875" y="1922486"/>
            <a:ext cx="360363" cy="0"/>
          </a:xfrm>
          <a:prstGeom prst="line">
            <a:avLst/>
          </a:prstGeom>
          <a:noFill/>
          <a:ln w="19050">
            <a:solidFill>
              <a:srgbClr val="000000"/>
            </a:solidFill>
            <a:prstDash val="dash"/>
            <a:round/>
            <a:headEnd/>
            <a:tailEnd/>
          </a:ln>
          <a:effectLst/>
        </p:spPr>
        <p:txBody>
          <a:bodyPr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sp>
        <p:nvSpPr>
          <p:cNvPr id="144421" name="Line 37"/>
          <p:cNvSpPr>
            <a:spLocks noChangeShapeType="1"/>
          </p:cNvSpPr>
          <p:nvPr/>
        </p:nvSpPr>
        <p:spPr bwMode="auto">
          <a:xfrm flipV="1">
            <a:off x="7272338" y="5267349"/>
            <a:ext cx="395287" cy="542925"/>
          </a:xfrm>
          <a:prstGeom prst="line">
            <a:avLst/>
          </a:prstGeom>
          <a:noFill/>
          <a:ln w="19050">
            <a:solidFill>
              <a:srgbClr val="000000"/>
            </a:solidFill>
            <a:prstDash val="dash"/>
            <a:round/>
            <a:headEnd/>
            <a:tailEnd/>
          </a:ln>
          <a:effectLst/>
        </p:spPr>
        <p:txBody>
          <a:bodyPr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sp>
        <p:nvSpPr>
          <p:cNvPr id="144422" name="Line 38"/>
          <p:cNvSpPr>
            <a:spLocks noChangeShapeType="1"/>
          </p:cNvSpPr>
          <p:nvPr/>
        </p:nvSpPr>
        <p:spPr bwMode="auto">
          <a:xfrm flipH="1">
            <a:off x="8027988" y="4441849"/>
            <a:ext cx="323850" cy="538162"/>
          </a:xfrm>
          <a:prstGeom prst="line">
            <a:avLst/>
          </a:prstGeom>
          <a:noFill/>
          <a:ln w="19050">
            <a:solidFill>
              <a:srgbClr val="000000"/>
            </a:solidFill>
            <a:prstDash val="dash"/>
            <a:round/>
            <a:headEnd/>
            <a:tailEnd/>
          </a:ln>
          <a:effectLst/>
        </p:spPr>
        <p:txBody>
          <a:bodyPr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pic>
        <p:nvPicPr>
          <p:cNvPr id="144423" name="Picture 39" descr="Fixe"/>
          <p:cNvPicPr>
            <a:picLocks noChangeAspect="1" noChangeArrowheads="1"/>
          </p:cNvPicPr>
          <p:nvPr/>
        </p:nvPicPr>
        <p:blipFill>
          <a:blip r:embed="rId4"/>
          <a:srcRect/>
          <a:stretch>
            <a:fillRect/>
          </a:stretch>
        </p:blipFill>
        <p:spPr bwMode="auto">
          <a:xfrm>
            <a:off x="7524750" y="4764111"/>
            <a:ext cx="858838" cy="858838"/>
          </a:xfrm>
          <a:prstGeom prst="rect">
            <a:avLst/>
          </a:prstGeom>
          <a:noFill/>
          <a:ln w="9525">
            <a:noFill/>
            <a:miter lim="800000"/>
            <a:headEnd/>
            <a:tailEnd/>
          </a:ln>
        </p:spPr>
      </p:pic>
      <p:pic>
        <p:nvPicPr>
          <p:cNvPr id="144424" name="Picture 40" descr="Fixe"/>
          <p:cNvPicPr>
            <a:picLocks noChangeAspect="1" noChangeArrowheads="1"/>
          </p:cNvPicPr>
          <p:nvPr/>
        </p:nvPicPr>
        <p:blipFill>
          <a:blip r:embed="rId4"/>
          <a:srcRect/>
          <a:stretch>
            <a:fillRect/>
          </a:stretch>
        </p:blipFill>
        <p:spPr bwMode="auto">
          <a:xfrm>
            <a:off x="7385050" y="1524024"/>
            <a:ext cx="858838" cy="858837"/>
          </a:xfrm>
          <a:prstGeom prst="rect">
            <a:avLst/>
          </a:prstGeom>
          <a:noFill/>
          <a:ln w="9525">
            <a:noFill/>
            <a:miter lim="800000"/>
            <a:headEnd/>
            <a:tailEnd/>
          </a:ln>
        </p:spPr>
      </p:pic>
      <p:sp>
        <p:nvSpPr>
          <p:cNvPr id="144425" name="AutoShape 41"/>
          <p:cNvSpPr>
            <a:spLocks noChangeArrowheads="1"/>
          </p:cNvSpPr>
          <p:nvPr/>
        </p:nvSpPr>
        <p:spPr bwMode="auto">
          <a:xfrm>
            <a:off x="1619250" y="3179786"/>
            <a:ext cx="1368425" cy="1223963"/>
          </a:xfrm>
          <a:prstGeom prst="cloudCallout">
            <a:avLst>
              <a:gd name="adj1" fmla="val 87819"/>
              <a:gd name="adj2" fmla="val -93708"/>
            </a:avLst>
          </a:prstGeom>
          <a:ln>
            <a:headEnd/>
            <a:tailEnd/>
          </a:ln>
        </p:spPr>
        <p:style>
          <a:lnRef idx="2">
            <a:schemeClr val="accent6"/>
          </a:lnRef>
          <a:fillRef idx="1">
            <a:schemeClr val="lt1"/>
          </a:fillRef>
          <a:effectRef idx="0">
            <a:schemeClr val="accent6"/>
          </a:effectRef>
          <a:fontRef idx="minor">
            <a:schemeClr val="dk1"/>
          </a:fontRef>
        </p:style>
        <p:txBody>
          <a:bodyPr lIns="90000" tIns="46800" rIns="90000" bIns="46800" anchor="ctr"/>
          <a:lstStyle/>
          <a:p>
            <a:pPr algn="ctr"/>
            <a:r>
              <a:rPr lang="fr-FR" b="0" u="none" dirty="0"/>
              <a:t>Station de base</a:t>
            </a:r>
          </a:p>
        </p:txBody>
      </p:sp>
      <p:sp>
        <p:nvSpPr>
          <p:cNvPr id="144429" name="AutoShape 45"/>
          <p:cNvSpPr>
            <a:spLocks noChangeArrowheads="1"/>
          </p:cNvSpPr>
          <p:nvPr/>
        </p:nvSpPr>
        <p:spPr bwMode="auto">
          <a:xfrm>
            <a:off x="0" y="6000768"/>
            <a:ext cx="2881313" cy="792163"/>
          </a:xfrm>
          <a:prstGeom prst="cloudCallout">
            <a:avLst>
              <a:gd name="adj1" fmla="val 47574"/>
              <a:gd name="adj2" fmla="val -107514"/>
            </a:avLst>
          </a:prstGeom>
          <a:ln>
            <a:headEnd/>
            <a:tailEnd/>
          </a:ln>
        </p:spPr>
        <p:style>
          <a:lnRef idx="2">
            <a:schemeClr val="accent6"/>
          </a:lnRef>
          <a:fillRef idx="1">
            <a:schemeClr val="lt1"/>
          </a:fillRef>
          <a:effectRef idx="0">
            <a:schemeClr val="accent6"/>
          </a:effectRef>
          <a:fontRef idx="minor">
            <a:schemeClr val="dk1"/>
          </a:fontRef>
        </p:style>
        <p:txBody>
          <a:bodyPr lIns="90000" tIns="46800" rIns="90000" bIns="46800" anchor="ctr"/>
          <a:lstStyle/>
          <a:p>
            <a:pPr algn="ctr"/>
            <a:r>
              <a:rPr lang="fr-FR" dirty="0" smtClean="0">
                <a:solidFill>
                  <a:srgbClr val="000000"/>
                </a:solidFill>
                <a:latin typeface="Garamond" pitchFamily="18" charset="0"/>
              </a:rPr>
              <a:t>Porté de communication</a:t>
            </a:r>
            <a:endParaRPr lang="fr-FR" b="0" u="none" dirty="0"/>
          </a:p>
        </p:txBody>
      </p:sp>
      <p:sp>
        <p:nvSpPr>
          <p:cNvPr id="144430" name="AutoShape 46"/>
          <p:cNvSpPr>
            <a:spLocks noChangeArrowheads="1"/>
          </p:cNvSpPr>
          <p:nvPr/>
        </p:nvSpPr>
        <p:spPr bwMode="auto">
          <a:xfrm>
            <a:off x="5076825" y="4259286"/>
            <a:ext cx="1368425" cy="863600"/>
          </a:xfrm>
          <a:prstGeom prst="cloudCallout">
            <a:avLst>
              <a:gd name="adj1" fmla="val -68097"/>
              <a:gd name="adj2" fmla="val 24264"/>
            </a:avLst>
          </a:prstGeom>
          <a:ln>
            <a:headEnd/>
            <a:tailEnd/>
          </a:ln>
        </p:spPr>
        <p:style>
          <a:lnRef idx="2">
            <a:schemeClr val="accent6"/>
          </a:lnRef>
          <a:fillRef idx="1">
            <a:schemeClr val="lt1"/>
          </a:fillRef>
          <a:effectRef idx="0">
            <a:schemeClr val="accent6"/>
          </a:effectRef>
          <a:fontRef idx="minor">
            <a:schemeClr val="dk1"/>
          </a:fontRef>
        </p:style>
        <p:txBody>
          <a:bodyPr lIns="90000" tIns="46800" rIns="90000" bIns="46800" anchor="ctr"/>
          <a:lstStyle/>
          <a:p>
            <a:pPr algn="ctr"/>
            <a:r>
              <a:rPr lang="fr-FR" b="0" u="none" dirty="0"/>
              <a:t>Unité mobile</a:t>
            </a:r>
          </a:p>
        </p:txBody>
      </p:sp>
      <p:sp>
        <p:nvSpPr>
          <p:cNvPr id="144431" name="Rectangle 47"/>
          <p:cNvSpPr>
            <a:spLocks noChangeArrowheads="1"/>
          </p:cNvSpPr>
          <p:nvPr/>
        </p:nvSpPr>
        <p:spPr bwMode="auto">
          <a:xfrm>
            <a:off x="214282" y="1000108"/>
            <a:ext cx="2447925" cy="648512"/>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lIns="90000" tIns="46800" rIns="90000" bIns="46800" anchor="ctr">
            <a:spAutoFit/>
          </a:bodyPr>
          <a:lstStyle/>
          <a:p>
            <a:pPr>
              <a:buFont typeface="Wingdings" pitchFamily="2" charset="2"/>
              <a:buChar char="v"/>
              <a:defRPr/>
            </a:pPr>
            <a:r>
              <a:rPr lang="fr-FR" b="0" u="none" dirty="0"/>
              <a:t> </a:t>
            </a:r>
            <a:r>
              <a:rPr lang="fr-FR" b="0" u="none" dirty="0">
                <a:latin typeface="Garamond" pitchFamily="18" charset="0"/>
              </a:rPr>
              <a:t>Entités fixes</a:t>
            </a:r>
          </a:p>
          <a:p>
            <a:pPr lvl="1">
              <a:buFontTx/>
              <a:buChar char="•"/>
              <a:defRPr/>
            </a:pPr>
            <a:r>
              <a:rPr lang="fr-FR" b="0" u="none" dirty="0">
                <a:latin typeface="Garamond" pitchFamily="18" charset="0"/>
              </a:rPr>
              <a:t>  Stations de </a:t>
            </a:r>
            <a:r>
              <a:rPr lang="fr-FR" b="0" u="none" dirty="0" smtClean="0">
                <a:latin typeface="Garamond" pitchFamily="18" charset="0"/>
              </a:rPr>
              <a:t>base</a:t>
            </a:r>
            <a:endParaRPr lang="fr-FR" b="0" u="none" dirty="0">
              <a:latin typeface="Garamond" pitchFamily="18" charset="0"/>
            </a:endParaRPr>
          </a:p>
        </p:txBody>
      </p:sp>
      <p:sp>
        <p:nvSpPr>
          <p:cNvPr id="144432" name="Rectangle 48"/>
          <p:cNvSpPr>
            <a:spLocks noChangeArrowheads="1"/>
          </p:cNvSpPr>
          <p:nvPr/>
        </p:nvSpPr>
        <p:spPr bwMode="auto">
          <a:xfrm>
            <a:off x="179388" y="2111388"/>
            <a:ext cx="2591905" cy="648512"/>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wrap="none" lIns="90000" tIns="46800" rIns="90000" bIns="46800" anchor="ctr">
            <a:spAutoFit/>
          </a:bodyPr>
          <a:lstStyle/>
          <a:p>
            <a:pPr>
              <a:buFont typeface="Wingdings" pitchFamily="2" charset="2"/>
              <a:buChar char="v"/>
              <a:defRPr/>
            </a:pPr>
            <a:r>
              <a:rPr lang="fr-FR" b="0" u="none" dirty="0"/>
              <a:t> </a:t>
            </a:r>
            <a:r>
              <a:rPr lang="fr-FR" b="0" u="none" dirty="0">
                <a:latin typeface="Garamond" pitchFamily="18" charset="0"/>
              </a:rPr>
              <a:t>Unité mobile.</a:t>
            </a:r>
          </a:p>
          <a:p>
            <a:pPr>
              <a:buFont typeface="Wingdings" pitchFamily="2" charset="2"/>
              <a:buChar char="v"/>
              <a:defRPr/>
            </a:pPr>
            <a:r>
              <a:rPr lang="fr-FR" dirty="0" smtClean="0">
                <a:solidFill>
                  <a:srgbClr val="000000"/>
                </a:solidFill>
                <a:latin typeface="Garamond" pitchFamily="18" charset="0"/>
              </a:rPr>
              <a:t>Porté de communication</a:t>
            </a:r>
            <a:endParaRPr lang="fr-FR" b="0" u="none" dirty="0">
              <a:latin typeface="Garamond" pitchFamily="18" charset="0"/>
            </a:endParaRPr>
          </a:p>
        </p:txBody>
      </p:sp>
      <p:sp>
        <p:nvSpPr>
          <p:cNvPr id="144433" name="Line 49"/>
          <p:cNvSpPr>
            <a:spLocks noChangeShapeType="1"/>
          </p:cNvSpPr>
          <p:nvPr/>
        </p:nvSpPr>
        <p:spPr bwMode="auto">
          <a:xfrm>
            <a:off x="4210050" y="2676549"/>
            <a:ext cx="431800" cy="649287"/>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txBody>
          <a:bodyPr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sp>
        <p:nvSpPr>
          <p:cNvPr id="144434" name="Line 50"/>
          <p:cNvSpPr>
            <a:spLocks noChangeShapeType="1"/>
          </p:cNvSpPr>
          <p:nvPr/>
        </p:nvSpPr>
        <p:spPr bwMode="auto">
          <a:xfrm flipH="1">
            <a:off x="6732588" y="2097111"/>
            <a:ext cx="719137" cy="1296988"/>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txBody>
          <a:bodyPr wrap="none"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sp>
        <p:nvSpPr>
          <p:cNvPr id="144435" name="Line 51"/>
          <p:cNvSpPr>
            <a:spLocks noChangeShapeType="1"/>
          </p:cNvSpPr>
          <p:nvPr/>
        </p:nvSpPr>
        <p:spPr bwMode="auto">
          <a:xfrm flipV="1">
            <a:off x="3924300" y="4116411"/>
            <a:ext cx="719138" cy="1439863"/>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txBody>
          <a:bodyPr wrap="none"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sp>
        <p:nvSpPr>
          <p:cNvPr id="144436" name="Line 52"/>
          <p:cNvSpPr>
            <a:spLocks noChangeShapeType="1"/>
          </p:cNvSpPr>
          <p:nvPr/>
        </p:nvSpPr>
        <p:spPr bwMode="auto">
          <a:xfrm flipH="1" flipV="1">
            <a:off x="6804025" y="4116411"/>
            <a:ext cx="720725" cy="863600"/>
          </a:xfrm>
          <a:prstGeom prst="line">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txBody>
          <a:bodyPr wrap="none"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sp>
        <p:nvSpPr>
          <p:cNvPr id="47" name="Rectangle à coins arrondis 46"/>
          <p:cNvSpPr/>
          <p:nvPr/>
        </p:nvSpPr>
        <p:spPr>
          <a:xfrm>
            <a:off x="714348" y="214290"/>
            <a:ext cx="7715304" cy="571504"/>
          </a:xfrm>
          <a:prstGeom prst="roundRect">
            <a:avLst/>
          </a:prstGeom>
          <a:blipFill>
            <a:blip r:embed="rId5"/>
            <a:tile tx="0" ty="0" sx="100000" sy="100000" flip="none" algn="tl"/>
          </a:blipFill>
        </p:spPr>
        <p:style>
          <a:lnRef idx="0">
            <a:schemeClr val="accent5"/>
          </a:lnRef>
          <a:fillRef idx="3">
            <a:schemeClr val="accent5"/>
          </a:fillRef>
          <a:effectRef idx="3">
            <a:schemeClr val="accent5"/>
          </a:effectRef>
          <a:fontRef idx="minor">
            <a:schemeClr val="lt1"/>
          </a:fontRef>
        </p:style>
        <p:txBody>
          <a:bodyPr rtlCol="0" anchor="ctr"/>
          <a:lstStyle/>
          <a:p>
            <a:pPr algn="ctr">
              <a:defRPr/>
            </a:pPr>
            <a:r>
              <a:rPr lang="fr-FR" sz="3600" dirty="0" smtClean="0">
                <a:solidFill>
                  <a:sysClr val="windowText" lastClr="000000"/>
                </a:solidFill>
                <a:latin typeface="Garamond" pitchFamily="18" charset="0"/>
              </a:rPr>
              <a:t>Avec </a:t>
            </a:r>
            <a:r>
              <a:rPr lang="fr-FR" sz="4000" dirty="0" smtClean="0">
                <a:solidFill>
                  <a:sysClr val="windowText" lastClr="000000"/>
                </a:solidFill>
                <a:latin typeface="Garamond" pitchFamily="18" charset="0"/>
              </a:rPr>
              <a:t>infrastructure</a:t>
            </a:r>
            <a:endParaRPr lang="fr-FR" sz="3600" dirty="0">
              <a:solidFill>
                <a:sysClr val="windowText" lastClr="000000"/>
              </a:solidFill>
              <a:latin typeface="Garamond"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44415"/>
                                        </p:tgtEl>
                                        <p:attrNameLst>
                                          <p:attrName>style.visibility</p:attrName>
                                        </p:attrNameLst>
                                      </p:cBhvr>
                                      <p:to>
                                        <p:strVal val="visible"/>
                                      </p:to>
                                    </p:set>
                                    <p:animEffect transition="in" filter="dissolve">
                                      <p:cBhvr>
                                        <p:cTn id="7" dur="500"/>
                                        <p:tgtEl>
                                          <p:spTgt spid="144415"/>
                                        </p:tgtEl>
                                      </p:cBhvr>
                                    </p:animEffect>
                                  </p:childTnLst>
                                </p:cTn>
                              </p:par>
                              <p:par>
                                <p:cTn id="8" presetID="9" presetClass="entr" presetSubtype="0" fill="hold" nodeType="withEffect">
                                  <p:stCondLst>
                                    <p:cond delay="0"/>
                                  </p:stCondLst>
                                  <p:childTnLst>
                                    <p:set>
                                      <p:cBhvr>
                                        <p:cTn id="9" dur="1" fill="hold">
                                          <p:stCondLst>
                                            <p:cond delay="0"/>
                                          </p:stCondLst>
                                        </p:cTn>
                                        <p:tgtEl>
                                          <p:spTgt spid="144424"/>
                                        </p:tgtEl>
                                        <p:attrNameLst>
                                          <p:attrName>style.visibility</p:attrName>
                                        </p:attrNameLst>
                                      </p:cBhvr>
                                      <p:to>
                                        <p:strVal val="visible"/>
                                      </p:to>
                                    </p:set>
                                    <p:animEffect transition="in" filter="dissolve">
                                      <p:cBhvr>
                                        <p:cTn id="10" dur="500"/>
                                        <p:tgtEl>
                                          <p:spTgt spid="144424"/>
                                        </p:tgtEl>
                                      </p:cBhvr>
                                    </p:animEffect>
                                  </p:childTnLst>
                                </p:cTn>
                              </p:par>
                              <p:par>
                                <p:cTn id="11" presetID="9" presetClass="entr" presetSubtype="0" fill="hold" nodeType="withEffect">
                                  <p:stCondLst>
                                    <p:cond delay="0"/>
                                  </p:stCondLst>
                                  <p:childTnLst>
                                    <p:set>
                                      <p:cBhvr>
                                        <p:cTn id="12" dur="1" fill="hold">
                                          <p:stCondLst>
                                            <p:cond delay="0"/>
                                          </p:stCondLst>
                                        </p:cTn>
                                        <p:tgtEl>
                                          <p:spTgt spid="144423"/>
                                        </p:tgtEl>
                                        <p:attrNameLst>
                                          <p:attrName>style.visibility</p:attrName>
                                        </p:attrNameLst>
                                      </p:cBhvr>
                                      <p:to>
                                        <p:strVal val="visible"/>
                                      </p:to>
                                    </p:set>
                                    <p:animEffect transition="in" filter="dissolve">
                                      <p:cBhvr>
                                        <p:cTn id="13" dur="500"/>
                                        <p:tgtEl>
                                          <p:spTgt spid="144423"/>
                                        </p:tgtEl>
                                      </p:cBhvr>
                                    </p:animEffect>
                                  </p:childTnLst>
                                </p:cTn>
                              </p:par>
                              <p:par>
                                <p:cTn id="14" presetID="9" presetClass="entr" presetSubtype="0" fill="hold" nodeType="withEffect">
                                  <p:stCondLst>
                                    <p:cond delay="0"/>
                                  </p:stCondLst>
                                  <p:childTnLst>
                                    <p:set>
                                      <p:cBhvr>
                                        <p:cTn id="15" dur="1" fill="hold">
                                          <p:stCondLst>
                                            <p:cond delay="0"/>
                                          </p:stCondLst>
                                        </p:cTn>
                                        <p:tgtEl>
                                          <p:spTgt spid="144411"/>
                                        </p:tgtEl>
                                        <p:attrNameLst>
                                          <p:attrName>style.visibility</p:attrName>
                                        </p:attrNameLst>
                                      </p:cBhvr>
                                      <p:to>
                                        <p:strVal val="visible"/>
                                      </p:to>
                                    </p:set>
                                    <p:animEffect transition="in" filter="dissolve">
                                      <p:cBhvr>
                                        <p:cTn id="16" dur="500"/>
                                        <p:tgtEl>
                                          <p:spTgt spid="144411"/>
                                        </p:tgtEl>
                                      </p:cBhvr>
                                    </p:animEffect>
                                  </p:childTnLst>
                                </p:cTn>
                              </p:par>
                              <p:par>
                                <p:cTn id="17" presetID="53" presetClass="entr" presetSubtype="0" fill="hold" nodeType="withEffect">
                                  <p:stCondLst>
                                    <p:cond delay="0"/>
                                  </p:stCondLst>
                                  <p:childTnLst>
                                    <p:set>
                                      <p:cBhvr>
                                        <p:cTn id="18" dur="1" fill="hold">
                                          <p:stCondLst>
                                            <p:cond delay="0"/>
                                          </p:stCondLst>
                                        </p:cTn>
                                        <p:tgtEl>
                                          <p:spTgt spid="144402"/>
                                        </p:tgtEl>
                                        <p:attrNameLst>
                                          <p:attrName>style.visibility</p:attrName>
                                        </p:attrNameLst>
                                      </p:cBhvr>
                                      <p:to>
                                        <p:strVal val="visible"/>
                                      </p:to>
                                    </p:set>
                                    <p:anim calcmode="lin" valueType="num">
                                      <p:cBhvr>
                                        <p:cTn id="19" dur="2000" fill="hold"/>
                                        <p:tgtEl>
                                          <p:spTgt spid="144402"/>
                                        </p:tgtEl>
                                        <p:attrNameLst>
                                          <p:attrName>ppt_w</p:attrName>
                                        </p:attrNameLst>
                                      </p:cBhvr>
                                      <p:tavLst>
                                        <p:tav tm="0">
                                          <p:val>
                                            <p:fltVal val="0"/>
                                          </p:val>
                                        </p:tav>
                                        <p:tav tm="100000">
                                          <p:val>
                                            <p:strVal val="#ppt_w"/>
                                          </p:val>
                                        </p:tav>
                                      </p:tavLst>
                                    </p:anim>
                                    <p:anim calcmode="lin" valueType="num">
                                      <p:cBhvr>
                                        <p:cTn id="20" dur="2000" fill="hold"/>
                                        <p:tgtEl>
                                          <p:spTgt spid="144402"/>
                                        </p:tgtEl>
                                        <p:attrNameLst>
                                          <p:attrName>ppt_h</p:attrName>
                                        </p:attrNameLst>
                                      </p:cBhvr>
                                      <p:tavLst>
                                        <p:tav tm="0">
                                          <p:val>
                                            <p:fltVal val="0"/>
                                          </p:val>
                                        </p:tav>
                                        <p:tav tm="100000">
                                          <p:val>
                                            <p:strVal val="#ppt_h"/>
                                          </p:val>
                                        </p:tav>
                                      </p:tavLst>
                                    </p:anim>
                                    <p:animEffect transition="in" filter="fade">
                                      <p:cBhvr>
                                        <p:cTn id="21" dur="2000"/>
                                        <p:tgtEl>
                                          <p:spTgt spid="144402"/>
                                        </p:tgtEl>
                                      </p:cBhvr>
                                    </p:animEffect>
                                  </p:childTnLst>
                                </p:cTn>
                              </p:par>
                              <p:par>
                                <p:cTn id="22" presetID="53" presetClass="entr" presetSubtype="0" fill="hold" nodeType="withEffect">
                                  <p:stCondLst>
                                    <p:cond delay="0"/>
                                  </p:stCondLst>
                                  <p:childTnLst>
                                    <p:set>
                                      <p:cBhvr>
                                        <p:cTn id="23" dur="1" fill="hold">
                                          <p:stCondLst>
                                            <p:cond delay="0"/>
                                          </p:stCondLst>
                                        </p:cTn>
                                        <p:tgtEl>
                                          <p:spTgt spid="144412"/>
                                        </p:tgtEl>
                                        <p:attrNameLst>
                                          <p:attrName>style.visibility</p:attrName>
                                        </p:attrNameLst>
                                      </p:cBhvr>
                                      <p:to>
                                        <p:strVal val="visible"/>
                                      </p:to>
                                    </p:set>
                                    <p:anim calcmode="lin" valueType="num">
                                      <p:cBhvr>
                                        <p:cTn id="24" dur="2000" fill="hold"/>
                                        <p:tgtEl>
                                          <p:spTgt spid="144412"/>
                                        </p:tgtEl>
                                        <p:attrNameLst>
                                          <p:attrName>ppt_w</p:attrName>
                                        </p:attrNameLst>
                                      </p:cBhvr>
                                      <p:tavLst>
                                        <p:tav tm="0">
                                          <p:val>
                                            <p:fltVal val="0"/>
                                          </p:val>
                                        </p:tav>
                                        <p:tav tm="100000">
                                          <p:val>
                                            <p:strVal val="#ppt_w"/>
                                          </p:val>
                                        </p:tav>
                                      </p:tavLst>
                                    </p:anim>
                                    <p:anim calcmode="lin" valueType="num">
                                      <p:cBhvr>
                                        <p:cTn id="25" dur="2000" fill="hold"/>
                                        <p:tgtEl>
                                          <p:spTgt spid="144412"/>
                                        </p:tgtEl>
                                        <p:attrNameLst>
                                          <p:attrName>ppt_h</p:attrName>
                                        </p:attrNameLst>
                                      </p:cBhvr>
                                      <p:tavLst>
                                        <p:tav tm="0">
                                          <p:val>
                                            <p:fltVal val="0"/>
                                          </p:val>
                                        </p:tav>
                                        <p:tav tm="100000">
                                          <p:val>
                                            <p:strVal val="#ppt_h"/>
                                          </p:val>
                                        </p:tav>
                                      </p:tavLst>
                                    </p:anim>
                                    <p:animEffect transition="in" filter="fade">
                                      <p:cBhvr>
                                        <p:cTn id="26" dur="2000"/>
                                        <p:tgtEl>
                                          <p:spTgt spid="144412"/>
                                        </p:tgtEl>
                                      </p:cBhvr>
                                    </p:animEffect>
                                  </p:childTnLst>
                                </p:cTn>
                              </p:par>
                              <p:par>
                                <p:cTn id="27" presetID="53" presetClass="entr" presetSubtype="0" fill="hold" nodeType="withEffect">
                                  <p:stCondLst>
                                    <p:cond delay="0"/>
                                  </p:stCondLst>
                                  <p:childTnLst>
                                    <p:set>
                                      <p:cBhvr>
                                        <p:cTn id="28" dur="1" fill="hold">
                                          <p:stCondLst>
                                            <p:cond delay="0"/>
                                          </p:stCondLst>
                                        </p:cTn>
                                        <p:tgtEl>
                                          <p:spTgt spid="144419"/>
                                        </p:tgtEl>
                                        <p:attrNameLst>
                                          <p:attrName>style.visibility</p:attrName>
                                        </p:attrNameLst>
                                      </p:cBhvr>
                                      <p:to>
                                        <p:strVal val="visible"/>
                                      </p:to>
                                    </p:set>
                                    <p:anim calcmode="lin" valueType="num">
                                      <p:cBhvr>
                                        <p:cTn id="29" dur="2000" fill="hold"/>
                                        <p:tgtEl>
                                          <p:spTgt spid="144419"/>
                                        </p:tgtEl>
                                        <p:attrNameLst>
                                          <p:attrName>ppt_w</p:attrName>
                                        </p:attrNameLst>
                                      </p:cBhvr>
                                      <p:tavLst>
                                        <p:tav tm="0">
                                          <p:val>
                                            <p:fltVal val="0"/>
                                          </p:val>
                                        </p:tav>
                                        <p:tav tm="100000">
                                          <p:val>
                                            <p:strVal val="#ppt_w"/>
                                          </p:val>
                                        </p:tav>
                                      </p:tavLst>
                                    </p:anim>
                                    <p:anim calcmode="lin" valueType="num">
                                      <p:cBhvr>
                                        <p:cTn id="30" dur="2000" fill="hold"/>
                                        <p:tgtEl>
                                          <p:spTgt spid="144419"/>
                                        </p:tgtEl>
                                        <p:attrNameLst>
                                          <p:attrName>ppt_h</p:attrName>
                                        </p:attrNameLst>
                                      </p:cBhvr>
                                      <p:tavLst>
                                        <p:tav tm="0">
                                          <p:val>
                                            <p:fltVal val="0"/>
                                          </p:val>
                                        </p:tav>
                                        <p:tav tm="100000">
                                          <p:val>
                                            <p:strVal val="#ppt_h"/>
                                          </p:val>
                                        </p:tav>
                                      </p:tavLst>
                                    </p:anim>
                                    <p:animEffect transition="in" filter="fade">
                                      <p:cBhvr>
                                        <p:cTn id="31" dur="2000"/>
                                        <p:tgtEl>
                                          <p:spTgt spid="144419"/>
                                        </p:tgtEl>
                                      </p:cBhvr>
                                    </p:animEffect>
                                  </p:childTnLst>
                                </p:cTn>
                              </p:par>
                              <p:par>
                                <p:cTn id="32" presetID="53" presetClass="entr" presetSubtype="0" repeatCount="indefinite" fill="hold" grpId="0" nodeType="withEffect">
                                  <p:stCondLst>
                                    <p:cond delay="0"/>
                                  </p:stCondLst>
                                  <p:childTnLst>
                                    <p:set>
                                      <p:cBhvr>
                                        <p:cTn id="33" dur="1" fill="hold">
                                          <p:stCondLst>
                                            <p:cond delay="0"/>
                                          </p:stCondLst>
                                        </p:cTn>
                                        <p:tgtEl>
                                          <p:spTgt spid="144393"/>
                                        </p:tgtEl>
                                        <p:attrNameLst>
                                          <p:attrName>style.visibility</p:attrName>
                                        </p:attrNameLst>
                                      </p:cBhvr>
                                      <p:to>
                                        <p:strVal val="visible"/>
                                      </p:to>
                                    </p:set>
                                    <p:anim calcmode="lin" valueType="num">
                                      <p:cBhvr>
                                        <p:cTn id="34" dur="3000" fill="hold"/>
                                        <p:tgtEl>
                                          <p:spTgt spid="144393"/>
                                        </p:tgtEl>
                                        <p:attrNameLst>
                                          <p:attrName>ppt_w</p:attrName>
                                        </p:attrNameLst>
                                      </p:cBhvr>
                                      <p:tavLst>
                                        <p:tav tm="0">
                                          <p:val>
                                            <p:fltVal val="0"/>
                                          </p:val>
                                        </p:tav>
                                        <p:tav tm="100000">
                                          <p:val>
                                            <p:strVal val="#ppt_w"/>
                                          </p:val>
                                        </p:tav>
                                      </p:tavLst>
                                    </p:anim>
                                    <p:anim calcmode="lin" valueType="num">
                                      <p:cBhvr>
                                        <p:cTn id="35" dur="3000" fill="hold"/>
                                        <p:tgtEl>
                                          <p:spTgt spid="144393"/>
                                        </p:tgtEl>
                                        <p:attrNameLst>
                                          <p:attrName>ppt_h</p:attrName>
                                        </p:attrNameLst>
                                      </p:cBhvr>
                                      <p:tavLst>
                                        <p:tav tm="0">
                                          <p:val>
                                            <p:fltVal val="0"/>
                                          </p:val>
                                        </p:tav>
                                        <p:tav tm="100000">
                                          <p:val>
                                            <p:strVal val="#ppt_h"/>
                                          </p:val>
                                        </p:tav>
                                      </p:tavLst>
                                    </p:anim>
                                    <p:animEffect transition="in" filter="fade">
                                      <p:cBhvr>
                                        <p:cTn id="36" dur="3000"/>
                                        <p:tgtEl>
                                          <p:spTgt spid="144393"/>
                                        </p:tgtEl>
                                      </p:cBhvr>
                                    </p:animEffect>
                                  </p:childTnLst>
                                </p:cTn>
                              </p:par>
                              <p:par>
                                <p:cTn id="37" presetID="53" presetClass="entr" presetSubtype="0" fill="hold" nodeType="withEffect">
                                  <p:stCondLst>
                                    <p:cond delay="0"/>
                                  </p:stCondLst>
                                  <p:childTnLst>
                                    <p:set>
                                      <p:cBhvr>
                                        <p:cTn id="38" dur="1" fill="hold">
                                          <p:stCondLst>
                                            <p:cond delay="0"/>
                                          </p:stCondLst>
                                        </p:cTn>
                                        <p:tgtEl>
                                          <p:spTgt spid="144394"/>
                                        </p:tgtEl>
                                        <p:attrNameLst>
                                          <p:attrName>style.visibility</p:attrName>
                                        </p:attrNameLst>
                                      </p:cBhvr>
                                      <p:to>
                                        <p:strVal val="visible"/>
                                      </p:to>
                                    </p:set>
                                    <p:anim calcmode="lin" valueType="num">
                                      <p:cBhvr>
                                        <p:cTn id="39" dur="2000" fill="hold"/>
                                        <p:tgtEl>
                                          <p:spTgt spid="144394"/>
                                        </p:tgtEl>
                                        <p:attrNameLst>
                                          <p:attrName>ppt_w</p:attrName>
                                        </p:attrNameLst>
                                      </p:cBhvr>
                                      <p:tavLst>
                                        <p:tav tm="0">
                                          <p:val>
                                            <p:fltVal val="0"/>
                                          </p:val>
                                        </p:tav>
                                        <p:tav tm="100000">
                                          <p:val>
                                            <p:strVal val="#ppt_w"/>
                                          </p:val>
                                        </p:tav>
                                      </p:tavLst>
                                    </p:anim>
                                    <p:anim calcmode="lin" valueType="num">
                                      <p:cBhvr>
                                        <p:cTn id="40" dur="2000" fill="hold"/>
                                        <p:tgtEl>
                                          <p:spTgt spid="144394"/>
                                        </p:tgtEl>
                                        <p:attrNameLst>
                                          <p:attrName>ppt_h</p:attrName>
                                        </p:attrNameLst>
                                      </p:cBhvr>
                                      <p:tavLst>
                                        <p:tav tm="0">
                                          <p:val>
                                            <p:fltVal val="0"/>
                                          </p:val>
                                        </p:tav>
                                        <p:tav tm="100000">
                                          <p:val>
                                            <p:strVal val="#ppt_h"/>
                                          </p:val>
                                        </p:tav>
                                      </p:tavLst>
                                    </p:anim>
                                    <p:animEffect transition="in" filter="fade">
                                      <p:cBhvr>
                                        <p:cTn id="41" dur="2000"/>
                                        <p:tgtEl>
                                          <p:spTgt spid="144394"/>
                                        </p:tgtEl>
                                      </p:cBhvr>
                                    </p:animEffect>
                                  </p:childTnLst>
                                </p:cTn>
                              </p:par>
                              <p:par>
                                <p:cTn id="42" presetID="53" presetClass="entr" presetSubtype="0" fill="hold" nodeType="withEffect">
                                  <p:stCondLst>
                                    <p:cond delay="0"/>
                                  </p:stCondLst>
                                  <p:childTnLst>
                                    <p:set>
                                      <p:cBhvr>
                                        <p:cTn id="43" dur="1" fill="hold">
                                          <p:stCondLst>
                                            <p:cond delay="0"/>
                                          </p:stCondLst>
                                        </p:cTn>
                                        <p:tgtEl>
                                          <p:spTgt spid="144395"/>
                                        </p:tgtEl>
                                        <p:attrNameLst>
                                          <p:attrName>style.visibility</p:attrName>
                                        </p:attrNameLst>
                                      </p:cBhvr>
                                      <p:to>
                                        <p:strVal val="visible"/>
                                      </p:to>
                                    </p:set>
                                    <p:anim calcmode="lin" valueType="num">
                                      <p:cBhvr>
                                        <p:cTn id="44" dur="2000" fill="hold"/>
                                        <p:tgtEl>
                                          <p:spTgt spid="144395"/>
                                        </p:tgtEl>
                                        <p:attrNameLst>
                                          <p:attrName>ppt_w</p:attrName>
                                        </p:attrNameLst>
                                      </p:cBhvr>
                                      <p:tavLst>
                                        <p:tav tm="0">
                                          <p:val>
                                            <p:fltVal val="0"/>
                                          </p:val>
                                        </p:tav>
                                        <p:tav tm="100000">
                                          <p:val>
                                            <p:strVal val="#ppt_w"/>
                                          </p:val>
                                        </p:tav>
                                      </p:tavLst>
                                    </p:anim>
                                    <p:anim calcmode="lin" valueType="num">
                                      <p:cBhvr>
                                        <p:cTn id="45" dur="2000" fill="hold"/>
                                        <p:tgtEl>
                                          <p:spTgt spid="144395"/>
                                        </p:tgtEl>
                                        <p:attrNameLst>
                                          <p:attrName>ppt_h</p:attrName>
                                        </p:attrNameLst>
                                      </p:cBhvr>
                                      <p:tavLst>
                                        <p:tav tm="0">
                                          <p:val>
                                            <p:fltVal val="0"/>
                                          </p:val>
                                        </p:tav>
                                        <p:tav tm="100000">
                                          <p:val>
                                            <p:strVal val="#ppt_h"/>
                                          </p:val>
                                        </p:tav>
                                      </p:tavLst>
                                    </p:anim>
                                    <p:animEffect transition="in" filter="fade">
                                      <p:cBhvr>
                                        <p:cTn id="46" dur="2000"/>
                                        <p:tgtEl>
                                          <p:spTgt spid="144395"/>
                                        </p:tgtEl>
                                      </p:cBhvr>
                                    </p:animEffect>
                                  </p:childTnLst>
                                </p:cTn>
                              </p:par>
                              <p:par>
                                <p:cTn id="47" presetID="53" presetClass="entr" presetSubtype="0" fill="hold" nodeType="withEffect">
                                  <p:stCondLst>
                                    <p:cond delay="0"/>
                                  </p:stCondLst>
                                  <p:childTnLst>
                                    <p:set>
                                      <p:cBhvr>
                                        <p:cTn id="48" dur="1" fill="hold">
                                          <p:stCondLst>
                                            <p:cond delay="0"/>
                                          </p:stCondLst>
                                        </p:cTn>
                                        <p:tgtEl>
                                          <p:spTgt spid="144396"/>
                                        </p:tgtEl>
                                        <p:attrNameLst>
                                          <p:attrName>style.visibility</p:attrName>
                                        </p:attrNameLst>
                                      </p:cBhvr>
                                      <p:to>
                                        <p:strVal val="visible"/>
                                      </p:to>
                                    </p:set>
                                    <p:anim calcmode="lin" valueType="num">
                                      <p:cBhvr>
                                        <p:cTn id="49" dur="2000" fill="hold"/>
                                        <p:tgtEl>
                                          <p:spTgt spid="144396"/>
                                        </p:tgtEl>
                                        <p:attrNameLst>
                                          <p:attrName>ppt_w</p:attrName>
                                        </p:attrNameLst>
                                      </p:cBhvr>
                                      <p:tavLst>
                                        <p:tav tm="0">
                                          <p:val>
                                            <p:fltVal val="0"/>
                                          </p:val>
                                        </p:tav>
                                        <p:tav tm="100000">
                                          <p:val>
                                            <p:strVal val="#ppt_w"/>
                                          </p:val>
                                        </p:tav>
                                      </p:tavLst>
                                    </p:anim>
                                    <p:anim calcmode="lin" valueType="num">
                                      <p:cBhvr>
                                        <p:cTn id="50" dur="2000" fill="hold"/>
                                        <p:tgtEl>
                                          <p:spTgt spid="144396"/>
                                        </p:tgtEl>
                                        <p:attrNameLst>
                                          <p:attrName>ppt_h</p:attrName>
                                        </p:attrNameLst>
                                      </p:cBhvr>
                                      <p:tavLst>
                                        <p:tav tm="0">
                                          <p:val>
                                            <p:fltVal val="0"/>
                                          </p:val>
                                        </p:tav>
                                        <p:tav tm="100000">
                                          <p:val>
                                            <p:strVal val="#ppt_h"/>
                                          </p:val>
                                        </p:tav>
                                      </p:tavLst>
                                    </p:anim>
                                    <p:animEffect transition="in" filter="fade">
                                      <p:cBhvr>
                                        <p:cTn id="51" dur="2000"/>
                                        <p:tgtEl>
                                          <p:spTgt spid="144396"/>
                                        </p:tgtEl>
                                      </p:cBhvr>
                                    </p:animEffect>
                                  </p:childTnLst>
                                </p:cTn>
                              </p:par>
                              <p:par>
                                <p:cTn id="52" presetID="53" presetClass="entr" presetSubtype="0" fill="hold" nodeType="withEffect">
                                  <p:stCondLst>
                                    <p:cond delay="0"/>
                                  </p:stCondLst>
                                  <p:childTnLst>
                                    <p:set>
                                      <p:cBhvr>
                                        <p:cTn id="53" dur="1" fill="hold">
                                          <p:stCondLst>
                                            <p:cond delay="0"/>
                                          </p:stCondLst>
                                        </p:cTn>
                                        <p:tgtEl>
                                          <p:spTgt spid="144397"/>
                                        </p:tgtEl>
                                        <p:attrNameLst>
                                          <p:attrName>style.visibility</p:attrName>
                                        </p:attrNameLst>
                                      </p:cBhvr>
                                      <p:to>
                                        <p:strVal val="visible"/>
                                      </p:to>
                                    </p:set>
                                    <p:anim calcmode="lin" valueType="num">
                                      <p:cBhvr>
                                        <p:cTn id="54" dur="2000" fill="hold"/>
                                        <p:tgtEl>
                                          <p:spTgt spid="144397"/>
                                        </p:tgtEl>
                                        <p:attrNameLst>
                                          <p:attrName>ppt_w</p:attrName>
                                        </p:attrNameLst>
                                      </p:cBhvr>
                                      <p:tavLst>
                                        <p:tav tm="0">
                                          <p:val>
                                            <p:fltVal val="0"/>
                                          </p:val>
                                        </p:tav>
                                        <p:tav tm="100000">
                                          <p:val>
                                            <p:strVal val="#ppt_w"/>
                                          </p:val>
                                        </p:tav>
                                      </p:tavLst>
                                    </p:anim>
                                    <p:anim calcmode="lin" valueType="num">
                                      <p:cBhvr>
                                        <p:cTn id="55" dur="2000" fill="hold"/>
                                        <p:tgtEl>
                                          <p:spTgt spid="144397"/>
                                        </p:tgtEl>
                                        <p:attrNameLst>
                                          <p:attrName>ppt_h</p:attrName>
                                        </p:attrNameLst>
                                      </p:cBhvr>
                                      <p:tavLst>
                                        <p:tav tm="0">
                                          <p:val>
                                            <p:fltVal val="0"/>
                                          </p:val>
                                        </p:tav>
                                        <p:tav tm="100000">
                                          <p:val>
                                            <p:strVal val="#ppt_h"/>
                                          </p:val>
                                        </p:tav>
                                      </p:tavLst>
                                    </p:anim>
                                    <p:animEffect transition="in" filter="fade">
                                      <p:cBhvr>
                                        <p:cTn id="56" dur="2000"/>
                                        <p:tgtEl>
                                          <p:spTgt spid="144397"/>
                                        </p:tgtEl>
                                      </p:cBhvr>
                                    </p:animEffect>
                                  </p:childTnLst>
                                </p:cTn>
                              </p:par>
                              <p:par>
                                <p:cTn id="57" presetID="53" presetClass="entr" presetSubtype="0" fill="hold" nodeType="withEffect">
                                  <p:stCondLst>
                                    <p:cond delay="0"/>
                                  </p:stCondLst>
                                  <p:childTnLst>
                                    <p:set>
                                      <p:cBhvr>
                                        <p:cTn id="58" dur="1" fill="hold">
                                          <p:stCondLst>
                                            <p:cond delay="0"/>
                                          </p:stCondLst>
                                        </p:cTn>
                                        <p:tgtEl>
                                          <p:spTgt spid="144398"/>
                                        </p:tgtEl>
                                        <p:attrNameLst>
                                          <p:attrName>style.visibility</p:attrName>
                                        </p:attrNameLst>
                                      </p:cBhvr>
                                      <p:to>
                                        <p:strVal val="visible"/>
                                      </p:to>
                                    </p:set>
                                    <p:anim calcmode="lin" valueType="num">
                                      <p:cBhvr>
                                        <p:cTn id="59" dur="2000" fill="hold"/>
                                        <p:tgtEl>
                                          <p:spTgt spid="144398"/>
                                        </p:tgtEl>
                                        <p:attrNameLst>
                                          <p:attrName>ppt_w</p:attrName>
                                        </p:attrNameLst>
                                      </p:cBhvr>
                                      <p:tavLst>
                                        <p:tav tm="0">
                                          <p:val>
                                            <p:fltVal val="0"/>
                                          </p:val>
                                        </p:tav>
                                        <p:tav tm="100000">
                                          <p:val>
                                            <p:strVal val="#ppt_w"/>
                                          </p:val>
                                        </p:tav>
                                      </p:tavLst>
                                    </p:anim>
                                    <p:anim calcmode="lin" valueType="num">
                                      <p:cBhvr>
                                        <p:cTn id="60" dur="2000" fill="hold"/>
                                        <p:tgtEl>
                                          <p:spTgt spid="144398"/>
                                        </p:tgtEl>
                                        <p:attrNameLst>
                                          <p:attrName>ppt_h</p:attrName>
                                        </p:attrNameLst>
                                      </p:cBhvr>
                                      <p:tavLst>
                                        <p:tav tm="0">
                                          <p:val>
                                            <p:fltVal val="0"/>
                                          </p:val>
                                        </p:tav>
                                        <p:tav tm="100000">
                                          <p:val>
                                            <p:strVal val="#ppt_h"/>
                                          </p:val>
                                        </p:tav>
                                      </p:tavLst>
                                    </p:anim>
                                    <p:animEffect transition="in" filter="fade">
                                      <p:cBhvr>
                                        <p:cTn id="61" dur="2000"/>
                                        <p:tgtEl>
                                          <p:spTgt spid="144398"/>
                                        </p:tgtEl>
                                      </p:cBhvr>
                                    </p:animEffect>
                                  </p:childTnLst>
                                </p:cTn>
                              </p:par>
                              <p:par>
                                <p:cTn id="62" presetID="53" presetClass="entr" presetSubtype="0" fill="hold" nodeType="withEffect">
                                  <p:stCondLst>
                                    <p:cond delay="0"/>
                                  </p:stCondLst>
                                  <p:childTnLst>
                                    <p:set>
                                      <p:cBhvr>
                                        <p:cTn id="63" dur="1" fill="hold">
                                          <p:stCondLst>
                                            <p:cond delay="0"/>
                                          </p:stCondLst>
                                        </p:cTn>
                                        <p:tgtEl>
                                          <p:spTgt spid="144399"/>
                                        </p:tgtEl>
                                        <p:attrNameLst>
                                          <p:attrName>style.visibility</p:attrName>
                                        </p:attrNameLst>
                                      </p:cBhvr>
                                      <p:to>
                                        <p:strVal val="visible"/>
                                      </p:to>
                                    </p:set>
                                    <p:anim calcmode="lin" valueType="num">
                                      <p:cBhvr>
                                        <p:cTn id="64" dur="2000" fill="hold"/>
                                        <p:tgtEl>
                                          <p:spTgt spid="144399"/>
                                        </p:tgtEl>
                                        <p:attrNameLst>
                                          <p:attrName>ppt_w</p:attrName>
                                        </p:attrNameLst>
                                      </p:cBhvr>
                                      <p:tavLst>
                                        <p:tav tm="0">
                                          <p:val>
                                            <p:fltVal val="0"/>
                                          </p:val>
                                        </p:tav>
                                        <p:tav tm="100000">
                                          <p:val>
                                            <p:strVal val="#ppt_w"/>
                                          </p:val>
                                        </p:tav>
                                      </p:tavLst>
                                    </p:anim>
                                    <p:anim calcmode="lin" valueType="num">
                                      <p:cBhvr>
                                        <p:cTn id="65" dur="2000" fill="hold"/>
                                        <p:tgtEl>
                                          <p:spTgt spid="144399"/>
                                        </p:tgtEl>
                                        <p:attrNameLst>
                                          <p:attrName>ppt_h</p:attrName>
                                        </p:attrNameLst>
                                      </p:cBhvr>
                                      <p:tavLst>
                                        <p:tav tm="0">
                                          <p:val>
                                            <p:fltVal val="0"/>
                                          </p:val>
                                        </p:tav>
                                        <p:tav tm="100000">
                                          <p:val>
                                            <p:strVal val="#ppt_h"/>
                                          </p:val>
                                        </p:tav>
                                      </p:tavLst>
                                    </p:anim>
                                    <p:animEffect transition="in" filter="fade">
                                      <p:cBhvr>
                                        <p:cTn id="66" dur="2000"/>
                                        <p:tgtEl>
                                          <p:spTgt spid="144399"/>
                                        </p:tgtEl>
                                      </p:cBhvr>
                                    </p:animEffect>
                                  </p:childTnLst>
                                </p:cTn>
                              </p:par>
                              <p:par>
                                <p:cTn id="67" presetID="53" presetClass="entr" presetSubtype="0" fill="hold" nodeType="withEffect">
                                  <p:stCondLst>
                                    <p:cond delay="0"/>
                                  </p:stCondLst>
                                  <p:childTnLst>
                                    <p:set>
                                      <p:cBhvr>
                                        <p:cTn id="68" dur="1" fill="hold">
                                          <p:stCondLst>
                                            <p:cond delay="0"/>
                                          </p:stCondLst>
                                        </p:cTn>
                                        <p:tgtEl>
                                          <p:spTgt spid="144400"/>
                                        </p:tgtEl>
                                        <p:attrNameLst>
                                          <p:attrName>style.visibility</p:attrName>
                                        </p:attrNameLst>
                                      </p:cBhvr>
                                      <p:to>
                                        <p:strVal val="visible"/>
                                      </p:to>
                                    </p:set>
                                    <p:anim calcmode="lin" valueType="num">
                                      <p:cBhvr>
                                        <p:cTn id="69" dur="2000" fill="hold"/>
                                        <p:tgtEl>
                                          <p:spTgt spid="144400"/>
                                        </p:tgtEl>
                                        <p:attrNameLst>
                                          <p:attrName>ppt_w</p:attrName>
                                        </p:attrNameLst>
                                      </p:cBhvr>
                                      <p:tavLst>
                                        <p:tav tm="0">
                                          <p:val>
                                            <p:fltVal val="0"/>
                                          </p:val>
                                        </p:tav>
                                        <p:tav tm="100000">
                                          <p:val>
                                            <p:strVal val="#ppt_w"/>
                                          </p:val>
                                        </p:tav>
                                      </p:tavLst>
                                    </p:anim>
                                    <p:anim calcmode="lin" valueType="num">
                                      <p:cBhvr>
                                        <p:cTn id="70" dur="2000" fill="hold"/>
                                        <p:tgtEl>
                                          <p:spTgt spid="144400"/>
                                        </p:tgtEl>
                                        <p:attrNameLst>
                                          <p:attrName>ppt_h</p:attrName>
                                        </p:attrNameLst>
                                      </p:cBhvr>
                                      <p:tavLst>
                                        <p:tav tm="0">
                                          <p:val>
                                            <p:fltVal val="0"/>
                                          </p:val>
                                        </p:tav>
                                        <p:tav tm="100000">
                                          <p:val>
                                            <p:strVal val="#ppt_h"/>
                                          </p:val>
                                        </p:tav>
                                      </p:tavLst>
                                    </p:anim>
                                    <p:animEffect transition="in" filter="fade">
                                      <p:cBhvr>
                                        <p:cTn id="71" dur="2000"/>
                                        <p:tgtEl>
                                          <p:spTgt spid="144400"/>
                                        </p:tgtEl>
                                      </p:cBhvr>
                                    </p:animEffect>
                                  </p:childTnLst>
                                </p:cTn>
                              </p:par>
                              <p:par>
                                <p:cTn id="72" presetID="53" presetClass="entr" presetSubtype="0" fill="hold" nodeType="withEffect">
                                  <p:stCondLst>
                                    <p:cond delay="0"/>
                                  </p:stCondLst>
                                  <p:childTnLst>
                                    <p:set>
                                      <p:cBhvr>
                                        <p:cTn id="73" dur="1" fill="hold">
                                          <p:stCondLst>
                                            <p:cond delay="0"/>
                                          </p:stCondLst>
                                        </p:cTn>
                                        <p:tgtEl>
                                          <p:spTgt spid="144401"/>
                                        </p:tgtEl>
                                        <p:attrNameLst>
                                          <p:attrName>style.visibility</p:attrName>
                                        </p:attrNameLst>
                                      </p:cBhvr>
                                      <p:to>
                                        <p:strVal val="visible"/>
                                      </p:to>
                                    </p:set>
                                    <p:anim calcmode="lin" valueType="num">
                                      <p:cBhvr>
                                        <p:cTn id="74" dur="2000" fill="hold"/>
                                        <p:tgtEl>
                                          <p:spTgt spid="144401"/>
                                        </p:tgtEl>
                                        <p:attrNameLst>
                                          <p:attrName>ppt_w</p:attrName>
                                        </p:attrNameLst>
                                      </p:cBhvr>
                                      <p:tavLst>
                                        <p:tav tm="0">
                                          <p:val>
                                            <p:fltVal val="0"/>
                                          </p:val>
                                        </p:tav>
                                        <p:tav tm="100000">
                                          <p:val>
                                            <p:strVal val="#ppt_w"/>
                                          </p:val>
                                        </p:tav>
                                      </p:tavLst>
                                    </p:anim>
                                    <p:anim calcmode="lin" valueType="num">
                                      <p:cBhvr>
                                        <p:cTn id="75" dur="2000" fill="hold"/>
                                        <p:tgtEl>
                                          <p:spTgt spid="144401"/>
                                        </p:tgtEl>
                                        <p:attrNameLst>
                                          <p:attrName>ppt_h</p:attrName>
                                        </p:attrNameLst>
                                      </p:cBhvr>
                                      <p:tavLst>
                                        <p:tav tm="0">
                                          <p:val>
                                            <p:fltVal val="0"/>
                                          </p:val>
                                        </p:tav>
                                        <p:tav tm="100000">
                                          <p:val>
                                            <p:strVal val="#ppt_h"/>
                                          </p:val>
                                        </p:tav>
                                      </p:tavLst>
                                    </p:anim>
                                    <p:animEffect transition="in" filter="fade">
                                      <p:cBhvr>
                                        <p:cTn id="76" dur="2000"/>
                                        <p:tgtEl>
                                          <p:spTgt spid="144401"/>
                                        </p:tgtEl>
                                      </p:cBhvr>
                                    </p:animEffect>
                                  </p:childTnLst>
                                </p:cTn>
                              </p:par>
                              <p:par>
                                <p:cTn id="77" presetID="53" presetClass="entr" presetSubtype="0" fill="hold" nodeType="withEffect">
                                  <p:stCondLst>
                                    <p:cond delay="0"/>
                                  </p:stCondLst>
                                  <p:childTnLst>
                                    <p:set>
                                      <p:cBhvr>
                                        <p:cTn id="78" dur="1" fill="hold">
                                          <p:stCondLst>
                                            <p:cond delay="0"/>
                                          </p:stCondLst>
                                        </p:cTn>
                                        <p:tgtEl>
                                          <p:spTgt spid="144403"/>
                                        </p:tgtEl>
                                        <p:attrNameLst>
                                          <p:attrName>style.visibility</p:attrName>
                                        </p:attrNameLst>
                                      </p:cBhvr>
                                      <p:to>
                                        <p:strVal val="visible"/>
                                      </p:to>
                                    </p:set>
                                    <p:anim calcmode="lin" valueType="num">
                                      <p:cBhvr>
                                        <p:cTn id="79" dur="2000" fill="hold"/>
                                        <p:tgtEl>
                                          <p:spTgt spid="144403"/>
                                        </p:tgtEl>
                                        <p:attrNameLst>
                                          <p:attrName>ppt_w</p:attrName>
                                        </p:attrNameLst>
                                      </p:cBhvr>
                                      <p:tavLst>
                                        <p:tav tm="0">
                                          <p:val>
                                            <p:fltVal val="0"/>
                                          </p:val>
                                        </p:tav>
                                        <p:tav tm="100000">
                                          <p:val>
                                            <p:strVal val="#ppt_w"/>
                                          </p:val>
                                        </p:tav>
                                      </p:tavLst>
                                    </p:anim>
                                    <p:anim calcmode="lin" valueType="num">
                                      <p:cBhvr>
                                        <p:cTn id="80" dur="2000" fill="hold"/>
                                        <p:tgtEl>
                                          <p:spTgt spid="144403"/>
                                        </p:tgtEl>
                                        <p:attrNameLst>
                                          <p:attrName>ppt_h</p:attrName>
                                        </p:attrNameLst>
                                      </p:cBhvr>
                                      <p:tavLst>
                                        <p:tav tm="0">
                                          <p:val>
                                            <p:fltVal val="0"/>
                                          </p:val>
                                        </p:tav>
                                        <p:tav tm="100000">
                                          <p:val>
                                            <p:strVal val="#ppt_h"/>
                                          </p:val>
                                        </p:tav>
                                      </p:tavLst>
                                    </p:anim>
                                    <p:animEffect transition="in" filter="fade">
                                      <p:cBhvr>
                                        <p:cTn id="81" dur="2000"/>
                                        <p:tgtEl>
                                          <p:spTgt spid="144403"/>
                                        </p:tgtEl>
                                      </p:cBhvr>
                                    </p:animEffect>
                                  </p:childTnLst>
                                </p:cTn>
                              </p:par>
                              <p:par>
                                <p:cTn id="82" presetID="53" presetClass="entr" presetSubtype="0" fill="hold" nodeType="withEffect">
                                  <p:stCondLst>
                                    <p:cond delay="0"/>
                                  </p:stCondLst>
                                  <p:childTnLst>
                                    <p:set>
                                      <p:cBhvr>
                                        <p:cTn id="83" dur="1" fill="hold">
                                          <p:stCondLst>
                                            <p:cond delay="0"/>
                                          </p:stCondLst>
                                        </p:cTn>
                                        <p:tgtEl>
                                          <p:spTgt spid="144404"/>
                                        </p:tgtEl>
                                        <p:attrNameLst>
                                          <p:attrName>style.visibility</p:attrName>
                                        </p:attrNameLst>
                                      </p:cBhvr>
                                      <p:to>
                                        <p:strVal val="visible"/>
                                      </p:to>
                                    </p:set>
                                    <p:anim calcmode="lin" valueType="num">
                                      <p:cBhvr>
                                        <p:cTn id="84" dur="2000" fill="hold"/>
                                        <p:tgtEl>
                                          <p:spTgt spid="144404"/>
                                        </p:tgtEl>
                                        <p:attrNameLst>
                                          <p:attrName>ppt_w</p:attrName>
                                        </p:attrNameLst>
                                      </p:cBhvr>
                                      <p:tavLst>
                                        <p:tav tm="0">
                                          <p:val>
                                            <p:fltVal val="0"/>
                                          </p:val>
                                        </p:tav>
                                        <p:tav tm="100000">
                                          <p:val>
                                            <p:strVal val="#ppt_w"/>
                                          </p:val>
                                        </p:tav>
                                      </p:tavLst>
                                    </p:anim>
                                    <p:anim calcmode="lin" valueType="num">
                                      <p:cBhvr>
                                        <p:cTn id="85" dur="2000" fill="hold"/>
                                        <p:tgtEl>
                                          <p:spTgt spid="144404"/>
                                        </p:tgtEl>
                                        <p:attrNameLst>
                                          <p:attrName>ppt_h</p:attrName>
                                        </p:attrNameLst>
                                      </p:cBhvr>
                                      <p:tavLst>
                                        <p:tav tm="0">
                                          <p:val>
                                            <p:fltVal val="0"/>
                                          </p:val>
                                        </p:tav>
                                        <p:tav tm="100000">
                                          <p:val>
                                            <p:strVal val="#ppt_h"/>
                                          </p:val>
                                        </p:tav>
                                      </p:tavLst>
                                    </p:anim>
                                    <p:animEffect transition="in" filter="fade">
                                      <p:cBhvr>
                                        <p:cTn id="86" dur="2000"/>
                                        <p:tgtEl>
                                          <p:spTgt spid="144404"/>
                                        </p:tgtEl>
                                      </p:cBhvr>
                                    </p:animEffect>
                                  </p:childTnLst>
                                </p:cTn>
                              </p:par>
                              <p:par>
                                <p:cTn id="87" presetID="53" presetClass="entr" presetSubtype="0" repeatCount="indefinite" fill="hold" grpId="0" nodeType="withEffect">
                                  <p:stCondLst>
                                    <p:cond delay="0"/>
                                  </p:stCondLst>
                                  <p:childTnLst>
                                    <p:set>
                                      <p:cBhvr>
                                        <p:cTn id="88" dur="1" fill="hold">
                                          <p:stCondLst>
                                            <p:cond delay="0"/>
                                          </p:stCondLst>
                                        </p:cTn>
                                        <p:tgtEl>
                                          <p:spTgt spid="144405"/>
                                        </p:tgtEl>
                                        <p:attrNameLst>
                                          <p:attrName>style.visibility</p:attrName>
                                        </p:attrNameLst>
                                      </p:cBhvr>
                                      <p:to>
                                        <p:strVal val="visible"/>
                                      </p:to>
                                    </p:set>
                                    <p:anim calcmode="lin" valueType="num">
                                      <p:cBhvr>
                                        <p:cTn id="89" dur="3000" fill="hold"/>
                                        <p:tgtEl>
                                          <p:spTgt spid="144405"/>
                                        </p:tgtEl>
                                        <p:attrNameLst>
                                          <p:attrName>ppt_w</p:attrName>
                                        </p:attrNameLst>
                                      </p:cBhvr>
                                      <p:tavLst>
                                        <p:tav tm="0">
                                          <p:val>
                                            <p:fltVal val="0"/>
                                          </p:val>
                                        </p:tav>
                                        <p:tav tm="100000">
                                          <p:val>
                                            <p:strVal val="#ppt_w"/>
                                          </p:val>
                                        </p:tav>
                                      </p:tavLst>
                                    </p:anim>
                                    <p:anim calcmode="lin" valueType="num">
                                      <p:cBhvr>
                                        <p:cTn id="90" dur="3000" fill="hold"/>
                                        <p:tgtEl>
                                          <p:spTgt spid="144405"/>
                                        </p:tgtEl>
                                        <p:attrNameLst>
                                          <p:attrName>ppt_h</p:attrName>
                                        </p:attrNameLst>
                                      </p:cBhvr>
                                      <p:tavLst>
                                        <p:tav tm="0">
                                          <p:val>
                                            <p:fltVal val="0"/>
                                          </p:val>
                                        </p:tav>
                                        <p:tav tm="100000">
                                          <p:val>
                                            <p:strVal val="#ppt_h"/>
                                          </p:val>
                                        </p:tav>
                                      </p:tavLst>
                                    </p:anim>
                                    <p:animEffect transition="in" filter="fade">
                                      <p:cBhvr>
                                        <p:cTn id="91" dur="3000"/>
                                        <p:tgtEl>
                                          <p:spTgt spid="144405"/>
                                        </p:tgtEl>
                                      </p:cBhvr>
                                    </p:animEffect>
                                  </p:childTnLst>
                                </p:cTn>
                              </p:par>
                              <p:par>
                                <p:cTn id="92" presetID="53" presetClass="entr" presetSubtype="0" fill="hold" nodeType="withEffect">
                                  <p:stCondLst>
                                    <p:cond delay="0"/>
                                  </p:stCondLst>
                                  <p:childTnLst>
                                    <p:set>
                                      <p:cBhvr>
                                        <p:cTn id="93" dur="1" fill="hold">
                                          <p:stCondLst>
                                            <p:cond delay="0"/>
                                          </p:stCondLst>
                                        </p:cTn>
                                        <p:tgtEl>
                                          <p:spTgt spid="144406"/>
                                        </p:tgtEl>
                                        <p:attrNameLst>
                                          <p:attrName>style.visibility</p:attrName>
                                        </p:attrNameLst>
                                      </p:cBhvr>
                                      <p:to>
                                        <p:strVal val="visible"/>
                                      </p:to>
                                    </p:set>
                                    <p:anim calcmode="lin" valueType="num">
                                      <p:cBhvr>
                                        <p:cTn id="94" dur="2000" fill="hold"/>
                                        <p:tgtEl>
                                          <p:spTgt spid="144406"/>
                                        </p:tgtEl>
                                        <p:attrNameLst>
                                          <p:attrName>ppt_w</p:attrName>
                                        </p:attrNameLst>
                                      </p:cBhvr>
                                      <p:tavLst>
                                        <p:tav tm="0">
                                          <p:val>
                                            <p:fltVal val="0"/>
                                          </p:val>
                                        </p:tav>
                                        <p:tav tm="100000">
                                          <p:val>
                                            <p:strVal val="#ppt_w"/>
                                          </p:val>
                                        </p:tav>
                                      </p:tavLst>
                                    </p:anim>
                                    <p:anim calcmode="lin" valueType="num">
                                      <p:cBhvr>
                                        <p:cTn id="95" dur="2000" fill="hold"/>
                                        <p:tgtEl>
                                          <p:spTgt spid="144406"/>
                                        </p:tgtEl>
                                        <p:attrNameLst>
                                          <p:attrName>ppt_h</p:attrName>
                                        </p:attrNameLst>
                                      </p:cBhvr>
                                      <p:tavLst>
                                        <p:tav tm="0">
                                          <p:val>
                                            <p:fltVal val="0"/>
                                          </p:val>
                                        </p:tav>
                                        <p:tav tm="100000">
                                          <p:val>
                                            <p:strVal val="#ppt_h"/>
                                          </p:val>
                                        </p:tav>
                                      </p:tavLst>
                                    </p:anim>
                                    <p:animEffect transition="in" filter="fade">
                                      <p:cBhvr>
                                        <p:cTn id="96" dur="2000"/>
                                        <p:tgtEl>
                                          <p:spTgt spid="144406"/>
                                        </p:tgtEl>
                                      </p:cBhvr>
                                    </p:animEffect>
                                  </p:childTnLst>
                                </p:cTn>
                              </p:par>
                              <p:par>
                                <p:cTn id="97" presetID="53" presetClass="entr" presetSubtype="0" fill="hold" nodeType="withEffect">
                                  <p:stCondLst>
                                    <p:cond delay="0"/>
                                  </p:stCondLst>
                                  <p:childTnLst>
                                    <p:set>
                                      <p:cBhvr>
                                        <p:cTn id="98" dur="1" fill="hold">
                                          <p:stCondLst>
                                            <p:cond delay="0"/>
                                          </p:stCondLst>
                                        </p:cTn>
                                        <p:tgtEl>
                                          <p:spTgt spid="144407"/>
                                        </p:tgtEl>
                                        <p:attrNameLst>
                                          <p:attrName>style.visibility</p:attrName>
                                        </p:attrNameLst>
                                      </p:cBhvr>
                                      <p:to>
                                        <p:strVal val="visible"/>
                                      </p:to>
                                    </p:set>
                                    <p:anim calcmode="lin" valueType="num">
                                      <p:cBhvr>
                                        <p:cTn id="99" dur="2000" fill="hold"/>
                                        <p:tgtEl>
                                          <p:spTgt spid="144407"/>
                                        </p:tgtEl>
                                        <p:attrNameLst>
                                          <p:attrName>ppt_w</p:attrName>
                                        </p:attrNameLst>
                                      </p:cBhvr>
                                      <p:tavLst>
                                        <p:tav tm="0">
                                          <p:val>
                                            <p:fltVal val="0"/>
                                          </p:val>
                                        </p:tav>
                                        <p:tav tm="100000">
                                          <p:val>
                                            <p:strVal val="#ppt_w"/>
                                          </p:val>
                                        </p:tav>
                                      </p:tavLst>
                                    </p:anim>
                                    <p:anim calcmode="lin" valueType="num">
                                      <p:cBhvr>
                                        <p:cTn id="100" dur="2000" fill="hold"/>
                                        <p:tgtEl>
                                          <p:spTgt spid="144407"/>
                                        </p:tgtEl>
                                        <p:attrNameLst>
                                          <p:attrName>ppt_h</p:attrName>
                                        </p:attrNameLst>
                                      </p:cBhvr>
                                      <p:tavLst>
                                        <p:tav tm="0">
                                          <p:val>
                                            <p:fltVal val="0"/>
                                          </p:val>
                                        </p:tav>
                                        <p:tav tm="100000">
                                          <p:val>
                                            <p:strVal val="#ppt_h"/>
                                          </p:val>
                                        </p:tav>
                                      </p:tavLst>
                                    </p:anim>
                                    <p:animEffect transition="in" filter="fade">
                                      <p:cBhvr>
                                        <p:cTn id="101" dur="2000"/>
                                        <p:tgtEl>
                                          <p:spTgt spid="144407"/>
                                        </p:tgtEl>
                                      </p:cBhvr>
                                    </p:animEffect>
                                  </p:childTnLst>
                                </p:cTn>
                              </p:par>
                              <p:par>
                                <p:cTn id="102" presetID="53" presetClass="entr" presetSubtype="0" fill="hold" nodeType="withEffect">
                                  <p:stCondLst>
                                    <p:cond delay="0"/>
                                  </p:stCondLst>
                                  <p:childTnLst>
                                    <p:set>
                                      <p:cBhvr>
                                        <p:cTn id="103" dur="1" fill="hold">
                                          <p:stCondLst>
                                            <p:cond delay="0"/>
                                          </p:stCondLst>
                                        </p:cTn>
                                        <p:tgtEl>
                                          <p:spTgt spid="144408"/>
                                        </p:tgtEl>
                                        <p:attrNameLst>
                                          <p:attrName>style.visibility</p:attrName>
                                        </p:attrNameLst>
                                      </p:cBhvr>
                                      <p:to>
                                        <p:strVal val="visible"/>
                                      </p:to>
                                    </p:set>
                                    <p:anim calcmode="lin" valueType="num">
                                      <p:cBhvr>
                                        <p:cTn id="104" dur="2000" fill="hold"/>
                                        <p:tgtEl>
                                          <p:spTgt spid="144408"/>
                                        </p:tgtEl>
                                        <p:attrNameLst>
                                          <p:attrName>ppt_w</p:attrName>
                                        </p:attrNameLst>
                                      </p:cBhvr>
                                      <p:tavLst>
                                        <p:tav tm="0">
                                          <p:val>
                                            <p:fltVal val="0"/>
                                          </p:val>
                                        </p:tav>
                                        <p:tav tm="100000">
                                          <p:val>
                                            <p:strVal val="#ppt_w"/>
                                          </p:val>
                                        </p:tav>
                                      </p:tavLst>
                                    </p:anim>
                                    <p:anim calcmode="lin" valueType="num">
                                      <p:cBhvr>
                                        <p:cTn id="105" dur="2000" fill="hold"/>
                                        <p:tgtEl>
                                          <p:spTgt spid="144408"/>
                                        </p:tgtEl>
                                        <p:attrNameLst>
                                          <p:attrName>ppt_h</p:attrName>
                                        </p:attrNameLst>
                                      </p:cBhvr>
                                      <p:tavLst>
                                        <p:tav tm="0">
                                          <p:val>
                                            <p:fltVal val="0"/>
                                          </p:val>
                                        </p:tav>
                                        <p:tav tm="100000">
                                          <p:val>
                                            <p:strVal val="#ppt_h"/>
                                          </p:val>
                                        </p:tav>
                                      </p:tavLst>
                                    </p:anim>
                                    <p:animEffect transition="in" filter="fade">
                                      <p:cBhvr>
                                        <p:cTn id="106" dur="2000"/>
                                        <p:tgtEl>
                                          <p:spTgt spid="144408"/>
                                        </p:tgtEl>
                                      </p:cBhvr>
                                    </p:animEffect>
                                  </p:childTnLst>
                                </p:cTn>
                              </p:par>
                              <p:par>
                                <p:cTn id="107" presetID="53" presetClass="entr" presetSubtype="0" fill="hold" nodeType="withEffect">
                                  <p:stCondLst>
                                    <p:cond delay="0"/>
                                  </p:stCondLst>
                                  <p:childTnLst>
                                    <p:set>
                                      <p:cBhvr>
                                        <p:cTn id="108" dur="1" fill="hold">
                                          <p:stCondLst>
                                            <p:cond delay="0"/>
                                          </p:stCondLst>
                                        </p:cTn>
                                        <p:tgtEl>
                                          <p:spTgt spid="144409"/>
                                        </p:tgtEl>
                                        <p:attrNameLst>
                                          <p:attrName>style.visibility</p:attrName>
                                        </p:attrNameLst>
                                      </p:cBhvr>
                                      <p:to>
                                        <p:strVal val="visible"/>
                                      </p:to>
                                    </p:set>
                                    <p:anim calcmode="lin" valueType="num">
                                      <p:cBhvr>
                                        <p:cTn id="109" dur="2000" fill="hold"/>
                                        <p:tgtEl>
                                          <p:spTgt spid="144409"/>
                                        </p:tgtEl>
                                        <p:attrNameLst>
                                          <p:attrName>ppt_w</p:attrName>
                                        </p:attrNameLst>
                                      </p:cBhvr>
                                      <p:tavLst>
                                        <p:tav tm="0">
                                          <p:val>
                                            <p:fltVal val="0"/>
                                          </p:val>
                                        </p:tav>
                                        <p:tav tm="100000">
                                          <p:val>
                                            <p:strVal val="#ppt_w"/>
                                          </p:val>
                                        </p:tav>
                                      </p:tavLst>
                                    </p:anim>
                                    <p:anim calcmode="lin" valueType="num">
                                      <p:cBhvr>
                                        <p:cTn id="110" dur="2000" fill="hold"/>
                                        <p:tgtEl>
                                          <p:spTgt spid="144409"/>
                                        </p:tgtEl>
                                        <p:attrNameLst>
                                          <p:attrName>ppt_h</p:attrName>
                                        </p:attrNameLst>
                                      </p:cBhvr>
                                      <p:tavLst>
                                        <p:tav tm="0">
                                          <p:val>
                                            <p:fltVal val="0"/>
                                          </p:val>
                                        </p:tav>
                                        <p:tav tm="100000">
                                          <p:val>
                                            <p:strVal val="#ppt_h"/>
                                          </p:val>
                                        </p:tav>
                                      </p:tavLst>
                                    </p:anim>
                                    <p:animEffect transition="in" filter="fade">
                                      <p:cBhvr>
                                        <p:cTn id="111" dur="2000"/>
                                        <p:tgtEl>
                                          <p:spTgt spid="144409"/>
                                        </p:tgtEl>
                                      </p:cBhvr>
                                    </p:animEffect>
                                  </p:childTnLst>
                                </p:cTn>
                              </p:par>
                              <p:par>
                                <p:cTn id="112" presetID="53" presetClass="entr" presetSubtype="0" fill="hold" nodeType="withEffect">
                                  <p:stCondLst>
                                    <p:cond delay="0"/>
                                  </p:stCondLst>
                                  <p:childTnLst>
                                    <p:set>
                                      <p:cBhvr>
                                        <p:cTn id="113" dur="1" fill="hold">
                                          <p:stCondLst>
                                            <p:cond delay="0"/>
                                          </p:stCondLst>
                                        </p:cTn>
                                        <p:tgtEl>
                                          <p:spTgt spid="144410"/>
                                        </p:tgtEl>
                                        <p:attrNameLst>
                                          <p:attrName>style.visibility</p:attrName>
                                        </p:attrNameLst>
                                      </p:cBhvr>
                                      <p:to>
                                        <p:strVal val="visible"/>
                                      </p:to>
                                    </p:set>
                                    <p:anim calcmode="lin" valueType="num">
                                      <p:cBhvr>
                                        <p:cTn id="114" dur="2000" fill="hold"/>
                                        <p:tgtEl>
                                          <p:spTgt spid="144410"/>
                                        </p:tgtEl>
                                        <p:attrNameLst>
                                          <p:attrName>ppt_w</p:attrName>
                                        </p:attrNameLst>
                                      </p:cBhvr>
                                      <p:tavLst>
                                        <p:tav tm="0">
                                          <p:val>
                                            <p:fltVal val="0"/>
                                          </p:val>
                                        </p:tav>
                                        <p:tav tm="100000">
                                          <p:val>
                                            <p:strVal val="#ppt_w"/>
                                          </p:val>
                                        </p:tav>
                                      </p:tavLst>
                                    </p:anim>
                                    <p:anim calcmode="lin" valueType="num">
                                      <p:cBhvr>
                                        <p:cTn id="115" dur="2000" fill="hold"/>
                                        <p:tgtEl>
                                          <p:spTgt spid="144410"/>
                                        </p:tgtEl>
                                        <p:attrNameLst>
                                          <p:attrName>ppt_h</p:attrName>
                                        </p:attrNameLst>
                                      </p:cBhvr>
                                      <p:tavLst>
                                        <p:tav tm="0">
                                          <p:val>
                                            <p:fltVal val="0"/>
                                          </p:val>
                                        </p:tav>
                                        <p:tav tm="100000">
                                          <p:val>
                                            <p:strVal val="#ppt_h"/>
                                          </p:val>
                                        </p:tav>
                                      </p:tavLst>
                                    </p:anim>
                                    <p:animEffect transition="in" filter="fade">
                                      <p:cBhvr>
                                        <p:cTn id="116" dur="2000"/>
                                        <p:tgtEl>
                                          <p:spTgt spid="144410"/>
                                        </p:tgtEl>
                                      </p:cBhvr>
                                    </p:animEffect>
                                  </p:childTnLst>
                                </p:cTn>
                              </p:par>
                              <p:par>
                                <p:cTn id="117" presetID="53" presetClass="entr" presetSubtype="0" fill="hold" nodeType="withEffect">
                                  <p:stCondLst>
                                    <p:cond delay="0"/>
                                  </p:stCondLst>
                                  <p:childTnLst>
                                    <p:set>
                                      <p:cBhvr>
                                        <p:cTn id="118" dur="1" fill="hold">
                                          <p:stCondLst>
                                            <p:cond delay="0"/>
                                          </p:stCondLst>
                                        </p:cTn>
                                        <p:tgtEl>
                                          <p:spTgt spid="144413"/>
                                        </p:tgtEl>
                                        <p:attrNameLst>
                                          <p:attrName>style.visibility</p:attrName>
                                        </p:attrNameLst>
                                      </p:cBhvr>
                                      <p:to>
                                        <p:strVal val="visible"/>
                                      </p:to>
                                    </p:set>
                                    <p:anim calcmode="lin" valueType="num">
                                      <p:cBhvr>
                                        <p:cTn id="119" dur="2000" fill="hold"/>
                                        <p:tgtEl>
                                          <p:spTgt spid="144413"/>
                                        </p:tgtEl>
                                        <p:attrNameLst>
                                          <p:attrName>ppt_w</p:attrName>
                                        </p:attrNameLst>
                                      </p:cBhvr>
                                      <p:tavLst>
                                        <p:tav tm="0">
                                          <p:val>
                                            <p:fltVal val="0"/>
                                          </p:val>
                                        </p:tav>
                                        <p:tav tm="100000">
                                          <p:val>
                                            <p:strVal val="#ppt_w"/>
                                          </p:val>
                                        </p:tav>
                                      </p:tavLst>
                                    </p:anim>
                                    <p:anim calcmode="lin" valueType="num">
                                      <p:cBhvr>
                                        <p:cTn id="120" dur="2000" fill="hold"/>
                                        <p:tgtEl>
                                          <p:spTgt spid="144413"/>
                                        </p:tgtEl>
                                        <p:attrNameLst>
                                          <p:attrName>ppt_h</p:attrName>
                                        </p:attrNameLst>
                                      </p:cBhvr>
                                      <p:tavLst>
                                        <p:tav tm="0">
                                          <p:val>
                                            <p:fltVal val="0"/>
                                          </p:val>
                                        </p:tav>
                                        <p:tav tm="100000">
                                          <p:val>
                                            <p:strVal val="#ppt_h"/>
                                          </p:val>
                                        </p:tav>
                                      </p:tavLst>
                                    </p:anim>
                                    <p:animEffect transition="in" filter="fade">
                                      <p:cBhvr>
                                        <p:cTn id="121" dur="2000"/>
                                        <p:tgtEl>
                                          <p:spTgt spid="144413"/>
                                        </p:tgtEl>
                                      </p:cBhvr>
                                    </p:animEffect>
                                  </p:childTnLst>
                                </p:cTn>
                              </p:par>
                              <p:par>
                                <p:cTn id="122" presetID="53" presetClass="entr" presetSubtype="0" fill="hold" nodeType="withEffect">
                                  <p:stCondLst>
                                    <p:cond delay="0"/>
                                  </p:stCondLst>
                                  <p:childTnLst>
                                    <p:set>
                                      <p:cBhvr>
                                        <p:cTn id="123" dur="1" fill="hold">
                                          <p:stCondLst>
                                            <p:cond delay="0"/>
                                          </p:stCondLst>
                                        </p:cTn>
                                        <p:tgtEl>
                                          <p:spTgt spid="144414"/>
                                        </p:tgtEl>
                                        <p:attrNameLst>
                                          <p:attrName>style.visibility</p:attrName>
                                        </p:attrNameLst>
                                      </p:cBhvr>
                                      <p:to>
                                        <p:strVal val="visible"/>
                                      </p:to>
                                    </p:set>
                                    <p:anim calcmode="lin" valueType="num">
                                      <p:cBhvr>
                                        <p:cTn id="124" dur="2000" fill="hold"/>
                                        <p:tgtEl>
                                          <p:spTgt spid="144414"/>
                                        </p:tgtEl>
                                        <p:attrNameLst>
                                          <p:attrName>ppt_w</p:attrName>
                                        </p:attrNameLst>
                                      </p:cBhvr>
                                      <p:tavLst>
                                        <p:tav tm="0">
                                          <p:val>
                                            <p:fltVal val="0"/>
                                          </p:val>
                                        </p:tav>
                                        <p:tav tm="100000">
                                          <p:val>
                                            <p:strVal val="#ppt_w"/>
                                          </p:val>
                                        </p:tav>
                                      </p:tavLst>
                                    </p:anim>
                                    <p:anim calcmode="lin" valueType="num">
                                      <p:cBhvr>
                                        <p:cTn id="125" dur="2000" fill="hold"/>
                                        <p:tgtEl>
                                          <p:spTgt spid="144414"/>
                                        </p:tgtEl>
                                        <p:attrNameLst>
                                          <p:attrName>ppt_h</p:attrName>
                                        </p:attrNameLst>
                                      </p:cBhvr>
                                      <p:tavLst>
                                        <p:tav tm="0">
                                          <p:val>
                                            <p:fltVal val="0"/>
                                          </p:val>
                                        </p:tav>
                                        <p:tav tm="100000">
                                          <p:val>
                                            <p:strVal val="#ppt_h"/>
                                          </p:val>
                                        </p:tav>
                                      </p:tavLst>
                                    </p:anim>
                                    <p:animEffect transition="in" filter="fade">
                                      <p:cBhvr>
                                        <p:cTn id="126" dur="2000"/>
                                        <p:tgtEl>
                                          <p:spTgt spid="144414"/>
                                        </p:tgtEl>
                                      </p:cBhvr>
                                    </p:animEffect>
                                  </p:childTnLst>
                                </p:cTn>
                              </p:par>
                              <p:par>
                                <p:cTn id="127" presetID="53" presetClass="entr" presetSubtype="0" fill="hold" nodeType="withEffect">
                                  <p:stCondLst>
                                    <p:cond delay="0"/>
                                  </p:stCondLst>
                                  <p:childTnLst>
                                    <p:set>
                                      <p:cBhvr>
                                        <p:cTn id="128" dur="1" fill="hold">
                                          <p:stCondLst>
                                            <p:cond delay="0"/>
                                          </p:stCondLst>
                                        </p:cTn>
                                        <p:tgtEl>
                                          <p:spTgt spid="144416"/>
                                        </p:tgtEl>
                                        <p:attrNameLst>
                                          <p:attrName>style.visibility</p:attrName>
                                        </p:attrNameLst>
                                      </p:cBhvr>
                                      <p:to>
                                        <p:strVal val="visible"/>
                                      </p:to>
                                    </p:set>
                                    <p:anim calcmode="lin" valueType="num">
                                      <p:cBhvr>
                                        <p:cTn id="129" dur="2000" fill="hold"/>
                                        <p:tgtEl>
                                          <p:spTgt spid="144416"/>
                                        </p:tgtEl>
                                        <p:attrNameLst>
                                          <p:attrName>ppt_w</p:attrName>
                                        </p:attrNameLst>
                                      </p:cBhvr>
                                      <p:tavLst>
                                        <p:tav tm="0">
                                          <p:val>
                                            <p:fltVal val="0"/>
                                          </p:val>
                                        </p:tav>
                                        <p:tav tm="100000">
                                          <p:val>
                                            <p:strVal val="#ppt_w"/>
                                          </p:val>
                                        </p:tav>
                                      </p:tavLst>
                                    </p:anim>
                                    <p:anim calcmode="lin" valueType="num">
                                      <p:cBhvr>
                                        <p:cTn id="130" dur="2000" fill="hold"/>
                                        <p:tgtEl>
                                          <p:spTgt spid="144416"/>
                                        </p:tgtEl>
                                        <p:attrNameLst>
                                          <p:attrName>ppt_h</p:attrName>
                                        </p:attrNameLst>
                                      </p:cBhvr>
                                      <p:tavLst>
                                        <p:tav tm="0">
                                          <p:val>
                                            <p:fltVal val="0"/>
                                          </p:val>
                                        </p:tav>
                                        <p:tav tm="100000">
                                          <p:val>
                                            <p:strVal val="#ppt_h"/>
                                          </p:val>
                                        </p:tav>
                                      </p:tavLst>
                                    </p:anim>
                                    <p:animEffect transition="in" filter="fade">
                                      <p:cBhvr>
                                        <p:cTn id="131" dur="2000"/>
                                        <p:tgtEl>
                                          <p:spTgt spid="144416"/>
                                        </p:tgtEl>
                                      </p:cBhvr>
                                    </p:animEffect>
                                  </p:childTnLst>
                                </p:cTn>
                              </p:par>
                              <p:par>
                                <p:cTn id="132" presetID="53" presetClass="entr" presetSubtype="0" fill="hold" nodeType="withEffect">
                                  <p:stCondLst>
                                    <p:cond delay="0"/>
                                  </p:stCondLst>
                                  <p:childTnLst>
                                    <p:set>
                                      <p:cBhvr>
                                        <p:cTn id="133" dur="1" fill="hold">
                                          <p:stCondLst>
                                            <p:cond delay="0"/>
                                          </p:stCondLst>
                                        </p:cTn>
                                        <p:tgtEl>
                                          <p:spTgt spid="144417"/>
                                        </p:tgtEl>
                                        <p:attrNameLst>
                                          <p:attrName>style.visibility</p:attrName>
                                        </p:attrNameLst>
                                      </p:cBhvr>
                                      <p:to>
                                        <p:strVal val="visible"/>
                                      </p:to>
                                    </p:set>
                                    <p:anim calcmode="lin" valueType="num">
                                      <p:cBhvr>
                                        <p:cTn id="134" dur="2000" fill="hold"/>
                                        <p:tgtEl>
                                          <p:spTgt spid="144417"/>
                                        </p:tgtEl>
                                        <p:attrNameLst>
                                          <p:attrName>ppt_w</p:attrName>
                                        </p:attrNameLst>
                                      </p:cBhvr>
                                      <p:tavLst>
                                        <p:tav tm="0">
                                          <p:val>
                                            <p:fltVal val="0"/>
                                          </p:val>
                                        </p:tav>
                                        <p:tav tm="100000">
                                          <p:val>
                                            <p:strVal val="#ppt_w"/>
                                          </p:val>
                                        </p:tav>
                                      </p:tavLst>
                                    </p:anim>
                                    <p:anim calcmode="lin" valueType="num">
                                      <p:cBhvr>
                                        <p:cTn id="135" dur="2000" fill="hold"/>
                                        <p:tgtEl>
                                          <p:spTgt spid="144417"/>
                                        </p:tgtEl>
                                        <p:attrNameLst>
                                          <p:attrName>ppt_h</p:attrName>
                                        </p:attrNameLst>
                                      </p:cBhvr>
                                      <p:tavLst>
                                        <p:tav tm="0">
                                          <p:val>
                                            <p:fltVal val="0"/>
                                          </p:val>
                                        </p:tav>
                                        <p:tav tm="100000">
                                          <p:val>
                                            <p:strVal val="#ppt_h"/>
                                          </p:val>
                                        </p:tav>
                                      </p:tavLst>
                                    </p:anim>
                                    <p:animEffect transition="in" filter="fade">
                                      <p:cBhvr>
                                        <p:cTn id="136" dur="2000"/>
                                        <p:tgtEl>
                                          <p:spTgt spid="144417"/>
                                        </p:tgtEl>
                                      </p:cBhvr>
                                    </p:animEffect>
                                  </p:childTnLst>
                                </p:cTn>
                              </p:par>
                              <p:par>
                                <p:cTn id="137" presetID="53" presetClass="entr" presetSubtype="0" fill="hold" nodeType="withEffect">
                                  <p:stCondLst>
                                    <p:cond delay="0"/>
                                  </p:stCondLst>
                                  <p:childTnLst>
                                    <p:set>
                                      <p:cBhvr>
                                        <p:cTn id="138" dur="1" fill="hold">
                                          <p:stCondLst>
                                            <p:cond delay="0"/>
                                          </p:stCondLst>
                                        </p:cTn>
                                        <p:tgtEl>
                                          <p:spTgt spid="144418"/>
                                        </p:tgtEl>
                                        <p:attrNameLst>
                                          <p:attrName>style.visibility</p:attrName>
                                        </p:attrNameLst>
                                      </p:cBhvr>
                                      <p:to>
                                        <p:strVal val="visible"/>
                                      </p:to>
                                    </p:set>
                                    <p:anim calcmode="lin" valueType="num">
                                      <p:cBhvr>
                                        <p:cTn id="139" dur="2000" fill="hold"/>
                                        <p:tgtEl>
                                          <p:spTgt spid="144418"/>
                                        </p:tgtEl>
                                        <p:attrNameLst>
                                          <p:attrName>ppt_w</p:attrName>
                                        </p:attrNameLst>
                                      </p:cBhvr>
                                      <p:tavLst>
                                        <p:tav tm="0">
                                          <p:val>
                                            <p:fltVal val="0"/>
                                          </p:val>
                                        </p:tav>
                                        <p:tav tm="100000">
                                          <p:val>
                                            <p:strVal val="#ppt_w"/>
                                          </p:val>
                                        </p:tav>
                                      </p:tavLst>
                                    </p:anim>
                                    <p:anim calcmode="lin" valueType="num">
                                      <p:cBhvr>
                                        <p:cTn id="140" dur="2000" fill="hold"/>
                                        <p:tgtEl>
                                          <p:spTgt spid="144418"/>
                                        </p:tgtEl>
                                        <p:attrNameLst>
                                          <p:attrName>ppt_h</p:attrName>
                                        </p:attrNameLst>
                                      </p:cBhvr>
                                      <p:tavLst>
                                        <p:tav tm="0">
                                          <p:val>
                                            <p:fltVal val="0"/>
                                          </p:val>
                                        </p:tav>
                                        <p:tav tm="100000">
                                          <p:val>
                                            <p:strVal val="#ppt_h"/>
                                          </p:val>
                                        </p:tav>
                                      </p:tavLst>
                                    </p:anim>
                                    <p:animEffect transition="in" filter="fade">
                                      <p:cBhvr>
                                        <p:cTn id="141" dur="2000"/>
                                        <p:tgtEl>
                                          <p:spTgt spid="144418"/>
                                        </p:tgtEl>
                                      </p:cBhvr>
                                    </p:animEffect>
                                  </p:childTnLst>
                                </p:cTn>
                              </p:par>
                              <p:par>
                                <p:cTn id="142" presetID="53" presetClass="entr" presetSubtype="0" fill="hold" nodeType="withEffect">
                                  <p:stCondLst>
                                    <p:cond delay="0"/>
                                  </p:stCondLst>
                                  <p:childTnLst>
                                    <p:set>
                                      <p:cBhvr>
                                        <p:cTn id="143" dur="1" fill="hold">
                                          <p:stCondLst>
                                            <p:cond delay="0"/>
                                          </p:stCondLst>
                                        </p:cTn>
                                        <p:tgtEl>
                                          <p:spTgt spid="144420"/>
                                        </p:tgtEl>
                                        <p:attrNameLst>
                                          <p:attrName>style.visibility</p:attrName>
                                        </p:attrNameLst>
                                      </p:cBhvr>
                                      <p:to>
                                        <p:strVal val="visible"/>
                                      </p:to>
                                    </p:set>
                                    <p:anim calcmode="lin" valueType="num">
                                      <p:cBhvr>
                                        <p:cTn id="144" dur="2000" fill="hold"/>
                                        <p:tgtEl>
                                          <p:spTgt spid="144420"/>
                                        </p:tgtEl>
                                        <p:attrNameLst>
                                          <p:attrName>ppt_w</p:attrName>
                                        </p:attrNameLst>
                                      </p:cBhvr>
                                      <p:tavLst>
                                        <p:tav tm="0">
                                          <p:val>
                                            <p:fltVal val="0"/>
                                          </p:val>
                                        </p:tav>
                                        <p:tav tm="100000">
                                          <p:val>
                                            <p:strVal val="#ppt_w"/>
                                          </p:val>
                                        </p:tav>
                                      </p:tavLst>
                                    </p:anim>
                                    <p:anim calcmode="lin" valueType="num">
                                      <p:cBhvr>
                                        <p:cTn id="145" dur="2000" fill="hold"/>
                                        <p:tgtEl>
                                          <p:spTgt spid="144420"/>
                                        </p:tgtEl>
                                        <p:attrNameLst>
                                          <p:attrName>ppt_h</p:attrName>
                                        </p:attrNameLst>
                                      </p:cBhvr>
                                      <p:tavLst>
                                        <p:tav tm="0">
                                          <p:val>
                                            <p:fltVal val="0"/>
                                          </p:val>
                                        </p:tav>
                                        <p:tav tm="100000">
                                          <p:val>
                                            <p:strVal val="#ppt_h"/>
                                          </p:val>
                                        </p:tav>
                                      </p:tavLst>
                                    </p:anim>
                                    <p:animEffect transition="in" filter="fade">
                                      <p:cBhvr>
                                        <p:cTn id="146" dur="2000"/>
                                        <p:tgtEl>
                                          <p:spTgt spid="144420"/>
                                        </p:tgtEl>
                                      </p:cBhvr>
                                    </p:animEffect>
                                  </p:childTnLst>
                                </p:cTn>
                              </p:par>
                              <p:par>
                                <p:cTn id="147" presetID="53" presetClass="entr" presetSubtype="0" fill="hold" nodeType="withEffect">
                                  <p:stCondLst>
                                    <p:cond delay="0"/>
                                  </p:stCondLst>
                                  <p:childTnLst>
                                    <p:set>
                                      <p:cBhvr>
                                        <p:cTn id="148" dur="1" fill="hold">
                                          <p:stCondLst>
                                            <p:cond delay="0"/>
                                          </p:stCondLst>
                                        </p:cTn>
                                        <p:tgtEl>
                                          <p:spTgt spid="144421"/>
                                        </p:tgtEl>
                                        <p:attrNameLst>
                                          <p:attrName>style.visibility</p:attrName>
                                        </p:attrNameLst>
                                      </p:cBhvr>
                                      <p:to>
                                        <p:strVal val="visible"/>
                                      </p:to>
                                    </p:set>
                                    <p:anim calcmode="lin" valueType="num">
                                      <p:cBhvr>
                                        <p:cTn id="149" dur="2000" fill="hold"/>
                                        <p:tgtEl>
                                          <p:spTgt spid="144421"/>
                                        </p:tgtEl>
                                        <p:attrNameLst>
                                          <p:attrName>ppt_w</p:attrName>
                                        </p:attrNameLst>
                                      </p:cBhvr>
                                      <p:tavLst>
                                        <p:tav tm="0">
                                          <p:val>
                                            <p:fltVal val="0"/>
                                          </p:val>
                                        </p:tav>
                                        <p:tav tm="100000">
                                          <p:val>
                                            <p:strVal val="#ppt_w"/>
                                          </p:val>
                                        </p:tav>
                                      </p:tavLst>
                                    </p:anim>
                                    <p:anim calcmode="lin" valueType="num">
                                      <p:cBhvr>
                                        <p:cTn id="150" dur="2000" fill="hold"/>
                                        <p:tgtEl>
                                          <p:spTgt spid="144421"/>
                                        </p:tgtEl>
                                        <p:attrNameLst>
                                          <p:attrName>ppt_h</p:attrName>
                                        </p:attrNameLst>
                                      </p:cBhvr>
                                      <p:tavLst>
                                        <p:tav tm="0">
                                          <p:val>
                                            <p:fltVal val="0"/>
                                          </p:val>
                                        </p:tav>
                                        <p:tav tm="100000">
                                          <p:val>
                                            <p:strVal val="#ppt_h"/>
                                          </p:val>
                                        </p:tav>
                                      </p:tavLst>
                                    </p:anim>
                                    <p:animEffect transition="in" filter="fade">
                                      <p:cBhvr>
                                        <p:cTn id="151" dur="2000"/>
                                        <p:tgtEl>
                                          <p:spTgt spid="144421"/>
                                        </p:tgtEl>
                                      </p:cBhvr>
                                    </p:animEffect>
                                  </p:childTnLst>
                                </p:cTn>
                              </p:par>
                              <p:par>
                                <p:cTn id="152" presetID="53" presetClass="entr" presetSubtype="0" fill="hold" nodeType="withEffect">
                                  <p:stCondLst>
                                    <p:cond delay="0"/>
                                  </p:stCondLst>
                                  <p:childTnLst>
                                    <p:set>
                                      <p:cBhvr>
                                        <p:cTn id="153" dur="1" fill="hold">
                                          <p:stCondLst>
                                            <p:cond delay="0"/>
                                          </p:stCondLst>
                                        </p:cTn>
                                        <p:tgtEl>
                                          <p:spTgt spid="144422"/>
                                        </p:tgtEl>
                                        <p:attrNameLst>
                                          <p:attrName>style.visibility</p:attrName>
                                        </p:attrNameLst>
                                      </p:cBhvr>
                                      <p:to>
                                        <p:strVal val="visible"/>
                                      </p:to>
                                    </p:set>
                                    <p:anim calcmode="lin" valueType="num">
                                      <p:cBhvr>
                                        <p:cTn id="154" dur="2000" fill="hold"/>
                                        <p:tgtEl>
                                          <p:spTgt spid="144422"/>
                                        </p:tgtEl>
                                        <p:attrNameLst>
                                          <p:attrName>ppt_w</p:attrName>
                                        </p:attrNameLst>
                                      </p:cBhvr>
                                      <p:tavLst>
                                        <p:tav tm="0">
                                          <p:val>
                                            <p:fltVal val="0"/>
                                          </p:val>
                                        </p:tav>
                                        <p:tav tm="100000">
                                          <p:val>
                                            <p:strVal val="#ppt_w"/>
                                          </p:val>
                                        </p:tav>
                                      </p:tavLst>
                                    </p:anim>
                                    <p:anim calcmode="lin" valueType="num">
                                      <p:cBhvr>
                                        <p:cTn id="155" dur="2000" fill="hold"/>
                                        <p:tgtEl>
                                          <p:spTgt spid="144422"/>
                                        </p:tgtEl>
                                        <p:attrNameLst>
                                          <p:attrName>ppt_h</p:attrName>
                                        </p:attrNameLst>
                                      </p:cBhvr>
                                      <p:tavLst>
                                        <p:tav tm="0">
                                          <p:val>
                                            <p:fltVal val="0"/>
                                          </p:val>
                                        </p:tav>
                                        <p:tav tm="100000">
                                          <p:val>
                                            <p:strVal val="#ppt_h"/>
                                          </p:val>
                                        </p:tav>
                                      </p:tavLst>
                                    </p:anim>
                                    <p:animEffect transition="in" filter="fade">
                                      <p:cBhvr>
                                        <p:cTn id="156" dur="2000"/>
                                        <p:tgtEl>
                                          <p:spTgt spid="144422"/>
                                        </p:tgtEl>
                                      </p:cBhvr>
                                    </p:animEffect>
                                  </p:childTnLst>
                                </p:cTn>
                              </p:par>
                              <p:par>
                                <p:cTn id="157" presetID="53" presetClass="entr" presetSubtype="0" repeatCount="indefinite" fill="hold" grpId="0" nodeType="withEffect">
                                  <p:stCondLst>
                                    <p:cond delay="0"/>
                                  </p:stCondLst>
                                  <p:childTnLst>
                                    <p:set>
                                      <p:cBhvr>
                                        <p:cTn id="158" dur="1" fill="hold">
                                          <p:stCondLst>
                                            <p:cond delay="0"/>
                                          </p:stCondLst>
                                        </p:cTn>
                                        <p:tgtEl>
                                          <p:spTgt spid="144392"/>
                                        </p:tgtEl>
                                        <p:attrNameLst>
                                          <p:attrName>style.visibility</p:attrName>
                                        </p:attrNameLst>
                                      </p:cBhvr>
                                      <p:to>
                                        <p:strVal val="visible"/>
                                      </p:to>
                                    </p:set>
                                    <p:anim calcmode="lin" valueType="num">
                                      <p:cBhvr>
                                        <p:cTn id="159" dur="3000" fill="hold"/>
                                        <p:tgtEl>
                                          <p:spTgt spid="144392"/>
                                        </p:tgtEl>
                                        <p:attrNameLst>
                                          <p:attrName>ppt_w</p:attrName>
                                        </p:attrNameLst>
                                      </p:cBhvr>
                                      <p:tavLst>
                                        <p:tav tm="0">
                                          <p:val>
                                            <p:fltVal val="0"/>
                                          </p:val>
                                        </p:tav>
                                        <p:tav tm="100000">
                                          <p:val>
                                            <p:strVal val="#ppt_w"/>
                                          </p:val>
                                        </p:tav>
                                      </p:tavLst>
                                    </p:anim>
                                    <p:anim calcmode="lin" valueType="num">
                                      <p:cBhvr>
                                        <p:cTn id="160" dur="3000" fill="hold"/>
                                        <p:tgtEl>
                                          <p:spTgt spid="144392"/>
                                        </p:tgtEl>
                                        <p:attrNameLst>
                                          <p:attrName>ppt_h</p:attrName>
                                        </p:attrNameLst>
                                      </p:cBhvr>
                                      <p:tavLst>
                                        <p:tav tm="0">
                                          <p:val>
                                            <p:fltVal val="0"/>
                                          </p:val>
                                        </p:tav>
                                        <p:tav tm="100000">
                                          <p:val>
                                            <p:strVal val="#ppt_h"/>
                                          </p:val>
                                        </p:tav>
                                      </p:tavLst>
                                    </p:anim>
                                    <p:animEffect transition="in" filter="fade">
                                      <p:cBhvr>
                                        <p:cTn id="161" dur="3000"/>
                                        <p:tgtEl>
                                          <p:spTgt spid="144392"/>
                                        </p:tgtEl>
                                      </p:cBhvr>
                                    </p:animEffect>
                                  </p:childTnLst>
                                </p:cTn>
                              </p:par>
                              <p:par>
                                <p:cTn id="162" presetID="53" presetClass="entr" presetSubtype="0" repeatCount="indefinite" fill="hold" grpId="0" nodeType="withEffect">
                                  <p:stCondLst>
                                    <p:cond delay="0"/>
                                  </p:stCondLst>
                                  <p:childTnLst>
                                    <p:set>
                                      <p:cBhvr>
                                        <p:cTn id="163" dur="1" fill="hold">
                                          <p:stCondLst>
                                            <p:cond delay="0"/>
                                          </p:stCondLst>
                                        </p:cTn>
                                        <p:tgtEl>
                                          <p:spTgt spid="144391"/>
                                        </p:tgtEl>
                                        <p:attrNameLst>
                                          <p:attrName>style.visibility</p:attrName>
                                        </p:attrNameLst>
                                      </p:cBhvr>
                                      <p:to>
                                        <p:strVal val="visible"/>
                                      </p:to>
                                    </p:set>
                                    <p:anim calcmode="lin" valueType="num">
                                      <p:cBhvr>
                                        <p:cTn id="164" dur="3000" fill="hold"/>
                                        <p:tgtEl>
                                          <p:spTgt spid="144391"/>
                                        </p:tgtEl>
                                        <p:attrNameLst>
                                          <p:attrName>ppt_w</p:attrName>
                                        </p:attrNameLst>
                                      </p:cBhvr>
                                      <p:tavLst>
                                        <p:tav tm="0">
                                          <p:val>
                                            <p:fltVal val="0"/>
                                          </p:val>
                                        </p:tav>
                                        <p:tav tm="100000">
                                          <p:val>
                                            <p:strVal val="#ppt_w"/>
                                          </p:val>
                                        </p:tav>
                                      </p:tavLst>
                                    </p:anim>
                                    <p:anim calcmode="lin" valueType="num">
                                      <p:cBhvr>
                                        <p:cTn id="165" dur="3000" fill="hold"/>
                                        <p:tgtEl>
                                          <p:spTgt spid="144391"/>
                                        </p:tgtEl>
                                        <p:attrNameLst>
                                          <p:attrName>ppt_h</p:attrName>
                                        </p:attrNameLst>
                                      </p:cBhvr>
                                      <p:tavLst>
                                        <p:tav tm="0">
                                          <p:val>
                                            <p:fltVal val="0"/>
                                          </p:val>
                                        </p:tav>
                                        <p:tav tm="100000">
                                          <p:val>
                                            <p:strVal val="#ppt_h"/>
                                          </p:val>
                                        </p:tav>
                                      </p:tavLst>
                                    </p:anim>
                                    <p:animEffect transition="in" filter="fade">
                                      <p:cBhvr>
                                        <p:cTn id="166" dur="3000"/>
                                        <p:tgtEl>
                                          <p:spTgt spid="144391"/>
                                        </p:tgtEl>
                                      </p:cBhvr>
                                    </p:animEffect>
                                  </p:childTnLst>
                                </p:cTn>
                              </p:par>
                              <p:par>
                                <p:cTn id="167" presetID="53" presetClass="entr" presetSubtype="0" fill="hold" grpId="0" nodeType="withEffect">
                                  <p:stCondLst>
                                    <p:cond delay="0"/>
                                  </p:stCondLst>
                                  <p:childTnLst>
                                    <p:set>
                                      <p:cBhvr>
                                        <p:cTn id="168" dur="1" fill="hold">
                                          <p:stCondLst>
                                            <p:cond delay="0"/>
                                          </p:stCondLst>
                                        </p:cTn>
                                        <p:tgtEl>
                                          <p:spTgt spid="144390"/>
                                        </p:tgtEl>
                                        <p:attrNameLst>
                                          <p:attrName>style.visibility</p:attrName>
                                        </p:attrNameLst>
                                      </p:cBhvr>
                                      <p:to>
                                        <p:strVal val="visible"/>
                                      </p:to>
                                    </p:set>
                                    <p:anim calcmode="lin" valueType="num">
                                      <p:cBhvr>
                                        <p:cTn id="169" dur="500" fill="hold"/>
                                        <p:tgtEl>
                                          <p:spTgt spid="144390"/>
                                        </p:tgtEl>
                                        <p:attrNameLst>
                                          <p:attrName>ppt_w</p:attrName>
                                        </p:attrNameLst>
                                      </p:cBhvr>
                                      <p:tavLst>
                                        <p:tav tm="0">
                                          <p:val>
                                            <p:fltVal val="0"/>
                                          </p:val>
                                        </p:tav>
                                        <p:tav tm="100000">
                                          <p:val>
                                            <p:strVal val="#ppt_w"/>
                                          </p:val>
                                        </p:tav>
                                      </p:tavLst>
                                    </p:anim>
                                    <p:anim calcmode="lin" valueType="num">
                                      <p:cBhvr>
                                        <p:cTn id="170" dur="500" fill="hold"/>
                                        <p:tgtEl>
                                          <p:spTgt spid="144390"/>
                                        </p:tgtEl>
                                        <p:attrNameLst>
                                          <p:attrName>ppt_h</p:attrName>
                                        </p:attrNameLst>
                                      </p:cBhvr>
                                      <p:tavLst>
                                        <p:tav tm="0">
                                          <p:val>
                                            <p:fltVal val="0"/>
                                          </p:val>
                                        </p:tav>
                                        <p:tav tm="100000">
                                          <p:val>
                                            <p:strVal val="#ppt_h"/>
                                          </p:val>
                                        </p:tav>
                                      </p:tavLst>
                                    </p:anim>
                                    <p:animEffect transition="in" filter="fade">
                                      <p:cBhvr>
                                        <p:cTn id="171" dur="500"/>
                                        <p:tgtEl>
                                          <p:spTgt spid="144390"/>
                                        </p:tgtEl>
                                      </p:cBhvr>
                                    </p:animEffect>
                                  </p:childTnLst>
                                </p:cTn>
                              </p:par>
                              <p:par>
                                <p:cTn id="172" presetID="49" presetClass="entr" presetSubtype="0" decel="100000" fill="hold" nodeType="withEffect">
                                  <p:stCondLst>
                                    <p:cond delay="0"/>
                                  </p:stCondLst>
                                  <p:childTnLst>
                                    <p:set>
                                      <p:cBhvr>
                                        <p:cTn id="173" dur="1" fill="hold">
                                          <p:stCondLst>
                                            <p:cond delay="0"/>
                                          </p:stCondLst>
                                        </p:cTn>
                                        <p:tgtEl>
                                          <p:spTgt spid="144433"/>
                                        </p:tgtEl>
                                        <p:attrNameLst>
                                          <p:attrName>style.visibility</p:attrName>
                                        </p:attrNameLst>
                                      </p:cBhvr>
                                      <p:to>
                                        <p:strVal val="visible"/>
                                      </p:to>
                                    </p:set>
                                    <p:anim calcmode="lin" valueType="num">
                                      <p:cBhvr>
                                        <p:cTn id="174" dur="500" fill="hold"/>
                                        <p:tgtEl>
                                          <p:spTgt spid="144433"/>
                                        </p:tgtEl>
                                        <p:attrNameLst>
                                          <p:attrName>ppt_w</p:attrName>
                                        </p:attrNameLst>
                                      </p:cBhvr>
                                      <p:tavLst>
                                        <p:tav tm="0">
                                          <p:val>
                                            <p:fltVal val="0"/>
                                          </p:val>
                                        </p:tav>
                                        <p:tav tm="100000">
                                          <p:val>
                                            <p:strVal val="#ppt_w"/>
                                          </p:val>
                                        </p:tav>
                                      </p:tavLst>
                                    </p:anim>
                                    <p:anim calcmode="lin" valueType="num">
                                      <p:cBhvr>
                                        <p:cTn id="175" dur="500" fill="hold"/>
                                        <p:tgtEl>
                                          <p:spTgt spid="144433"/>
                                        </p:tgtEl>
                                        <p:attrNameLst>
                                          <p:attrName>ppt_h</p:attrName>
                                        </p:attrNameLst>
                                      </p:cBhvr>
                                      <p:tavLst>
                                        <p:tav tm="0">
                                          <p:val>
                                            <p:fltVal val="0"/>
                                          </p:val>
                                        </p:tav>
                                        <p:tav tm="100000">
                                          <p:val>
                                            <p:strVal val="#ppt_h"/>
                                          </p:val>
                                        </p:tav>
                                      </p:tavLst>
                                    </p:anim>
                                    <p:anim calcmode="lin" valueType="num">
                                      <p:cBhvr>
                                        <p:cTn id="176" dur="500" fill="hold"/>
                                        <p:tgtEl>
                                          <p:spTgt spid="144433"/>
                                        </p:tgtEl>
                                        <p:attrNameLst>
                                          <p:attrName>style.rotation</p:attrName>
                                        </p:attrNameLst>
                                      </p:cBhvr>
                                      <p:tavLst>
                                        <p:tav tm="0">
                                          <p:val>
                                            <p:fltVal val="360"/>
                                          </p:val>
                                        </p:tav>
                                        <p:tav tm="100000">
                                          <p:val>
                                            <p:fltVal val="0"/>
                                          </p:val>
                                        </p:tav>
                                      </p:tavLst>
                                    </p:anim>
                                    <p:animEffect transition="in" filter="fade">
                                      <p:cBhvr>
                                        <p:cTn id="177" dur="500"/>
                                        <p:tgtEl>
                                          <p:spTgt spid="144433"/>
                                        </p:tgtEl>
                                      </p:cBhvr>
                                    </p:animEffect>
                                  </p:childTnLst>
                                </p:cTn>
                              </p:par>
                              <p:par>
                                <p:cTn id="178" presetID="49" presetClass="entr" presetSubtype="0" decel="100000" fill="hold" nodeType="withEffect">
                                  <p:stCondLst>
                                    <p:cond delay="0"/>
                                  </p:stCondLst>
                                  <p:childTnLst>
                                    <p:set>
                                      <p:cBhvr>
                                        <p:cTn id="179" dur="1" fill="hold">
                                          <p:stCondLst>
                                            <p:cond delay="0"/>
                                          </p:stCondLst>
                                        </p:cTn>
                                        <p:tgtEl>
                                          <p:spTgt spid="144435"/>
                                        </p:tgtEl>
                                        <p:attrNameLst>
                                          <p:attrName>style.visibility</p:attrName>
                                        </p:attrNameLst>
                                      </p:cBhvr>
                                      <p:to>
                                        <p:strVal val="visible"/>
                                      </p:to>
                                    </p:set>
                                    <p:anim calcmode="lin" valueType="num">
                                      <p:cBhvr>
                                        <p:cTn id="180" dur="500" fill="hold"/>
                                        <p:tgtEl>
                                          <p:spTgt spid="144435"/>
                                        </p:tgtEl>
                                        <p:attrNameLst>
                                          <p:attrName>ppt_w</p:attrName>
                                        </p:attrNameLst>
                                      </p:cBhvr>
                                      <p:tavLst>
                                        <p:tav tm="0">
                                          <p:val>
                                            <p:fltVal val="0"/>
                                          </p:val>
                                        </p:tav>
                                        <p:tav tm="100000">
                                          <p:val>
                                            <p:strVal val="#ppt_w"/>
                                          </p:val>
                                        </p:tav>
                                      </p:tavLst>
                                    </p:anim>
                                    <p:anim calcmode="lin" valueType="num">
                                      <p:cBhvr>
                                        <p:cTn id="181" dur="500" fill="hold"/>
                                        <p:tgtEl>
                                          <p:spTgt spid="144435"/>
                                        </p:tgtEl>
                                        <p:attrNameLst>
                                          <p:attrName>ppt_h</p:attrName>
                                        </p:attrNameLst>
                                      </p:cBhvr>
                                      <p:tavLst>
                                        <p:tav tm="0">
                                          <p:val>
                                            <p:fltVal val="0"/>
                                          </p:val>
                                        </p:tav>
                                        <p:tav tm="100000">
                                          <p:val>
                                            <p:strVal val="#ppt_h"/>
                                          </p:val>
                                        </p:tav>
                                      </p:tavLst>
                                    </p:anim>
                                    <p:anim calcmode="lin" valueType="num">
                                      <p:cBhvr>
                                        <p:cTn id="182" dur="500" fill="hold"/>
                                        <p:tgtEl>
                                          <p:spTgt spid="144435"/>
                                        </p:tgtEl>
                                        <p:attrNameLst>
                                          <p:attrName>style.rotation</p:attrName>
                                        </p:attrNameLst>
                                      </p:cBhvr>
                                      <p:tavLst>
                                        <p:tav tm="0">
                                          <p:val>
                                            <p:fltVal val="360"/>
                                          </p:val>
                                        </p:tav>
                                        <p:tav tm="100000">
                                          <p:val>
                                            <p:fltVal val="0"/>
                                          </p:val>
                                        </p:tav>
                                      </p:tavLst>
                                    </p:anim>
                                    <p:animEffect transition="in" filter="fade">
                                      <p:cBhvr>
                                        <p:cTn id="183" dur="500"/>
                                        <p:tgtEl>
                                          <p:spTgt spid="144435"/>
                                        </p:tgtEl>
                                      </p:cBhvr>
                                    </p:animEffect>
                                  </p:childTnLst>
                                </p:cTn>
                              </p:par>
                              <p:par>
                                <p:cTn id="184" presetID="49" presetClass="entr" presetSubtype="0" decel="100000" fill="hold" nodeType="withEffect">
                                  <p:stCondLst>
                                    <p:cond delay="0"/>
                                  </p:stCondLst>
                                  <p:childTnLst>
                                    <p:set>
                                      <p:cBhvr>
                                        <p:cTn id="185" dur="1" fill="hold">
                                          <p:stCondLst>
                                            <p:cond delay="0"/>
                                          </p:stCondLst>
                                        </p:cTn>
                                        <p:tgtEl>
                                          <p:spTgt spid="144436"/>
                                        </p:tgtEl>
                                        <p:attrNameLst>
                                          <p:attrName>style.visibility</p:attrName>
                                        </p:attrNameLst>
                                      </p:cBhvr>
                                      <p:to>
                                        <p:strVal val="visible"/>
                                      </p:to>
                                    </p:set>
                                    <p:anim calcmode="lin" valueType="num">
                                      <p:cBhvr>
                                        <p:cTn id="186" dur="500" fill="hold"/>
                                        <p:tgtEl>
                                          <p:spTgt spid="144436"/>
                                        </p:tgtEl>
                                        <p:attrNameLst>
                                          <p:attrName>ppt_w</p:attrName>
                                        </p:attrNameLst>
                                      </p:cBhvr>
                                      <p:tavLst>
                                        <p:tav tm="0">
                                          <p:val>
                                            <p:fltVal val="0"/>
                                          </p:val>
                                        </p:tav>
                                        <p:tav tm="100000">
                                          <p:val>
                                            <p:strVal val="#ppt_w"/>
                                          </p:val>
                                        </p:tav>
                                      </p:tavLst>
                                    </p:anim>
                                    <p:anim calcmode="lin" valueType="num">
                                      <p:cBhvr>
                                        <p:cTn id="187" dur="500" fill="hold"/>
                                        <p:tgtEl>
                                          <p:spTgt spid="144436"/>
                                        </p:tgtEl>
                                        <p:attrNameLst>
                                          <p:attrName>ppt_h</p:attrName>
                                        </p:attrNameLst>
                                      </p:cBhvr>
                                      <p:tavLst>
                                        <p:tav tm="0">
                                          <p:val>
                                            <p:fltVal val="0"/>
                                          </p:val>
                                        </p:tav>
                                        <p:tav tm="100000">
                                          <p:val>
                                            <p:strVal val="#ppt_h"/>
                                          </p:val>
                                        </p:tav>
                                      </p:tavLst>
                                    </p:anim>
                                    <p:anim calcmode="lin" valueType="num">
                                      <p:cBhvr>
                                        <p:cTn id="188" dur="500" fill="hold"/>
                                        <p:tgtEl>
                                          <p:spTgt spid="144436"/>
                                        </p:tgtEl>
                                        <p:attrNameLst>
                                          <p:attrName>style.rotation</p:attrName>
                                        </p:attrNameLst>
                                      </p:cBhvr>
                                      <p:tavLst>
                                        <p:tav tm="0">
                                          <p:val>
                                            <p:fltVal val="360"/>
                                          </p:val>
                                        </p:tav>
                                        <p:tav tm="100000">
                                          <p:val>
                                            <p:fltVal val="0"/>
                                          </p:val>
                                        </p:tav>
                                      </p:tavLst>
                                    </p:anim>
                                    <p:animEffect transition="in" filter="fade">
                                      <p:cBhvr>
                                        <p:cTn id="189" dur="500"/>
                                        <p:tgtEl>
                                          <p:spTgt spid="144436"/>
                                        </p:tgtEl>
                                      </p:cBhvr>
                                    </p:animEffect>
                                  </p:childTnLst>
                                </p:cTn>
                              </p:par>
                              <p:par>
                                <p:cTn id="190" presetID="49" presetClass="entr" presetSubtype="0" decel="100000" fill="hold" nodeType="withEffect">
                                  <p:stCondLst>
                                    <p:cond delay="0"/>
                                  </p:stCondLst>
                                  <p:childTnLst>
                                    <p:set>
                                      <p:cBhvr>
                                        <p:cTn id="191" dur="1" fill="hold">
                                          <p:stCondLst>
                                            <p:cond delay="0"/>
                                          </p:stCondLst>
                                        </p:cTn>
                                        <p:tgtEl>
                                          <p:spTgt spid="144434"/>
                                        </p:tgtEl>
                                        <p:attrNameLst>
                                          <p:attrName>style.visibility</p:attrName>
                                        </p:attrNameLst>
                                      </p:cBhvr>
                                      <p:to>
                                        <p:strVal val="visible"/>
                                      </p:to>
                                    </p:set>
                                    <p:anim calcmode="lin" valueType="num">
                                      <p:cBhvr>
                                        <p:cTn id="192" dur="500" fill="hold"/>
                                        <p:tgtEl>
                                          <p:spTgt spid="144434"/>
                                        </p:tgtEl>
                                        <p:attrNameLst>
                                          <p:attrName>ppt_w</p:attrName>
                                        </p:attrNameLst>
                                      </p:cBhvr>
                                      <p:tavLst>
                                        <p:tav tm="0">
                                          <p:val>
                                            <p:fltVal val="0"/>
                                          </p:val>
                                        </p:tav>
                                        <p:tav tm="100000">
                                          <p:val>
                                            <p:strVal val="#ppt_w"/>
                                          </p:val>
                                        </p:tav>
                                      </p:tavLst>
                                    </p:anim>
                                    <p:anim calcmode="lin" valueType="num">
                                      <p:cBhvr>
                                        <p:cTn id="193" dur="500" fill="hold"/>
                                        <p:tgtEl>
                                          <p:spTgt spid="144434"/>
                                        </p:tgtEl>
                                        <p:attrNameLst>
                                          <p:attrName>ppt_h</p:attrName>
                                        </p:attrNameLst>
                                      </p:cBhvr>
                                      <p:tavLst>
                                        <p:tav tm="0">
                                          <p:val>
                                            <p:fltVal val="0"/>
                                          </p:val>
                                        </p:tav>
                                        <p:tav tm="100000">
                                          <p:val>
                                            <p:strVal val="#ppt_h"/>
                                          </p:val>
                                        </p:tav>
                                      </p:tavLst>
                                    </p:anim>
                                    <p:anim calcmode="lin" valueType="num">
                                      <p:cBhvr>
                                        <p:cTn id="194" dur="500" fill="hold"/>
                                        <p:tgtEl>
                                          <p:spTgt spid="144434"/>
                                        </p:tgtEl>
                                        <p:attrNameLst>
                                          <p:attrName>style.rotation</p:attrName>
                                        </p:attrNameLst>
                                      </p:cBhvr>
                                      <p:tavLst>
                                        <p:tav tm="0">
                                          <p:val>
                                            <p:fltVal val="360"/>
                                          </p:val>
                                        </p:tav>
                                        <p:tav tm="100000">
                                          <p:val>
                                            <p:fltVal val="0"/>
                                          </p:val>
                                        </p:tav>
                                      </p:tavLst>
                                    </p:anim>
                                    <p:animEffect transition="in" filter="fade">
                                      <p:cBhvr>
                                        <p:cTn id="195" dur="500"/>
                                        <p:tgtEl>
                                          <p:spTgt spid="144434"/>
                                        </p:tgtEl>
                                      </p:cBhvr>
                                    </p:animEffect>
                                  </p:childTnLst>
                                </p:cTn>
                              </p:par>
                              <p:par>
                                <p:cTn id="196" presetID="24" presetClass="entr" presetSubtype="0" fill="hold" grpId="0" nodeType="withEffect">
                                  <p:stCondLst>
                                    <p:cond delay="0"/>
                                  </p:stCondLst>
                                  <p:childTnLst>
                                    <p:set>
                                      <p:cBhvr>
                                        <p:cTn id="197" dur="1" fill="hold">
                                          <p:stCondLst>
                                            <p:cond delay="0"/>
                                          </p:stCondLst>
                                        </p:cTn>
                                        <p:tgtEl>
                                          <p:spTgt spid="144425"/>
                                        </p:tgtEl>
                                        <p:attrNameLst>
                                          <p:attrName>style.visibility</p:attrName>
                                        </p:attrNameLst>
                                      </p:cBhvr>
                                      <p:to>
                                        <p:strVal val="visible"/>
                                      </p:to>
                                    </p:set>
                                    <p:anim to="" calcmode="lin" valueType="num">
                                      <p:cBhvr>
                                        <p:cTn id="198" dur="1" fill="hold"/>
                                        <p:tgtEl>
                                          <p:spTgt spid="144425"/>
                                        </p:tgtEl>
                                        <p:attrNameLst>
                                          <p:attrName/>
                                        </p:attrNameLst>
                                      </p:cBhvr>
                                    </p:anim>
                                  </p:childTnLst>
                                </p:cTn>
                              </p:par>
                              <p:par>
                                <p:cTn id="199" presetID="49" presetClass="entr" presetSubtype="0" decel="100000" fill="hold" grpId="0" nodeType="withEffect">
                                  <p:stCondLst>
                                    <p:cond delay="0"/>
                                  </p:stCondLst>
                                  <p:childTnLst>
                                    <p:set>
                                      <p:cBhvr>
                                        <p:cTn id="200" dur="1" fill="hold">
                                          <p:stCondLst>
                                            <p:cond delay="0"/>
                                          </p:stCondLst>
                                        </p:cTn>
                                        <p:tgtEl>
                                          <p:spTgt spid="144431">
                                            <p:bg/>
                                          </p:spTgt>
                                        </p:tgtEl>
                                        <p:attrNameLst>
                                          <p:attrName>style.visibility</p:attrName>
                                        </p:attrNameLst>
                                      </p:cBhvr>
                                      <p:to>
                                        <p:strVal val="visible"/>
                                      </p:to>
                                    </p:set>
                                    <p:anim calcmode="lin" valueType="num">
                                      <p:cBhvr>
                                        <p:cTn id="201" dur="500" fill="hold"/>
                                        <p:tgtEl>
                                          <p:spTgt spid="144431">
                                            <p:bg/>
                                          </p:spTgt>
                                        </p:tgtEl>
                                        <p:attrNameLst>
                                          <p:attrName>ppt_w</p:attrName>
                                        </p:attrNameLst>
                                      </p:cBhvr>
                                      <p:tavLst>
                                        <p:tav tm="0">
                                          <p:val>
                                            <p:fltVal val="0"/>
                                          </p:val>
                                        </p:tav>
                                        <p:tav tm="100000">
                                          <p:val>
                                            <p:strVal val="#ppt_w"/>
                                          </p:val>
                                        </p:tav>
                                      </p:tavLst>
                                    </p:anim>
                                    <p:anim calcmode="lin" valueType="num">
                                      <p:cBhvr>
                                        <p:cTn id="202" dur="500" fill="hold"/>
                                        <p:tgtEl>
                                          <p:spTgt spid="144431">
                                            <p:bg/>
                                          </p:spTgt>
                                        </p:tgtEl>
                                        <p:attrNameLst>
                                          <p:attrName>ppt_h</p:attrName>
                                        </p:attrNameLst>
                                      </p:cBhvr>
                                      <p:tavLst>
                                        <p:tav tm="0">
                                          <p:val>
                                            <p:fltVal val="0"/>
                                          </p:val>
                                        </p:tav>
                                        <p:tav tm="100000">
                                          <p:val>
                                            <p:strVal val="#ppt_h"/>
                                          </p:val>
                                        </p:tav>
                                      </p:tavLst>
                                    </p:anim>
                                    <p:anim calcmode="lin" valueType="num">
                                      <p:cBhvr>
                                        <p:cTn id="203" dur="500" fill="hold"/>
                                        <p:tgtEl>
                                          <p:spTgt spid="144431">
                                            <p:bg/>
                                          </p:spTgt>
                                        </p:tgtEl>
                                        <p:attrNameLst>
                                          <p:attrName>style.rotation</p:attrName>
                                        </p:attrNameLst>
                                      </p:cBhvr>
                                      <p:tavLst>
                                        <p:tav tm="0">
                                          <p:val>
                                            <p:fltVal val="360"/>
                                          </p:val>
                                        </p:tav>
                                        <p:tav tm="100000">
                                          <p:val>
                                            <p:fltVal val="0"/>
                                          </p:val>
                                        </p:tav>
                                      </p:tavLst>
                                    </p:anim>
                                    <p:animEffect transition="in" filter="fade">
                                      <p:cBhvr>
                                        <p:cTn id="204" dur="500"/>
                                        <p:tgtEl>
                                          <p:spTgt spid="144431">
                                            <p:bg/>
                                          </p:spTgt>
                                        </p:tgtEl>
                                      </p:cBhvr>
                                    </p:animEffect>
                                  </p:childTnLst>
                                </p:cTn>
                              </p:par>
                              <p:par>
                                <p:cTn id="205" presetID="49" presetClass="entr" presetSubtype="0" decel="100000" fill="hold" grpId="0" nodeType="withEffect">
                                  <p:stCondLst>
                                    <p:cond delay="0"/>
                                  </p:stCondLst>
                                  <p:childTnLst>
                                    <p:set>
                                      <p:cBhvr>
                                        <p:cTn id="206" dur="1" fill="hold">
                                          <p:stCondLst>
                                            <p:cond delay="0"/>
                                          </p:stCondLst>
                                        </p:cTn>
                                        <p:tgtEl>
                                          <p:spTgt spid="144431">
                                            <p:txEl>
                                              <p:pRg st="0" end="0"/>
                                            </p:txEl>
                                          </p:spTgt>
                                        </p:tgtEl>
                                        <p:attrNameLst>
                                          <p:attrName>style.visibility</p:attrName>
                                        </p:attrNameLst>
                                      </p:cBhvr>
                                      <p:to>
                                        <p:strVal val="visible"/>
                                      </p:to>
                                    </p:set>
                                    <p:anim calcmode="lin" valueType="num">
                                      <p:cBhvr>
                                        <p:cTn id="207" dur="500" fill="hold"/>
                                        <p:tgtEl>
                                          <p:spTgt spid="144431">
                                            <p:txEl>
                                              <p:pRg st="0" end="0"/>
                                            </p:txEl>
                                          </p:spTgt>
                                        </p:tgtEl>
                                        <p:attrNameLst>
                                          <p:attrName>ppt_w</p:attrName>
                                        </p:attrNameLst>
                                      </p:cBhvr>
                                      <p:tavLst>
                                        <p:tav tm="0">
                                          <p:val>
                                            <p:fltVal val="0"/>
                                          </p:val>
                                        </p:tav>
                                        <p:tav tm="100000">
                                          <p:val>
                                            <p:strVal val="#ppt_w"/>
                                          </p:val>
                                        </p:tav>
                                      </p:tavLst>
                                    </p:anim>
                                    <p:anim calcmode="lin" valueType="num">
                                      <p:cBhvr>
                                        <p:cTn id="208" dur="500" fill="hold"/>
                                        <p:tgtEl>
                                          <p:spTgt spid="144431">
                                            <p:txEl>
                                              <p:pRg st="0" end="0"/>
                                            </p:txEl>
                                          </p:spTgt>
                                        </p:tgtEl>
                                        <p:attrNameLst>
                                          <p:attrName>ppt_h</p:attrName>
                                        </p:attrNameLst>
                                      </p:cBhvr>
                                      <p:tavLst>
                                        <p:tav tm="0">
                                          <p:val>
                                            <p:fltVal val="0"/>
                                          </p:val>
                                        </p:tav>
                                        <p:tav tm="100000">
                                          <p:val>
                                            <p:strVal val="#ppt_h"/>
                                          </p:val>
                                        </p:tav>
                                      </p:tavLst>
                                    </p:anim>
                                    <p:anim calcmode="lin" valueType="num">
                                      <p:cBhvr>
                                        <p:cTn id="209" dur="500" fill="hold"/>
                                        <p:tgtEl>
                                          <p:spTgt spid="144431">
                                            <p:txEl>
                                              <p:pRg st="0" end="0"/>
                                            </p:txEl>
                                          </p:spTgt>
                                        </p:tgtEl>
                                        <p:attrNameLst>
                                          <p:attrName>style.rotation</p:attrName>
                                        </p:attrNameLst>
                                      </p:cBhvr>
                                      <p:tavLst>
                                        <p:tav tm="0">
                                          <p:val>
                                            <p:fltVal val="360"/>
                                          </p:val>
                                        </p:tav>
                                        <p:tav tm="100000">
                                          <p:val>
                                            <p:fltVal val="0"/>
                                          </p:val>
                                        </p:tav>
                                      </p:tavLst>
                                    </p:anim>
                                    <p:animEffect transition="in" filter="fade">
                                      <p:cBhvr>
                                        <p:cTn id="210" dur="500"/>
                                        <p:tgtEl>
                                          <p:spTgt spid="144431">
                                            <p:txEl>
                                              <p:pRg st="0" end="0"/>
                                            </p:txEl>
                                          </p:spTgt>
                                        </p:tgtEl>
                                      </p:cBhvr>
                                    </p:animEffect>
                                  </p:childTnLst>
                                </p:cTn>
                              </p:par>
                              <p:par>
                                <p:cTn id="211" presetID="49" presetClass="entr" presetSubtype="0" decel="100000" fill="hold" grpId="0" nodeType="withEffect">
                                  <p:stCondLst>
                                    <p:cond delay="0"/>
                                  </p:stCondLst>
                                  <p:childTnLst>
                                    <p:set>
                                      <p:cBhvr>
                                        <p:cTn id="212" dur="1" fill="hold">
                                          <p:stCondLst>
                                            <p:cond delay="0"/>
                                          </p:stCondLst>
                                        </p:cTn>
                                        <p:tgtEl>
                                          <p:spTgt spid="144431">
                                            <p:txEl>
                                              <p:pRg st="1" end="1"/>
                                            </p:txEl>
                                          </p:spTgt>
                                        </p:tgtEl>
                                        <p:attrNameLst>
                                          <p:attrName>style.visibility</p:attrName>
                                        </p:attrNameLst>
                                      </p:cBhvr>
                                      <p:to>
                                        <p:strVal val="visible"/>
                                      </p:to>
                                    </p:set>
                                    <p:anim calcmode="lin" valueType="num">
                                      <p:cBhvr>
                                        <p:cTn id="213" dur="500" fill="hold"/>
                                        <p:tgtEl>
                                          <p:spTgt spid="144431">
                                            <p:txEl>
                                              <p:pRg st="1" end="1"/>
                                            </p:txEl>
                                          </p:spTgt>
                                        </p:tgtEl>
                                        <p:attrNameLst>
                                          <p:attrName>ppt_w</p:attrName>
                                        </p:attrNameLst>
                                      </p:cBhvr>
                                      <p:tavLst>
                                        <p:tav tm="0">
                                          <p:val>
                                            <p:fltVal val="0"/>
                                          </p:val>
                                        </p:tav>
                                        <p:tav tm="100000">
                                          <p:val>
                                            <p:strVal val="#ppt_w"/>
                                          </p:val>
                                        </p:tav>
                                      </p:tavLst>
                                    </p:anim>
                                    <p:anim calcmode="lin" valueType="num">
                                      <p:cBhvr>
                                        <p:cTn id="214" dur="500" fill="hold"/>
                                        <p:tgtEl>
                                          <p:spTgt spid="144431">
                                            <p:txEl>
                                              <p:pRg st="1" end="1"/>
                                            </p:txEl>
                                          </p:spTgt>
                                        </p:tgtEl>
                                        <p:attrNameLst>
                                          <p:attrName>ppt_h</p:attrName>
                                        </p:attrNameLst>
                                      </p:cBhvr>
                                      <p:tavLst>
                                        <p:tav tm="0">
                                          <p:val>
                                            <p:fltVal val="0"/>
                                          </p:val>
                                        </p:tav>
                                        <p:tav tm="100000">
                                          <p:val>
                                            <p:strVal val="#ppt_h"/>
                                          </p:val>
                                        </p:tav>
                                      </p:tavLst>
                                    </p:anim>
                                    <p:anim calcmode="lin" valueType="num">
                                      <p:cBhvr>
                                        <p:cTn id="215" dur="500" fill="hold"/>
                                        <p:tgtEl>
                                          <p:spTgt spid="144431">
                                            <p:txEl>
                                              <p:pRg st="1" end="1"/>
                                            </p:txEl>
                                          </p:spTgt>
                                        </p:tgtEl>
                                        <p:attrNameLst>
                                          <p:attrName>style.rotation</p:attrName>
                                        </p:attrNameLst>
                                      </p:cBhvr>
                                      <p:tavLst>
                                        <p:tav tm="0">
                                          <p:val>
                                            <p:fltVal val="360"/>
                                          </p:val>
                                        </p:tav>
                                        <p:tav tm="100000">
                                          <p:val>
                                            <p:fltVal val="0"/>
                                          </p:val>
                                        </p:tav>
                                      </p:tavLst>
                                    </p:anim>
                                    <p:animEffect transition="in" filter="fade">
                                      <p:cBhvr>
                                        <p:cTn id="216" dur="500"/>
                                        <p:tgtEl>
                                          <p:spTgt spid="144431">
                                            <p:txEl>
                                              <p:pRg st="1" end="1"/>
                                            </p:txEl>
                                          </p:spTgt>
                                        </p:tgtEl>
                                      </p:cBhvr>
                                    </p:animEffect>
                                  </p:childTnLst>
                                </p:cTn>
                              </p:par>
                              <p:par>
                                <p:cTn id="217" presetID="53" presetClass="entr" presetSubtype="0" repeatCount="3000" fill="hold" nodeType="withEffect">
                                  <p:stCondLst>
                                    <p:cond delay="0"/>
                                  </p:stCondLst>
                                  <p:childTnLst>
                                    <p:set>
                                      <p:cBhvr>
                                        <p:cTn id="218" dur="1" fill="hold">
                                          <p:stCondLst>
                                            <p:cond delay="0"/>
                                          </p:stCondLst>
                                        </p:cTn>
                                        <p:tgtEl>
                                          <p:spTgt spid="144434"/>
                                        </p:tgtEl>
                                        <p:attrNameLst>
                                          <p:attrName>style.visibility</p:attrName>
                                        </p:attrNameLst>
                                      </p:cBhvr>
                                      <p:to>
                                        <p:strVal val="visible"/>
                                      </p:to>
                                    </p:set>
                                    <p:anim calcmode="lin" valueType="num">
                                      <p:cBhvr>
                                        <p:cTn id="219" dur="500" fill="hold"/>
                                        <p:tgtEl>
                                          <p:spTgt spid="144434"/>
                                        </p:tgtEl>
                                        <p:attrNameLst>
                                          <p:attrName>ppt_w</p:attrName>
                                        </p:attrNameLst>
                                      </p:cBhvr>
                                      <p:tavLst>
                                        <p:tav tm="0">
                                          <p:val>
                                            <p:fltVal val="0"/>
                                          </p:val>
                                        </p:tav>
                                        <p:tav tm="100000">
                                          <p:val>
                                            <p:strVal val="#ppt_w"/>
                                          </p:val>
                                        </p:tav>
                                      </p:tavLst>
                                    </p:anim>
                                    <p:anim calcmode="lin" valueType="num">
                                      <p:cBhvr>
                                        <p:cTn id="220" dur="500" fill="hold"/>
                                        <p:tgtEl>
                                          <p:spTgt spid="144434"/>
                                        </p:tgtEl>
                                        <p:attrNameLst>
                                          <p:attrName>ppt_h</p:attrName>
                                        </p:attrNameLst>
                                      </p:cBhvr>
                                      <p:tavLst>
                                        <p:tav tm="0">
                                          <p:val>
                                            <p:fltVal val="0"/>
                                          </p:val>
                                        </p:tav>
                                        <p:tav tm="100000">
                                          <p:val>
                                            <p:strVal val="#ppt_h"/>
                                          </p:val>
                                        </p:tav>
                                      </p:tavLst>
                                    </p:anim>
                                    <p:animEffect transition="in" filter="fade">
                                      <p:cBhvr>
                                        <p:cTn id="221" dur="500"/>
                                        <p:tgtEl>
                                          <p:spTgt spid="144434"/>
                                        </p:tgtEl>
                                      </p:cBhvr>
                                    </p:animEffect>
                                  </p:childTnLst>
                                </p:cTn>
                              </p:par>
                              <p:par>
                                <p:cTn id="222" presetID="53" presetClass="entr" presetSubtype="0" repeatCount="3000" fill="hold" nodeType="withEffect">
                                  <p:stCondLst>
                                    <p:cond delay="0"/>
                                  </p:stCondLst>
                                  <p:childTnLst>
                                    <p:set>
                                      <p:cBhvr>
                                        <p:cTn id="223" dur="1" fill="hold">
                                          <p:stCondLst>
                                            <p:cond delay="0"/>
                                          </p:stCondLst>
                                        </p:cTn>
                                        <p:tgtEl>
                                          <p:spTgt spid="144433"/>
                                        </p:tgtEl>
                                        <p:attrNameLst>
                                          <p:attrName>style.visibility</p:attrName>
                                        </p:attrNameLst>
                                      </p:cBhvr>
                                      <p:to>
                                        <p:strVal val="visible"/>
                                      </p:to>
                                    </p:set>
                                    <p:anim calcmode="lin" valueType="num">
                                      <p:cBhvr>
                                        <p:cTn id="224" dur="500" fill="hold"/>
                                        <p:tgtEl>
                                          <p:spTgt spid="144433"/>
                                        </p:tgtEl>
                                        <p:attrNameLst>
                                          <p:attrName>ppt_w</p:attrName>
                                        </p:attrNameLst>
                                      </p:cBhvr>
                                      <p:tavLst>
                                        <p:tav tm="0">
                                          <p:val>
                                            <p:fltVal val="0"/>
                                          </p:val>
                                        </p:tav>
                                        <p:tav tm="100000">
                                          <p:val>
                                            <p:strVal val="#ppt_w"/>
                                          </p:val>
                                        </p:tav>
                                      </p:tavLst>
                                    </p:anim>
                                    <p:anim calcmode="lin" valueType="num">
                                      <p:cBhvr>
                                        <p:cTn id="225" dur="500" fill="hold"/>
                                        <p:tgtEl>
                                          <p:spTgt spid="144433"/>
                                        </p:tgtEl>
                                        <p:attrNameLst>
                                          <p:attrName>ppt_h</p:attrName>
                                        </p:attrNameLst>
                                      </p:cBhvr>
                                      <p:tavLst>
                                        <p:tav tm="0">
                                          <p:val>
                                            <p:fltVal val="0"/>
                                          </p:val>
                                        </p:tav>
                                        <p:tav tm="100000">
                                          <p:val>
                                            <p:strVal val="#ppt_h"/>
                                          </p:val>
                                        </p:tav>
                                      </p:tavLst>
                                    </p:anim>
                                    <p:animEffect transition="in" filter="fade">
                                      <p:cBhvr>
                                        <p:cTn id="226" dur="500"/>
                                        <p:tgtEl>
                                          <p:spTgt spid="144433"/>
                                        </p:tgtEl>
                                      </p:cBhvr>
                                    </p:animEffect>
                                  </p:childTnLst>
                                </p:cTn>
                              </p:par>
                              <p:par>
                                <p:cTn id="227" presetID="53" presetClass="entr" presetSubtype="0" repeatCount="3000" fill="hold" nodeType="withEffect">
                                  <p:stCondLst>
                                    <p:cond delay="0"/>
                                  </p:stCondLst>
                                  <p:childTnLst>
                                    <p:set>
                                      <p:cBhvr>
                                        <p:cTn id="228" dur="1" fill="hold">
                                          <p:stCondLst>
                                            <p:cond delay="0"/>
                                          </p:stCondLst>
                                        </p:cTn>
                                        <p:tgtEl>
                                          <p:spTgt spid="144435"/>
                                        </p:tgtEl>
                                        <p:attrNameLst>
                                          <p:attrName>style.visibility</p:attrName>
                                        </p:attrNameLst>
                                      </p:cBhvr>
                                      <p:to>
                                        <p:strVal val="visible"/>
                                      </p:to>
                                    </p:set>
                                    <p:anim calcmode="lin" valueType="num">
                                      <p:cBhvr>
                                        <p:cTn id="229" dur="500" fill="hold"/>
                                        <p:tgtEl>
                                          <p:spTgt spid="144435"/>
                                        </p:tgtEl>
                                        <p:attrNameLst>
                                          <p:attrName>ppt_w</p:attrName>
                                        </p:attrNameLst>
                                      </p:cBhvr>
                                      <p:tavLst>
                                        <p:tav tm="0">
                                          <p:val>
                                            <p:fltVal val="0"/>
                                          </p:val>
                                        </p:tav>
                                        <p:tav tm="100000">
                                          <p:val>
                                            <p:strVal val="#ppt_w"/>
                                          </p:val>
                                        </p:tav>
                                      </p:tavLst>
                                    </p:anim>
                                    <p:anim calcmode="lin" valueType="num">
                                      <p:cBhvr>
                                        <p:cTn id="230" dur="500" fill="hold"/>
                                        <p:tgtEl>
                                          <p:spTgt spid="144435"/>
                                        </p:tgtEl>
                                        <p:attrNameLst>
                                          <p:attrName>ppt_h</p:attrName>
                                        </p:attrNameLst>
                                      </p:cBhvr>
                                      <p:tavLst>
                                        <p:tav tm="0">
                                          <p:val>
                                            <p:fltVal val="0"/>
                                          </p:val>
                                        </p:tav>
                                        <p:tav tm="100000">
                                          <p:val>
                                            <p:strVal val="#ppt_h"/>
                                          </p:val>
                                        </p:tav>
                                      </p:tavLst>
                                    </p:anim>
                                    <p:animEffect transition="in" filter="fade">
                                      <p:cBhvr>
                                        <p:cTn id="231" dur="500"/>
                                        <p:tgtEl>
                                          <p:spTgt spid="144435"/>
                                        </p:tgtEl>
                                      </p:cBhvr>
                                    </p:animEffect>
                                  </p:childTnLst>
                                </p:cTn>
                              </p:par>
                              <p:par>
                                <p:cTn id="232" presetID="53" presetClass="entr" presetSubtype="0" repeatCount="3000" fill="hold" nodeType="withEffect">
                                  <p:stCondLst>
                                    <p:cond delay="0"/>
                                  </p:stCondLst>
                                  <p:childTnLst>
                                    <p:set>
                                      <p:cBhvr>
                                        <p:cTn id="233" dur="1" fill="hold">
                                          <p:stCondLst>
                                            <p:cond delay="0"/>
                                          </p:stCondLst>
                                        </p:cTn>
                                        <p:tgtEl>
                                          <p:spTgt spid="144436"/>
                                        </p:tgtEl>
                                        <p:attrNameLst>
                                          <p:attrName>style.visibility</p:attrName>
                                        </p:attrNameLst>
                                      </p:cBhvr>
                                      <p:to>
                                        <p:strVal val="visible"/>
                                      </p:to>
                                    </p:set>
                                    <p:anim calcmode="lin" valueType="num">
                                      <p:cBhvr>
                                        <p:cTn id="234" dur="500" fill="hold"/>
                                        <p:tgtEl>
                                          <p:spTgt spid="144436"/>
                                        </p:tgtEl>
                                        <p:attrNameLst>
                                          <p:attrName>ppt_w</p:attrName>
                                        </p:attrNameLst>
                                      </p:cBhvr>
                                      <p:tavLst>
                                        <p:tav tm="0">
                                          <p:val>
                                            <p:fltVal val="0"/>
                                          </p:val>
                                        </p:tav>
                                        <p:tav tm="100000">
                                          <p:val>
                                            <p:strVal val="#ppt_w"/>
                                          </p:val>
                                        </p:tav>
                                      </p:tavLst>
                                    </p:anim>
                                    <p:anim calcmode="lin" valueType="num">
                                      <p:cBhvr>
                                        <p:cTn id="235" dur="500" fill="hold"/>
                                        <p:tgtEl>
                                          <p:spTgt spid="144436"/>
                                        </p:tgtEl>
                                        <p:attrNameLst>
                                          <p:attrName>ppt_h</p:attrName>
                                        </p:attrNameLst>
                                      </p:cBhvr>
                                      <p:tavLst>
                                        <p:tav tm="0">
                                          <p:val>
                                            <p:fltVal val="0"/>
                                          </p:val>
                                        </p:tav>
                                        <p:tav tm="100000">
                                          <p:val>
                                            <p:strVal val="#ppt_h"/>
                                          </p:val>
                                        </p:tav>
                                      </p:tavLst>
                                    </p:anim>
                                    <p:animEffect transition="in" filter="fade">
                                      <p:cBhvr>
                                        <p:cTn id="236" dur="500"/>
                                        <p:tgtEl>
                                          <p:spTgt spid="144436"/>
                                        </p:tgtEl>
                                      </p:cBhvr>
                                    </p:animEffect>
                                  </p:childTnLst>
                                </p:cTn>
                              </p:par>
                            </p:childTnLst>
                          </p:cTn>
                        </p:par>
                      </p:childTnLst>
                    </p:cTn>
                  </p:par>
                  <p:par>
                    <p:cTn id="237" fill="hold">
                      <p:stCondLst>
                        <p:cond delay="indefinite"/>
                      </p:stCondLst>
                      <p:childTnLst>
                        <p:par>
                          <p:cTn id="238" fill="hold">
                            <p:stCondLst>
                              <p:cond delay="0"/>
                            </p:stCondLst>
                            <p:childTnLst>
                              <p:par>
                                <p:cTn id="239" presetID="9" presetClass="exit" presetSubtype="0" fill="hold" grpId="1" nodeType="clickEffect">
                                  <p:stCondLst>
                                    <p:cond delay="0"/>
                                  </p:stCondLst>
                                  <p:childTnLst>
                                    <p:animEffect transition="out" filter="dissolve">
                                      <p:cBhvr>
                                        <p:cTn id="240" dur="500"/>
                                        <p:tgtEl>
                                          <p:spTgt spid="144425"/>
                                        </p:tgtEl>
                                      </p:cBhvr>
                                    </p:animEffect>
                                    <p:set>
                                      <p:cBhvr>
                                        <p:cTn id="241" dur="1" fill="hold">
                                          <p:stCondLst>
                                            <p:cond delay="499"/>
                                          </p:stCondLst>
                                        </p:cTn>
                                        <p:tgtEl>
                                          <p:spTgt spid="144425"/>
                                        </p:tgtEl>
                                        <p:attrNameLst>
                                          <p:attrName>style.visibility</p:attrName>
                                        </p:attrNameLst>
                                      </p:cBhvr>
                                      <p:to>
                                        <p:strVal val="hidden"/>
                                      </p:to>
                                    </p:set>
                                  </p:childTnLst>
                                </p:cTn>
                              </p:par>
                              <p:par>
                                <p:cTn id="242" presetID="50" presetClass="entr" presetSubtype="0" decel="100000" fill="hold" nodeType="withEffect">
                                  <p:stCondLst>
                                    <p:cond delay="0"/>
                                  </p:stCondLst>
                                  <p:childTnLst>
                                    <p:set>
                                      <p:cBhvr>
                                        <p:cTn id="243" dur="1" fill="hold">
                                          <p:stCondLst>
                                            <p:cond delay="0"/>
                                          </p:stCondLst>
                                        </p:cTn>
                                        <p:tgtEl>
                                          <p:spTgt spid="144429"/>
                                        </p:tgtEl>
                                        <p:attrNameLst>
                                          <p:attrName>style.visibility</p:attrName>
                                        </p:attrNameLst>
                                      </p:cBhvr>
                                      <p:to>
                                        <p:strVal val="visible"/>
                                      </p:to>
                                    </p:set>
                                    <p:anim calcmode="lin" valueType="num">
                                      <p:cBhvr>
                                        <p:cTn id="244" dur="1000" fill="hold"/>
                                        <p:tgtEl>
                                          <p:spTgt spid="144429"/>
                                        </p:tgtEl>
                                        <p:attrNameLst>
                                          <p:attrName>ppt_w</p:attrName>
                                        </p:attrNameLst>
                                      </p:cBhvr>
                                      <p:tavLst>
                                        <p:tav tm="0">
                                          <p:val>
                                            <p:strVal val="#ppt_w+.3"/>
                                          </p:val>
                                        </p:tav>
                                        <p:tav tm="100000">
                                          <p:val>
                                            <p:strVal val="#ppt_w"/>
                                          </p:val>
                                        </p:tav>
                                      </p:tavLst>
                                    </p:anim>
                                    <p:anim calcmode="lin" valueType="num">
                                      <p:cBhvr>
                                        <p:cTn id="245" dur="1000" fill="hold"/>
                                        <p:tgtEl>
                                          <p:spTgt spid="144429"/>
                                        </p:tgtEl>
                                        <p:attrNameLst>
                                          <p:attrName>ppt_h</p:attrName>
                                        </p:attrNameLst>
                                      </p:cBhvr>
                                      <p:tavLst>
                                        <p:tav tm="0">
                                          <p:val>
                                            <p:strVal val="#ppt_h"/>
                                          </p:val>
                                        </p:tav>
                                        <p:tav tm="100000">
                                          <p:val>
                                            <p:strVal val="#ppt_h"/>
                                          </p:val>
                                        </p:tav>
                                      </p:tavLst>
                                    </p:anim>
                                    <p:animEffect transition="in" filter="fade">
                                      <p:cBhvr>
                                        <p:cTn id="246" dur="1000"/>
                                        <p:tgtEl>
                                          <p:spTgt spid="144429"/>
                                        </p:tgtEl>
                                      </p:cBhvr>
                                    </p:animEffect>
                                  </p:childTnLst>
                                </p:cTn>
                              </p:par>
                              <p:par>
                                <p:cTn id="247" presetID="50" presetClass="entr" presetSubtype="0" decel="100000" fill="hold" nodeType="withEffect">
                                  <p:stCondLst>
                                    <p:cond delay="0"/>
                                  </p:stCondLst>
                                  <p:childTnLst>
                                    <p:set>
                                      <p:cBhvr>
                                        <p:cTn id="248" dur="1" fill="hold">
                                          <p:stCondLst>
                                            <p:cond delay="0"/>
                                          </p:stCondLst>
                                        </p:cTn>
                                        <p:tgtEl>
                                          <p:spTgt spid="144430"/>
                                        </p:tgtEl>
                                        <p:attrNameLst>
                                          <p:attrName>style.visibility</p:attrName>
                                        </p:attrNameLst>
                                      </p:cBhvr>
                                      <p:to>
                                        <p:strVal val="visible"/>
                                      </p:to>
                                    </p:set>
                                    <p:anim calcmode="lin" valueType="num">
                                      <p:cBhvr>
                                        <p:cTn id="249" dur="1000" fill="hold"/>
                                        <p:tgtEl>
                                          <p:spTgt spid="144430"/>
                                        </p:tgtEl>
                                        <p:attrNameLst>
                                          <p:attrName>ppt_w</p:attrName>
                                        </p:attrNameLst>
                                      </p:cBhvr>
                                      <p:tavLst>
                                        <p:tav tm="0">
                                          <p:val>
                                            <p:strVal val="#ppt_w+.3"/>
                                          </p:val>
                                        </p:tav>
                                        <p:tav tm="100000">
                                          <p:val>
                                            <p:strVal val="#ppt_w"/>
                                          </p:val>
                                        </p:tav>
                                      </p:tavLst>
                                    </p:anim>
                                    <p:anim calcmode="lin" valueType="num">
                                      <p:cBhvr>
                                        <p:cTn id="250" dur="1000" fill="hold"/>
                                        <p:tgtEl>
                                          <p:spTgt spid="144430"/>
                                        </p:tgtEl>
                                        <p:attrNameLst>
                                          <p:attrName>ppt_h</p:attrName>
                                        </p:attrNameLst>
                                      </p:cBhvr>
                                      <p:tavLst>
                                        <p:tav tm="0">
                                          <p:val>
                                            <p:strVal val="#ppt_h"/>
                                          </p:val>
                                        </p:tav>
                                        <p:tav tm="100000">
                                          <p:val>
                                            <p:strVal val="#ppt_h"/>
                                          </p:val>
                                        </p:tav>
                                      </p:tavLst>
                                    </p:anim>
                                    <p:animEffect transition="in" filter="fade">
                                      <p:cBhvr>
                                        <p:cTn id="251" dur="1000"/>
                                        <p:tgtEl>
                                          <p:spTgt spid="144430"/>
                                        </p:tgtEl>
                                      </p:cBhvr>
                                    </p:animEffect>
                                  </p:childTnLst>
                                </p:cTn>
                              </p:par>
                              <p:par>
                                <p:cTn id="252" presetID="50" presetClass="entr" presetSubtype="0" decel="100000" fill="hold" nodeType="withEffect">
                                  <p:stCondLst>
                                    <p:cond delay="0"/>
                                  </p:stCondLst>
                                  <p:childTnLst>
                                    <p:set>
                                      <p:cBhvr>
                                        <p:cTn id="253" dur="1" fill="hold">
                                          <p:stCondLst>
                                            <p:cond delay="0"/>
                                          </p:stCondLst>
                                        </p:cTn>
                                        <p:tgtEl>
                                          <p:spTgt spid="144432"/>
                                        </p:tgtEl>
                                        <p:attrNameLst>
                                          <p:attrName>style.visibility</p:attrName>
                                        </p:attrNameLst>
                                      </p:cBhvr>
                                      <p:to>
                                        <p:strVal val="visible"/>
                                      </p:to>
                                    </p:set>
                                    <p:anim calcmode="lin" valueType="num">
                                      <p:cBhvr>
                                        <p:cTn id="254" dur="1000" fill="hold"/>
                                        <p:tgtEl>
                                          <p:spTgt spid="144432"/>
                                        </p:tgtEl>
                                        <p:attrNameLst>
                                          <p:attrName>ppt_w</p:attrName>
                                        </p:attrNameLst>
                                      </p:cBhvr>
                                      <p:tavLst>
                                        <p:tav tm="0">
                                          <p:val>
                                            <p:strVal val="#ppt_w+.3"/>
                                          </p:val>
                                        </p:tav>
                                        <p:tav tm="100000">
                                          <p:val>
                                            <p:strVal val="#ppt_w"/>
                                          </p:val>
                                        </p:tav>
                                      </p:tavLst>
                                    </p:anim>
                                    <p:anim calcmode="lin" valueType="num">
                                      <p:cBhvr>
                                        <p:cTn id="255" dur="1000" fill="hold"/>
                                        <p:tgtEl>
                                          <p:spTgt spid="144432"/>
                                        </p:tgtEl>
                                        <p:attrNameLst>
                                          <p:attrName>ppt_h</p:attrName>
                                        </p:attrNameLst>
                                      </p:cBhvr>
                                      <p:tavLst>
                                        <p:tav tm="0">
                                          <p:val>
                                            <p:strVal val="#ppt_h"/>
                                          </p:val>
                                        </p:tav>
                                        <p:tav tm="100000">
                                          <p:val>
                                            <p:strVal val="#ppt_h"/>
                                          </p:val>
                                        </p:tav>
                                      </p:tavLst>
                                    </p:anim>
                                    <p:animEffect transition="in" filter="fade">
                                      <p:cBhvr>
                                        <p:cTn id="256" dur="1000"/>
                                        <p:tgtEl>
                                          <p:spTgt spid="1444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90" grpId="0" animBg="1"/>
      <p:bldP spid="144391" grpId="0" animBg="1"/>
      <p:bldP spid="144392" grpId="0" animBg="1"/>
      <p:bldP spid="144393" grpId="0" animBg="1"/>
      <p:bldP spid="144405" grpId="0" animBg="1"/>
      <p:bldP spid="144425" grpId="0" animBg="1"/>
      <p:bldP spid="144425" grpId="1" animBg="1"/>
      <p:bldP spid="144431"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97" name="Oval 41"/>
          <p:cNvSpPr>
            <a:spLocks noChangeArrowheads="1"/>
          </p:cNvSpPr>
          <p:nvPr/>
        </p:nvSpPr>
        <p:spPr bwMode="auto">
          <a:xfrm>
            <a:off x="5286347" y="1319232"/>
            <a:ext cx="2665413" cy="2593975"/>
          </a:xfrm>
          <a:prstGeom prst="ellipse">
            <a:avLst/>
          </a:prstGeom>
          <a:ln>
            <a:prstDash val="dash"/>
            <a:headEnd/>
            <a:tailEnd/>
          </a:ln>
        </p:spPr>
        <p:style>
          <a:lnRef idx="2">
            <a:schemeClr val="accent1"/>
          </a:lnRef>
          <a:fillRef idx="1">
            <a:schemeClr val="lt1"/>
          </a:fillRef>
          <a:effectRef idx="0">
            <a:schemeClr val="accent1"/>
          </a:effectRef>
          <a:fontRef idx="minor">
            <a:schemeClr val="dk1"/>
          </a:fontRef>
        </p:style>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sp>
        <p:nvSpPr>
          <p:cNvPr id="147460" name="Oval 4"/>
          <p:cNvSpPr>
            <a:spLocks noChangeArrowheads="1"/>
          </p:cNvSpPr>
          <p:nvPr/>
        </p:nvSpPr>
        <p:spPr bwMode="auto">
          <a:xfrm>
            <a:off x="6654772" y="1681182"/>
            <a:ext cx="2449513" cy="2447925"/>
          </a:xfrm>
          <a:prstGeom prst="ellipse">
            <a:avLst/>
          </a:prstGeom>
          <a:ln>
            <a:prstDash val="dash"/>
            <a:headEnd/>
            <a:tailEnd/>
          </a:ln>
        </p:spPr>
        <p:style>
          <a:lnRef idx="2">
            <a:schemeClr val="accent1"/>
          </a:lnRef>
          <a:fillRef idx="1">
            <a:schemeClr val="lt1"/>
          </a:fillRef>
          <a:effectRef idx="0">
            <a:schemeClr val="accent1"/>
          </a:effectRef>
          <a:fontRef idx="minor">
            <a:schemeClr val="dk1"/>
          </a:fontRef>
        </p:style>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sp>
        <p:nvSpPr>
          <p:cNvPr id="147461" name="Oval 5"/>
          <p:cNvSpPr>
            <a:spLocks noChangeArrowheads="1"/>
          </p:cNvSpPr>
          <p:nvPr/>
        </p:nvSpPr>
        <p:spPr bwMode="auto">
          <a:xfrm>
            <a:off x="6007072" y="2832119"/>
            <a:ext cx="2520950" cy="2376488"/>
          </a:xfrm>
          <a:prstGeom prst="ellipse">
            <a:avLst/>
          </a:prstGeom>
          <a:ln>
            <a:prstDash val="dash"/>
            <a:headEnd/>
            <a:tailEnd/>
          </a:ln>
        </p:spPr>
        <p:style>
          <a:lnRef idx="2">
            <a:schemeClr val="accent1"/>
          </a:lnRef>
          <a:fillRef idx="1">
            <a:schemeClr val="lt1"/>
          </a:fillRef>
          <a:effectRef idx="0">
            <a:schemeClr val="accent1"/>
          </a:effectRef>
          <a:fontRef idx="minor">
            <a:schemeClr val="dk1"/>
          </a:fontRef>
        </p:style>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sp>
        <p:nvSpPr>
          <p:cNvPr id="147462" name="Oval 6"/>
          <p:cNvSpPr>
            <a:spLocks noChangeArrowheads="1"/>
          </p:cNvSpPr>
          <p:nvPr/>
        </p:nvSpPr>
        <p:spPr bwMode="auto">
          <a:xfrm>
            <a:off x="2227235" y="1968519"/>
            <a:ext cx="2698750" cy="2520950"/>
          </a:xfrm>
          <a:prstGeom prst="ellipse">
            <a:avLst/>
          </a:prstGeom>
          <a:ln>
            <a:prstDash val="dash"/>
            <a:headEnd/>
            <a:tailEnd/>
          </a:ln>
        </p:spPr>
        <p:style>
          <a:lnRef idx="2">
            <a:schemeClr val="accent1"/>
          </a:lnRef>
          <a:fillRef idx="1">
            <a:schemeClr val="lt1"/>
          </a:fillRef>
          <a:effectRef idx="0">
            <a:schemeClr val="accent1"/>
          </a:effectRef>
          <a:fontRef idx="minor">
            <a:schemeClr val="dk1"/>
          </a:fontRef>
        </p:style>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sp>
        <p:nvSpPr>
          <p:cNvPr id="147463" name="Oval 7"/>
          <p:cNvSpPr>
            <a:spLocks noChangeArrowheads="1"/>
          </p:cNvSpPr>
          <p:nvPr/>
        </p:nvSpPr>
        <p:spPr bwMode="auto">
          <a:xfrm>
            <a:off x="4854547" y="3624282"/>
            <a:ext cx="2735263" cy="2519362"/>
          </a:xfrm>
          <a:prstGeom prst="ellipse">
            <a:avLst/>
          </a:prstGeom>
          <a:ln>
            <a:prstDash val="dash"/>
            <a:headEnd/>
            <a:tailEnd/>
          </a:ln>
        </p:spPr>
        <p:style>
          <a:lnRef idx="2">
            <a:schemeClr val="accent1"/>
          </a:lnRef>
          <a:fillRef idx="1">
            <a:schemeClr val="lt1"/>
          </a:fillRef>
          <a:effectRef idx="0">
            <a:schemeClr val="accent1"/>
          </a:effectRef>
          <a:fontRef idx="minor">
            <a:schemeClr val="dk1"/>
          </a:fontRef>
        </p:style>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sp>
        <p:nvSpPr>
          <p:cNvPr id="147464" name="Oval 8"/>
          <p:cNvSpPr>
            <a:spLocks noChangeArrowheads="1"/>
          </p:cNvSpPr>
          <p:nvPr/>
        </p:nvSpPr>
        <p:spPr bwMode="auto">
          <a:xfrm>
            <a:off x="3846485" y="2905144"/>
            <a:ext cx="2520950" cy="2592388"/>
          </a:xfrm>
          <a:prstGeom prst="ellipse">
            <a:avLst/>
          </a:prstGeom>
          <a:ln>
            <a:prstDash val="dash"/>
            <a:headEnd/>
            <a:tailEnd/>
          </a:ln>
        </p:spPr>
        <p:style>
          <a:lnRef idx="2">
            <a:schemeClr val="accent1"/>
          </a:lnRef>
          <a:fillRef idx="1">
            <a:schemeClr val="lt1"/>
          </a:fillRef>
          <a:effectRef idx="0">
            <a:schemeClr val="accent1"/>
          </a:effectRef>
          <a:fontRef idx="minor">
            <a:schemeClr val="dk1"/>
          </a:fontRef>
        </p:style>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sp>
        <p:nvSpPr>
          <p:cNvPr id="147465" name="Oval 9"/>
          <p:cNvSpPr>
            <a:spLocks noChangeArrowheads="1"/>
          </p:cNvSpPr>
          <p:nvPr/>
        </p:nvSpPr>
        <p:spPr bwMode="auto">
          <a:xfrm>
            <a:off x="2622522" y="3263919"/>
            <a:ext cx="2520950" cy="2447925"/>
          </a:xfrm>
          <a:prstGeom prst="ellipse">
            <a:avLst/>
          </a:prstGeom>
          <a:ln>
            <a:prstDash val="dash"/>
            <a:headEnd/>
            <a:tailEnd/>
          </a:ln>
        </p:spPr>
        <p:style>
          <a:lnRef idx="2">
            <a:schemeClr val="accent1"/>
          </a:lnRef>
          <a:fillRef idx="1">
            <a:schemeClr val="lt1"/>
          </a:fillRef>
          <a:effectRef idx="0">
            <a:schemeClr val="accent1"/>
          </a:effectRef>
          <a:fontRef idx="minor">
            <a:schemeClr val="dk1"/>
          </a:fontRef>
        </p:style>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grpSp>
        <p:nvGrpSpPr>
          <p:cNvPr id="2" name="Group 10"/>
          <p:cNvGrpSpPr>
            <a:grpSpLocks/>
          </p:cNvGrpSpPr>
          <p:nvPr/>
        </p:nvGrpSpPr>
        <p:grpSpPr bwMode="auto">
          <a:xfrm>
            <a:off x="3414685" y="4127519"/>
            <a:ext cx="650875" cy="550863"/>
            <a:chOff x="2245" y="1821"/>
            <a:chExt cx="410" cy="347"/>
          </a:xfrm>
        </p:grpSpPr>
        <p:pic>
          <p:nvPicPr>
            <p:cNvPr id="18480" name="Picture 11" descr="unitém"/>
            <p:cNvPicPr>
              <a:picLocks noChangeAspect="1" noChangeArrowheads="1"/>
            </p:cNvPicPr>
            <p:nvPr/>
          </p:nvPicPr>
          <p:blipFill>
            <a:blip r:embed="rId3"/>
            <a:srcRect/>
            <a:stretch>
              <a:fillRect/>
            </a:stretch>
          </p:blipFill>
          <p:spPr bwMode="auto">
            <a:xfrm>
              <a:off x="2245" y="1821"/>
              <a:ext cx="410" cy="347"/>
            </a:xfrm>
            <a:prstGeom prst="rect">
              <a:avLst/>
            </a:prstGeom>
            <a:noFill/>
            <a:ln w="9525">
              <a:noFill/>
              <a:miter lim="800000"/>
              <a:headEnd/>
              <a:tailEnd/>
            </a:ln>
          </p:spPr>
        </p:pic>
        <p:sp>
          <p:nvSpPr>
            <p:cNvPr id="18481" name="Text Box 12"/>
            <p:cNvSpPr txBox="1">
              <a:spLocks noChangeArrowheads="1"/>
            </p:cNvSpPr>
            <p:nvPr/>
          </p:nvSpPr>
          <p:spPr bwMode="auto">
            <a:xfrm>
              <a:off x="2245" y="1843"/>
              <a:ext cx="186" cy="231"/>
            </a:xfrm>
            <a:prstGeom prst="rect">
              <a:avLst/>
            </a:prstGeom>
            <a:noFill/>
            <a:ln w="19050">
              <a:noFill/>
              <a:miter lim="800000"/>
              <a:headEnd/>
              <a:tailEnd/>
            </a:ln>
          </p:spPr>
          <p:txBody>
            <a:bodyPr wrap="none" lIns="90000" tIns="46800" rIns="90000" bIns="46800">
              <a:spAutoFit/>
            </a:bodyPr>
            <a:lstStyle/>
            <a:p>
              <a:r>
                <a:rPr lang="fr-FR" u="none"/>
                <a:t>2</a:t>
              </a:r>
            </a:p>
          </p:txBody>
        </p:sp>
      </p:grpSp>
      <p:grpSp>
        <p:nvGrpSpPr>
          <p:cNvPr id="3" name="Group 13"/>
          <p:cNvGrpSpPr>
            <a:grpSpLocks/>
          </p:cNvGrpSpPr>
          <p:nvPr/>
        </p:nvGrpSpPr>
        <p:grpSpPr bwMode="auto">
          <a:xfrm>
            <a:off x="3198785" y="2762269"/>
            <a:ext cx="650875" cy="620713"/>
            <a:chOff x="2653" y="891"/>
            <a:chExt cx="410" cy="391"/>
          </a:xfrm>
        </p:grpSpPr>
        <p:pic>
          <p:nvPicPr>
            <p:cNvPr id="18478" name="Picture 14" descr="unitém"/>
            <p:cNvPicPr>
              <a:picLocks noChangeAspect="1" noChangeArrowheads="1"/>
            </p:cNvPicPr>
            <p:nvPr/>
          </p:nvPicPr>
          <p:blipFill>
            <a:blip r:embed="rId3"/>
            <a:srcRect/>
            <a:stretch>
              <a:fillRect/>
            </a:stretch>
          </p:blipFill>
          <p:spPr bwMode="auto">
            <a:xfrm>
              <a:off x="2653" y="935"/>
              <a:ext cx="410" cy="347"/>
            </a:xfrm>
            <a:prstGeom prst="rect">
              <a:avLst/>
            </a:prstGeom>
            <a:noFill/>
            <a:ln w="9525">
              <a:noFill/>
              <a:miter lim="800000"/>
              <a:headEnd/>
              <a:tailEnd/>
            </a:ln>
          </p:spPr>
        </p:pic>
        <p:sp>
          <p:nvSpPr>
            <p:cNvPr id="18479" name="Text Box 15"/>
            <p:cNvSpPr txBox="1">
              <a:spLocks noChangeArrowheads="1"/>
            </p:cNvSpPr>
            <p:nvPr/>
          </p:nvSpPr>
          <p:spPr bwMode="auto">
            <a:xfrm>
              <a:off x="2653" y="891"/>
              <a:ext cx="186" cy="231"/>
            </a:xfrm>
            <a:prstGeom prst="rect">
              <a:avLst/>
            </a:prstGeom>
            <a:noFill/>
            <a:ln w="19050">
              <a:noFill/>
              <a:miter lim="800000"/>
              <a:headEnd/>
              <a:tailEnd/>
            </a:ln>
          </p:spPr>
          <p:txBody>
            <a:bodyPr wrap="none" lIns="90000" tIns="46800" rIns="90000" bIns="46800">
              <a:spAutoFit/>
            </a:bodyPr>
            <a:lstStyle/>
            <a:p>
              <a:r>
                <a:rPr lang="fr-FR" u="none"/>
                <a:t>1</a:t>
              </a:r>
            </a:p>
          </p:txBody>
        </p:sp>
      </p:grpSp>
      <p:grpSp>
        <p:nvGrpSpPr>
          <p:cNvPr id="4" name="Group 16"/>
          <p:cNvGrpSpPr>
            <a:grpSpLocks/>
          </p:cNvGrpSpPr>
          <p:nvPr/>
        </p:nvGrpSpPr>
        <p:grpSpPr bwMode="auto">
          <a:xfrm>
            <a:off x="6435697" y="2212994"/>
            <a:ext cx="650875" cy="692150"/>
            <a:chOff x="3515" y="710"/>
            <a:chExt cx="410" cy="436"/>
          </a:xfrm>
        </p:grpSpPr>
        <p:pic>
          <p:nvPicPr>
            <p:cNvPr id="18476" name="Picture 17" descr="unitém"/>
            <p:cNvPicPr>
              <a:picLocks noChangeAspect="1" noChangeArrowheads="1"/>
            </p:cNvPicPr>
            <p:nvPr/>
          </p:nvPicPr>
          <p:blipFill>
            <a:blip r:embed="rId3"/>
            <a:srcRect/>
            <a:stretch>
              <a:fillRect/>
            </a:stretch>
          </p:blipFill>
          <p:spPr bwMode="auto">
            <a:xfrm>
              <a:off x="3515" y="799"/>
              <a:ext cx="410" cy="347"/>
            </a:xfrm>
            <a:prstGeom prst="rect">
              <a:avLst/>
            </a:prstGeom>
            <a:noFill/>
            <a:ln w="9525">
              <a:noFill/>
              <a:miter lim="800000"/>
              <a:headEnd/>
              <a:tailEnd/>
            </a:ln>
          </p:spPr>
        </p:pic>
        <p:sp>
          <p:nvSpPr>
            <p:cNvPr id="18477" name="Text Box 18"/>
            <p:cNvSpPr txBox="1">
              <a:spLocks noChangeArrowheads="1"/>
            </p:cNvSpPr>
            <p:nvPr/>
          </p:nvSpPr>
          <p:spPr bwMode="auto">
            <a:xfrm>
              <a:off x="3515" y="710"/>
              <a:ext cx="186" cy="231"/>
            </a:xfrm>
            <a:prstGeom prst="rect">
              <a:avLst/>
            </a:prstGeom>
            <a:noFill/>
            <a:ln w="19050">
              <a:noFill/>
              <a:miter lim="800000"/>
              <a:headEnd/>
              <a:tailEnd/>
            </a:ln>
          </p:spPr>
          <p:txBody>
            <a:bodyPr wrap="none" lIns="90000" tIns="46800" rIns="90000" bIns="46800">
              <a:spAutoFit/>
            </a:bodyPr>
            <a:lstStyle/>
            <a:p>
              <a:r>
                <a:rPr lang="fr-FR" u="none"/>
                <a:t>6</a:t>
              </a:r>
            </a:p>
          </p:txBody>
        </p:sp>
      </p:grpSp>
      <p:grpSp>
        <p:nvGrpSpPr>
          <p:cNvPr id="5" name="Group 19"/>
          <p:cNvGrpSpPr>
            <a:grpSpLocks/>
          </p:cNvGrpSpPr>
          <p:nvPr/>
        </p:nvGrpSpPr>
        <p:grpSpPr bwMode="auto">
          <a:xfrm>
            <a:off x="4711672" y="3914794"/>
            <a:ext cx="650875" cy="620713"/>
            <a:chOff x="3243" y="1798"/>
            <a:chExt cx="410" cy="391"/>
          </a:xfrm>
        </p:grpSpPr>
        <p:pic>
          <p:nvPicPr>
            <p:cNvPr id="18474" name="Picture 20" descr="unitém"/>
            <p:cNvPicPr>
              <a:picLocks noChangeAspect="1" noChangeArrowheads="1"/>
            </p:cNvPicPr>
            <p:nvPr/>
          </p:nvPicPr>
          <p:blipFill>
            <a:blip r:embed="rId3"/>
            <a:srcRect/>
            <a:stretch>
              <a:fillRect/>
            </a:stretch>
          </p:blipFill>
          <p:spPr bwMode="auto">
            <a:xfrm>
              <a:off x="3243" y="1842"/>
              <a:ext cx="410" cy="347"/>
            </a:xfrm>
            <a:prstGeom prst="rect">
              <a:avLst/>
            </a:prstGeom>
            <a:noFill/>
            <a:ln w="9525">
              <a:noFill/>
              <a:miter lim="800000"/>
              <a:headEnd/>
              <a:tailEnd/>
            </a:ln>
          </p:spPr>
        </p:pic>
        <p:sp>
          <p:nvSpPr>
            <p:cNvPr id="18475" name="Text Box 21"/>
            <p:cNvSpPr txBox="1">
              <a:spLocks noChangeArrowheads="1"/>
            </p:cNvSpPr>
            <p:nvPr/>
          </p:nvSpPr>
          <p:spPr bwMode="auto">
            <a:xfrm>
              <a:off x="3243" y="1798"/>
              <a:ext cx="186" cy="231"/>
            </a:xfrm>
            <a:prstGeom prst="rect">
              <a:avLst/>
            </a:prstGeom>
            <a:noFill/>
            <a:ln w="19050">
              <a:noFill/>
              <a:miter lim="800000"/>
              <a:headEnd/>
              <a:tailEnd/>
            </a:ln>
          </p:spPr>
          <p:txBody>
            <a:bodyPr wrap="none" lIns="90000" tIns="46800" rIns="90000" bIns="46800">
              <a:spAutoFit/>
            </a:bodyPr>
            <a:lstStyle/>
            <a:p>
              <a:r>
                <a:rPr lang="fr-FR" u="none"/>
                <a:t>3</a:t>
              </a:r>
            </a:p>
          </p:txBody>
        </p:sp>
      </p:grpSp>
      <p:grpSp>
        <p:nvGrpSpPr>
          <p:cNvPr id="6" name="Group 22"/>
          <p:cNvGrpSpPr>
            <a:grpSpLocks/>
          </p:cNvGrpSpPr>
          <p:nvPr/>
        </p:nvGrpSpPr>
        <p:grpSpPr bwMode="auto">
          <a:xfrm>
            <a:off x="7446935" y="2500332"/>
            <a:ext cx="650875" cy="620712"/>
            <a:chOff x="4558" y="982"/>
            <a:chExt cx="410" cy="391"/>
          </a:xfrm>
        </p:grpSpPr>
        <p:pic>
          <p:nvPicPr>
            <p:cNvPr id="18472" name="Picture 23" descr="unitém"/>
            <p:cNvPicPr>
              <a:picLocks noChangeAspect="1" noChangeArrowheads="1"/>
            </p:cNvPicPr>
            <p:nvPr/>
          </p:nvPicPr>
          <p:blipFill>
            <a:blip r:embed="rId3"/>
            <a:srcRect/>
            <a:stretch>
              <a:fillRect/>
            </a:stretch>
          </p:blipFill>
          <p:spPr bwMode="auto">
            <a:xfrm>
              <a:off x="4558" y="1026"/>
              <a:ext cx="410" cy="347"/>
            </a:xfrm>
            <a:prstGeom prst="rect">
              <a:avLst/>
            </a:prstGeom>
            <a:noFill/>
            <a:ln w="9525">
              <a:noFill/>
              <a:miter lim="800000"/>
              <a:headEnd/>
              <a:tailEnd/>
            </a:ln>
          </p:spPr>
        </p:pic>
        <p:sp>
          <p:nvSpPr>
            <p:cNvPr id="18473" name="Text Box 24"/>
            <p:cNvSpPr txBox="1">
              <a:spLocks noChangeArrowheads="1"/>
            </p:cNvSpPr>
            <p:nvPr/>
          </p:nvSpPr>
          <p:spPr bwMode="auto">
            <a:xfrm>
              <a:off x="4558" y="982"/>
              <a:ext cx="186" cy="231"/>
            </a:xfrm>
            <a:prstGeom prst="rect">
              <a:avLst/>
            </a:prstGeom>
            <a:noFill/>
            <a:ln w="19050">
              <a:noFill/>
              <a:miter lim="800000"/>
              <a:headEnd/>
              <a:tailEnd/>
            </a:ln>
          </p:spPr>
          <p:txBody>
            <a:bodyPr wrap="none" lIns="90000" tIns="46800" rIns="90000" bIns="46800">
              <a:spAutoFit/>
            </a:bodyPr>
            <a:lstStyle/>
            <a:p>
              <a:r>
                <a:rPr lang="fr-FR" u="none"/>
                <a:t>7</a:t>
              </a:r>
            </a:p>
          </p:txBody>
        </p:sp>
      </p:grpSp>
      <p:grpSp>
        <p:nvGrpSpPr>
          <p:cNvPr id="7" name="Group 25"/>
          <p:cNvGrpSpPr>
            <a:grpSpLocks/>
          </p:cNvGrpSpPr>
          <p:nvPr/>
        </p:nvGrpSpPr>
        <p:grpSpPr bwMode="auto">
          <a:xfrm>
            <a:off x="6870672" y="3649682"/>
            <a:ext cx="650875" cy="622300"/>
            <a:chOff x="4195" y="1707"/>
            <a:chExt cx="410" cy="392"/>
          </a:xfrm>
        </p:grpSpPr>
        <p:pic>
          <p:nvPicPr>
            <p:cNvPr id="18470" name="Picture 26" descr="unitém"/>
            <p:cNvPicPr>
              <a:picLocks noChangeAspect="1" noChangeArrowheads="1"/>
            </p:cNvPicPr>
            <p:nvPr/>
          </p:nvPicPr>
          <p:blipFill>
            <a:blip r:embed="rId3"/>
            <a:srcRect/>
            <a:stretch>
              <a:fillRect/>
            </a:stretch>
          </p:blipFill>
          <p:spPr bwMode="auto">
            <a:xfrm>
              <a:off x="4195" y="1752"/>
              <a:ext cx="410" cy="347"/>
            </a:xfrm>
            <a:prstGeom prst="rect">
              <a:avLst/>
            </a:prstGeom>
            <a:noFill/>
            <a:ln w="9525">
              <a:noFill/>
              <a:miter lim="800000"/>
              <a:headEnd/>
              <a:tailEnd/>
            </a:ln>
          </p:spPr>
        </p:pic>
        <p:sp>
          <p:nvSpPr>
            <p:cNvPr id="18471" name="Text Box 27"/>
            <p:cNvSpPr txBox="1">
              <a:spLocks noChangeArrowheads="1"/>
            </p:cNvSpPr>
            <p:nvPr/>
          </p:nvSpPr>
          <p:spPr bwMode="auto">
            <a:xfrm>
              <a:off x="4241" y="1707"/>
              <a:ext cx="186" cy="231"/>
            </a:xfrm>
            <a:prstGeom prst="rect">
              <a:avLst/>
            </a:prstGeom>
            <a:noFill/>
            <a:ln w="19050">
              <a:noFill/>
              <a:miter lim="800000"/>
              <a:headEnd/>
              <a:tailEnd/>
            </a:ln>
          </p:spPr>
          <p:txBody>
            <a:bodyPr wrap="none" lIns="90000" tIns="46800" rIns="90000" bIns="46800">
              <a:spAutoFit/>
            </a:bodyPr>
            <a:lstStyle/>
            <a:p>
              <a:r>
                <a:rPr lang="fr-FR" u="none"/>
                <a:t>5</a:t>
              </a:r>
            </a:p>
          </p:txBody>
        </p:sp>
      </p:grpSp>
      <p:grpSp>
        <p:nvGrpSpPr>
          <p:cNvPr id="8" name="Group 28"/>
          <p:cNvGrpSpPr>
            <a:grpSpLocks/>
          </p:cNvGrpSpPr>
          <p:nvPr/>
        </p:nvGrpSpPr>
        <p:grpSpPr bwMode="auto">
          <a:xfrm>
            <a:off x="5862610" y="4513282"/>
            <a:ext cx="650875" cy="550862"/>
            <a:chOff x="3696" y="2704"/>
            <a:chExt cx="410" cy="347"/>
          </a:xfrm>
        </p:grpSpPr>
        <p:pic>
          <p:nvPicPr>
            <p:cNvPr id="18468" name="Picture 29" descr="unitém"/>
            <p:cNvPicPr>
              <a:picLocks noChangeAspect="1" noChangeArrowheads="1"/>
            </p:cNvPicPr>
            <p:nvPr/>
          </p:nvPicPr>
          <p:blipFill>
            <a:blip r:embed="rId3"/>
            <a:srcRect/>
            <a:stretch>
              <a:fillRect/>
            </a:stretch>
          </p:blipFill>
          <p:spPr bwMode="auto">
            <a:xfrm>
              <a:off x="3696" y="2704"/>
              <a:ext cx="410" cy="347"/>
            </a:xfrm>
            <a:prstGeom prst="rect">
              <a:avLst/>
            </a:prstGeom>
            <a:noFill/>
            <a:ln w="9525">
              <a:noFill/>
              <a:miter lim="800000"/>
              <a:headEnd/>
              <a:tailEnd/>
            </a:ln>
          </p:spPr>
        </p:pic>
        <p:sp>
          <p:nvSpPr>
            <p:cNvPr id="18469" name="Text Box 30"/>
            <p:cNvSpPr txBox="1">
              <a:spLocks noChangeArrowheads="1"/>
            </p:cNvSpPr>
            <p:nvPr/>
          </p:nvSpPr>
          <p:spPr bwMode="auto">
            <a:xfrm>
              <a:off x="3696" y="2705"/>
              <a:ext cx="186" cy="231"/>
            </a:xfrm>
            <a:prstGeom prst="rect">
              <a:avLst/>
            </a:prstGeom>
            <a:noFill/>
            <a:ln w="19050">
              <a:noFill/>
              <a:miter lim="800000"/>
              <a:headEnd/>
              <a:tailEnd/>
            </a:ln>
          </p:spPr>
          <p:txBody>
            <a:bodyPr wrap="none" lIns="90000" tIns="46800" rIns="90000" bIns="46800">
              <a:spAutoFit/>
            </a:bodyPr>
            <a:lstStyle/>
            <a:p>
              <a:r>
                <a:rPr lang="fr-FR" u="none"/>
                <a:t>4</a:t>
              </a:r>
            </a:p>
          </p:txBody>
        </p:sp>
      </p:grpSp>
      <p:sp>
        <p:nvSpPr>
          <p:cNvPr id="147487" name="Line 31"/>
          <p:cNvSpPr>
            <a:spLocks noChangeShapeType="1"/>
          </p:cNvSpPr>
          <p:nvPr/>
        </p:nvSpPr>
        <p:spPr bwMode="auto">
          <a:xfrm flipV="1">
            <a:off x="4062385" y="4345007"/>
            <a:ext cx="649287" cy="0"/>
          </a:xfrm>
          <a:prstGeom prst="line">
            <a:avLst/>
          </a:prstGeom>
          <a:noFill/>
          <a:ln w="19050">
            <a:solidFill>
              <a:srgbClr val="000000"/>
            </a:solidFill>
            <a:prstDash val="dash"/>
            <a:round/>
            <a:headEnd type="triangle" w="med" len="med"/>
            <a:tailEnd type="triangle" w="med" len="med"/>
          </a:ln>
          <a:effectLst/>
        </p:spPr>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sp>
        <p:nvSpPr>
          <p:cNvPr id="147488" name="Line 32"/>
          <p:cNvSpPr>
            <a:spLocks noChangeShapeType="1"/>
          </p:cNvSpPr>
          <p:nvPr/>
        </p:nvSpPr>
        <p:spPr bwMode="auto">
          <a:xfrm flipH="1" flipV="1">
            <a:off x="3559147" y="3479819"/>
            <a:ext cx="214313" cy="576263"/>
          </a:xfrm>
          <a:prstGeom prst="line">
            <a:avLst/>
          </a:prstGeom>
          <a:noFill/>
          <a:ln w="19050">
            <a:solidFill>
              <a:srgbClr val="000000"/>
            </a:solidFill>
            <a:prstDash val="dash"/>
            <a:round/>
            <a:headEnd type="triangle" w="med" len="med"/>
            <a:tailEnd type="triangle" w="med" len="med"/>
          </a:ln>
          <a:effectLst/>
        </p:spPr>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sp>
        <p:nvSpPr>
          <p:cNvPr id="147492" name="Line 36"/>
          <p:cNvSpPr>
            <a:spLocks noChangeShapeType="1"/>
          </p:cNvSpPr>
          <p:nvPr/>
        </p:nvSpPr>
        <p:spPr bwMode="auto">
          <a:xfrm>
            <a:off x="5287935" y="4489469"/>
            <a:ext cx="647700" cy="215900"/>
          </a:xfrm>
          <a:prstGeom prst="line">
            <a:avLst/>
          </a:prstGeom>
          <a:noFill/>
          <a:ln w="19050">
            <a:solidFill>
              <a:srgbClr val="000000"/>
            </a:solidFill>
            <a:prstDash val="dash"/>
            <a:round/>
            <a:headEnd type="triangle" w="med" len="med"/>
            <a:tailEnd type="triangle" w="med" len="med"/>
          </a:ln>
          <a:effectLst/>
        </p:spPr>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sp>
        <p:nvSpPr>
          <p:cNvPr id="147493" name="Line 37"/>
          <p:cNvSpPr>
            <a:spLocks noChangeShapeType="1"/>
          </p:cNvSpPr>
          <p:nvPr/>
        </p:nvSpPr>
        <p:spPr bwMode="auto">
          <a:xfrm flipH="1">
            <a:off x="6511897" y="4271982"/>
            <a:ext cx="503238" cy="433387"/>
          </a:xfrm>
          <a:prstGeom prst="line">
            <a:avLst/>
          </a:prstGeom>
          <a:noFill/>
          <a:ln w="19050">
            <a:solidFill>
              <a:srgbClr val="000000"/>
            </a:solidFill>
            <a:prstDash val="dash"/>
            <a:round/>
            <a:headEnd type="triangle" w="med" len="med"/>
            <a:tailEnd type="triangle" w="med" len="med"/>
          </a:ln>
          <a:effectLst/>
        </p:spPr>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sp>
        <p:nvSpPr>
          <p:cNvPr id="147494" name="Line 38"/>
          <p:cNvSpPr>
            <a:spLocks noChangeShapeType="1"/>
          </p:cNvSpPr>
          <p:nvPr/>
        </p:nvSpPr>
        <p:spPr bwMode="auto">
          <a:xfrm>
            <a:off x="7015135" y="2616219"/>
            <a:ext cx="503237" cy="144463"/>
          </a:xfrm>
          <a:prstGeom prst="line">
            <a:avLst/>
          </a:prstGeom>
          <a:noFill/>
          <a:ln w="19050">
            <a:solidFill>
              <a:srgbClr val="000000"/>
            </a:solidFill>
            <a:prstDash val="dash"/>
            <a:round/>
            <a:headEnd type="triangle" w="med" len="med"/>
            <a:tailEnd type="triangle" w="med" len="med"/>
          </a:ln>
          <a:effectLst/>
        </p:spPr>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sp>
        <p:nvSpPr>
          <p:cNvPr id="147495" name="Line 39"/>
          <p:cNvSpPr>
            <a:spLocks noChangeShapeType="1"/>
          </p:cNvSpPr>
          <p:nvPr/>
        </p:nvSpPr>
        <p:spPr bwMode="auto">
          <a:xfrm>
            <a:off x="6799235" y="2905144"/>
            <a:ext cx="287337" cy="863600"/>
          </a:xfrm>
          <a:prstGeom prst="line">
            <a:avLst/>
          </a:prstGeom>
          <a:noFill/>
          <a:ln w="19050">
            <a:solidFill>
              <a:srgbClr val="000000"/>
            </a:solidFill>
            <a:prstDash val="dash"/>
            <a:round/>
            <a:headEnd type="triangle" w="med" len="med"/>
            <a:tailEnd type="triangle" w="med" len="med"/>
          </a:ln>
          <a:effectLst/>
        </p:spPr>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sp>
        <p:nvSpPr>
          <p:cNvPr id="147496" name="Line 40"/>
          <p:cNvSpPr>
            <a:spLocks noChangeShapeType="1"/>
          </p:cNvSpPr>
          <p:nvPr/>
        </p:nvSpPr>
        <p:spPr bwMode="auto">
          <a:xfrm flipV="1">
            <a:off x="7446935" y="3121044"/>
            <a:ext cx="288925" cy="719138"/>
          </a:xfrm>
          <a:prstGeom prst="line">
            <a:avLst/>
          </a:prstGeom>
          <a:noFill/>
          <a:ln w="19050">
            <a:solidFill>
              <a:srgbClr val="000000"/>
            </a:solidFill>
            <a:prstDash val="dash"/>
            <a:round/>
            <a:headEnd type="triangle" w="med" len="med"/>
            <a:tailEnd type="triangle" w="med" len="med"/>
          </a:ln>
          <a:effectLst/>
        </p:spPr>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sp>
        <p:nvSpPr>
          <p:cNvPr id="147499" name="Line 43"/>
          <p:cNvSpPr>
            <a:spLocks noChangeShapeType="1"/>
          </p:cNvSpPr>
          <p:nvPr/>
        </p:nvSpPr>
        <p:spPr bwMode="auto">
          <a:xfrm flipH="1">
            <a:off x="3703610" y="2471757"/>
            <a:ext cx="360362" cy="360362"/>
          </a:xfrm>
          <a:prstGeom prst="line">
            <a:avLst/>
          </a:prstGeom>
          <a:noFill/>
          <a:ln w="19050">
            <a:solidFill>
              <a:srgbClr val="000000"/>
            </a:solidFill>
            <a:prstDash val="dash"/>
            <a:round/>
            <a:headEnd type="triangle" w="med" len="med"/>
            <a:tailEnd type="triangle" w="med" len="med"/>
          </a:ln>
          <a:effectLst/>
        </p:spPr>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sp>
        <p:nvSpPr>
          <p:cNvPr id="147500" name="Line 44"/>
          <p:cNvSpPr>
            <a:spLocks noChangeShapeType="1"/>
          </p:cNvSpPr>
          <p:nvPr/>
        </p:nvSpPr>
        <p:spPr bwMode="auto">
          <a:xfrm>
            <a:off x="4422747" y="2616219"/>
            <a:ext cx="215900" cy="792163"/>
          </a:xfrm>
          <a:prstGeom prst="line">
            <a:avLst/>
          </a:prstGeom>
          <a:noFill/>
          <a:ln w="19050">
            <a:solidFill>
              <a:srgbClr val="000000"/>
            </a:solidFill>
            <a:prstDash val="dash"/>
            <a:round/>
            <a:headEnd type="triangle" w="med" len="med"/>
            <a:tailEnd type="triangle" w="med" len="med"/>
          </a:ln>
          <a:effectLst/>
        </p:spPr>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sp>
        <p:nvSpPr>
          <p:cNvPr id="147501" name="Line 45"/>
          <p:cNvSpPr>
            <a:spLocks noChangeShapeType="1"/>
          </p:cNvSpPr>
          <p:nvPr/>
        </p:nvSpPr>
        <p:spPr bwMode="auto">
          <a:xfrm>
            <a:off x="3775047" y="3263919"/>
            <a:ext cx="647700" cy="360363"/>
          </a:xfrm>
          <a:prstGeom prst="line">
            <a:avLst/>
          </a:prstGeom>
          <a:noFill/>
          <a:ln w="19050">
            <a:solidFill>
              <a:srgbClr val="000000"/>
            </a:solidFill>
            <a:prstDash val="dash"/>
            <a:round/>
            <a:headEnd type="triangle" w="med" len="med"/>
            <a:tailEnd type="triangle" w="med" len="med"/>
          </a:ln>
          <a:effectLst/>
        </p:spPr>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sp>
        <p:nvSpPr>
          <p:cNvPr id="147502" name="Line 46"/>
          <p:cNvSpPr>
            <a:spLocks noChangeShapeType="1"/>
          </p:cNvSpPr>
          <p:nvPr/>
        </p:nvSpPr>
        <p:spPr bwMode="auto">
          <a:xfrm>
            <a:off x="4638647" y="4056082"/>
            <a:ext cx="144463" cy="576262"/>
          </a:xfrm>
          <a:prstGeom prst="line">
            <a:avLst/>
          </a:prstGeom>
          <a:noFill/>
          <a:ln w="19050">
            <a:solidFill>
              <a:srgbClr val="000000"/>
            </a:solidFill>
            <a:prstDash val="dash"/>
            <a:round/>
            <a:headEnd type="triangle" w="med" len="med"/>
            <a:tailEnd type="triangle" w="med" len="med"/>
          </a:ln>
          <a:effectLst/>
        </p:spPr>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sp>
        <p:nvSpPr>
          <p:cNvPr id="147504" name="Line 48"/>
          <p:cNvSpPr>
            <a:spLocks noChangeShapeType="1"/>
          </p:cNvSpPr>
          <p:nvPr/>
        </p:nvSpPr>
        <p:spPr bwMode="auto">
          <a:xfrm>
            <a:off x="4927572" y="4921269"/>
            <a:ext cx="1223963" cy="142875"/>
          </a:xfrm>
          <a:prstGeom prst="line">
            <a:avLst/>
          </a:prstGeom>
          <a:noFill/>
          <a:ln w="19050">
            <a:solidFill>
              <a:srgbClr val="000000"/>
            </a:solidFill>
            <a:prstDash val="dash"/>
            <a:round/>
            <a:headEnd type="triangle" w="med" len="med"/>
            <a:tailEnd type="triangle" w="med" len="med"/>
          </a:ln>
          <a:effectLst/>
        </p:spPr>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sp>
        <p:nvSpPr>
          <p:cNvPr id="147506" name="Line 50"/>
          <p:cNvSpPr>
            <a:spLocks noChangeShapeType="1"/>
          </p:cNvSpPr>
          <p:nvPr/>
        </p:nvSpPr>
        <p:spPr bwMode="auto">
          <a:xfrm flipH="1">
            <a:off x="6583335" y="4129107"/>
            <a:ext cx="360362" cy="719137"/>
          </a:xfrm>
          <a:prstGeom prst="line">
            <a:avLst/>
          </a:prstGeom>
          <a:noFill/>
          <a:ln w="19050">
            <a:solidFill>
              <a:srgbClr val="000000"/>
            </a:solidFill>
            <a:prstDash val="dash"/>
            <a:round/>
            <a:headEnd type="triangle" w="med" len="med"/>
            <a:tailEnd type="triangle" w="med" len="med"/>
          </a:ln>
          <a:effectLst/>
        </p:spPr>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sp>
        <p:nvSpPr>
          <p:cNvPr id="147507" name="Line 51"/>
          <p:cNvSpPr>
            <a:spLocks noChangeShapeType="1"/>
          </p:cNvSpPr>
          <p:nvPr/>
        </p:nvSpPr>
        <p:spPr bwMode="auto">
          <a:xfrm>
            <a:off x="6222972" y="2689244"/>
            <a:ext cx="504825" cy="935038"/>
          </a:xfrm>
          <a:prstGeom prst="line">
            <a:avLst/>
          </a:prstGeom>
          <a:noFill/>
          <a:ln w="19050">
            <a:solidFill>
              <a:srgbClr val="000000"/>
            </a:solidFill>
            <a:prstDash val="dash"/>
            <a:round/>
            <a:headEnd type="triangle" w="med" len="med"/>
            <a:tailEnd type="triangle" w="med" len="med"/>
          </a:ln>
          <a:effectLst/>
        </p:spPr>
        <p:txBody>
          <a:bodyPr lIns="90000" tIns="46800" rIns="90000" bIns="46800" anchor="ctr">
            <a:spAutoFit/>
          </a:bodyPr>
          <a:lstStyle/>
          <a:p>
            <a:pPr>
              <a:defRPr/>
            </a:pPr>
            <a:endParaRPr lang="fr-FR">
              <a:effectLst>
                <a:outerShdw blurRad="38100" dist="38100" dir="2700000" algn="tl">
                  <a:srgbClr val="000000">
                    <a:alpha val="43137"/>
                  </a:srgbClr>
                </a:outerShdw>
              </a:effectLst>
            </a:endParaRPr>
          </a:p>
        </p:txBody>
      </p:sp>
      <p:sp>
        <p:nvSpPr>
          <p:cNvPr id="147555" name="Rectangle 99"/>
          <p:cNvSpPr>
            <a:spLocks noChangeArrowheads="1"/>
          </p:cNvSpPr>
          <p:nvPr/>
        </p:nvSpPr>
        <p:spPr bwMode="auto">
          <a:xfrm>
            <a:off x="323850" y="1052513"/>
            <a:ext cx="2690073" cy="648512"/>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wrap="none" lIns="90000" tIns="46800" rIns="90000" bIns="46800" anchor="ctr">
            <a:spAutoFit/>
          </a:bodyPr>
          <a:lstStyle/>
          <a:p>
            <a:pPr>
              <a:buFontTx/>
              <a:buBlip>
                <a:blip r:embed="rId4"/>
              </a:buBlip>
              <a:defRPr/>
            </a:pPr>
            <a:r>
              <a:rPr lang="fr-FR" dirty="0">
                <a:solidFill>
                  <a:schemeClr val="tx1"/>
                </a:solidFill>
                <a:latin typeface="Garamond" pitchFamily="18" charset="0"/>
              </a:rPr>
              <a:t>  Réseau </a:t>
            </a:r>
            <a:r>
              <a:rPr lang="fr-FR" dirty="0" smtClean="0">
                <a:solidFill>
                  <a:schemeClr val="tx1"/>
                </a:solidFill>
                <a:latin typeface="Garamond" pitchFamily="18" charset="0"/>
              </a:rPr>
              <a:t>mobile AD </a:t>
            </a:r>
            <a:r>
              <a:rPr lang="fr-FR" dirty="0">
                <a:solidFill>
                  <a:schemeClr val="tx1"/>
                </a:solidFill>
                <a:latin typeface="Garamond" pitchFamily="18" charset="0"/>
              </a:rPr>
              <a:t>Hoc</a:t>
            </a:r>
          </a:p>
          <a:p>
            <a:pPr>
              <a:defRPr/>
            </a:pPr>
            <a:r>
              <a:rPr lang="fr-FR" dirty="0" smtClean="0">
                <a:solidFill>
                  <a:schemeClr val="tx1"/>
                </a:solidFill>
                <a:latin typeface="Garamond" pitchFamily="18" charset="0"/>
              </a:rPr>
              <a:t>( </a:t>
            </a:r>
            <a:r>
              <a:rPr lang="fr-FR" dirty="0">
                <a:solidFill>
                  <a:schemeClr val="tx1"/>
                </a:solidFill>
                <a:latin typeface="Garamond" pitchFamily="18" charset="0"/>
              </a:rPr>
              <a:t>Mobil Ad hoc </a:t>
            </a:r>
            <a:r>
              <a:rPr lang="fr-FR" dirty="0" smtClean="0">
                <a:solidFill>
                  <a:schemeClr val="tx1"/>
                </a:solidFill>
                <a:latin typeface="Garamond" pitchFamily="18" charset="0"/>
              </a:rPr>
              <a:t>Network)</a:t>
            </a:r>
            <a:endParaRPr lang="fr-FR" dirty="0">
              <a:solidFill>
                <a:schemeClr val="tx1"/>
              </a:solidFill>
              <a:latin typeface="Garamond" pitchFamily="18" charset="0"/>
            </a:endParaRPr>
          </a:p>
        </p:txBody>
      </p:sp>
      <p:sp>
        <p:nvSpPr>
          <p:cNvPr id="147556" name="AutoShape 100"/>
          <p:cNvSpPr>
            <a:spLocks noChangeArrowheads="1"/>
          </p:cNvSpPr>
          <p:nvPr/>
        </p:nvSpPr>
        <p:spPr bwMode="auto">
          <a:xfrm>
            <a:off x="1290610" y="2400319"/>
            <a:ext cx="1728787" cy="863600"/>
          </a:xfrm>
          <a:prstGeom prst="wedgeRoundRectCallout">
            <a:avLst>
              <a:gd name="adj1" fmla="val 67537"/>
              <a:gd name="adj2" fmla="val 28125"/>
              <a:gd name="adj3" fmla="val 16667"/>
            </a:avLst>
          </a:prstGeom>
          <a:ln>
            <a:headEnd/>
            <a:tailEnd/>
          </a:ln>
        </p:spPr>
        <p:style>
          <a:lnRef idx="2">
            <a:schemeClr val="accent6"/>
          </a:lnRef>
          <a:fillRef idx="1">
            <a:schemeClr val="lt1"/>
          </a:fillRef>
          <a:effectRef idx="0">
            <a:schemeClr val="accent6"/>
          </a:effectRef>
          <a:fontRef idx="minor">
            <a:schemeClr val="dk1"/>
          </a:fontRef>
        </p:style>
        <p:txBody>
          <a:bodyPr lIns="90000" tIns="46800" rIns="90000" bIns="46800" anchor="ctr"/>
          <a:lstStyle/>
          <a:p>
            <a:pPr algn="ctr"/>
            <a:r>
              <a:rPr lang="fr-FR" dirty="0">
                <a:solidFill>
                  <a:srgbClr val="000000"/>
                </a:solidFill>
                <a:latin typeface="Garamond" pitchFamily="18" charset="0"/>
              </a:rPr>
              <a:t>Unité mobile</a:t>
            </a:r>
          </a:p>
        </p:txBody>
      </p:sp>
      <p:sp>
        <p:nvSpPr>
          <p:cNvPr id="147557" name="AutoShape 101"/>
          <p:cNvSpPr>
            <a:spLocks noChangeArrowheads="1"/>
          </p:cNvSpPr>
          <p:nvPr/>
        </p:nvSpPr>
        <p:spPr bwMode="auto">
          <a:xfrm>
            <a:off x="642910" y="4056082"/>
            <a:ext cx="1728787" cy="863600"/>
          </a:xfrm>
          <a:prstGeom prst="wedgeRoundRectCallout">
            <a:avLst>
              <a:gd name="adj1" fmla="val 95088"/>
              <a:gd name="adj2" fmla="val 25921"/>
              <a:gd name="adj3" fmla="val 16667"/>
            </a:avLst>
          </a:prstGeom>
          <a:ln>
            <a:headEnd/>
            <a:tailEnd/>
          </a:ln>
        </p:spPr>
        <p:style>
          <a:lnRef idx="2">
            <a:schemeClr val="accent6"/>
          </a:lnRef>
          <a:fillRef idx="1">
            <a:schemeClr val="lt1"/>
          </a:fillRef>
          <a:effectRef idx="0">
            <a:schemeClr val="accent6"/>
          </a:effectRef>
          <a:fontRef idx="minor">
            <a:schemeClr val="dk1"/>
          </a:fontRef>
        </p:style>
        <p:txBody>
          <a:bodyPr lIns="90000" tIns="46800" rIns="90000" bIns="46800" anchor="ctr"/>
          <a:lstStyle/>
          <a:p>
            <a:pPr algn="ctr"/>
            <a:r>
              <a:rPr lang="fr-FR" dirty="0">
                <a:solidFill>
                  <a:srgbClr val="000000"/>
                </a:solidFill>
                <a:latin typeface="Garamond" pitchFamily="18" charset="0"/>
              </a:rPr>
              <a:t> Porté de communication</a:t>
            </a:r>
          </a:p>
        </p:txBody>
      </p:sp>
      <p:sp>
        <p:nvSpPr>
          <p:cNvPr id="147558" name="AutoShape 102"/>
          <p:cNvSpPr>
            <a:spLocks noChangeArrowheads="1"/>
          </p:cNvSpPr>
          <p:nvPr/>
        </p:nvSpPr>
        <p:spPr bwMode="auto">
          <a:xfrm>
            <a:off x="2874935" y="4992707"/>
            <a:ext cx="1728787" cy="863600"/>
          </a:xfrm>
          <a:prstGeom prst="wedgeRoundRectCallout">
            <a:avLst>
              <a:gd name="adj1" fmla="val 34481"/>
              <a:gd name="adj2" fmla="val -119671"/>
              <a:gd name="adj3" fmla="val 16667"/>
            </a:avLst>
          </a:prstGeom>
          <a:ln>
            <a:headEnd/>
            <a:tailEnd/>
          </a:ln>
        </p:spPr>
        <p:style>
          <a:lnRef idx="2">
            <a:schemeClr val="accent6"/>
          </a:lnRef>
          <a:fillRef idx="1">
            <a:schemeClr val="lt1"/>
          </a:fillRef>
          <a:effectRef idx="0">
            <a:schemeClr val="accent6"/>
          </a:effectRef>
          <a:fontRef idx="minor">
            <a:schemeClr val="dk1"/>
          </a:fontRef>
        </p:style>
        <p:txBody>
          <a:bodyPr lIns="90000" tIns="46800" rIns="90000" bIns="46800" anchor="ctr"/>
          <a:lstStyle/>
          <a:p>
            <a:pPr algn="ctr"/>
            <a:r>
              <a:rPr lang="fr-FR" dirty="0">
                <a:solidFill>
                  <a:srgbClr val="000000"/>
                </a:solidFill>
                <a:latin typeface="Garamond" pitchFamily="18" charset="0"/>
              </a:rPr>
              <a:t>Lien de communication</a:t>
            </a:r>
          </a:p>
        </p:txBody>
      </p:sp>
      <p:sp>
        <p:nvSpPr>
          <p:cNvPr id="147559" name="Rectangle 103"/>
          <p:cNvSpPr>
            <a:spLocks noChangeArrowheads="1"/>
          </p:cNvSpPr>
          <p:nvPr/>
        </p:nvSpPr>
        <p:spPr bwMode="auto">
          <a:xfrm>
            <a:off x="214282" y="2071678"/>
            <a:ext cx="3000396" cy="3726278"/>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wrap="square" lIns="90000" tIns="46800" rIns="90000" bIns="46800" anchor="ctr">
            <a:spAutoFit/>
          </a:bodyPr>
          <a:lstStyle/>
          <a:p>
            <a:pPr>
              <a:defRPr/>
            </a:pPr>
            <a:endParaRPr lang="fr-FR" b="0" u="none" dirty="0"/>
          </a:p>
          <a:p>
            <a:pPr>
              <a:defRPr/>
            </a:pPr>
            <a:r>
              <a:rPr lang="fr-FR" sz="2000" b="0" u="none" dirty="0">
                <a:latin typeface="Garamond" pitchFamily="18" charset="0"/>
              </a:rPr>
              <a:t>Applications des réseaux Ad Hoc:</a:t>
            </a:r>
          </a:p>
          <a:p>
            <a:pPr>
              <a:defRPr/>
            </a:pPr>
            <a:endParaRPr lang="fr-FR" sz="2000" b="0" u="none" dirty="0">
              <a:latin typeface="Garamond" pitchFamily="18" charset="0"/>
            </a:endParaRPr>
          </a:p>
          <a:p>
            <a:pPr>
              <a:buClr>
                <a:srgbClr val="FF0101"/>
              </a:buClr>
              <a:buFont typeface="Wingdings" pitchFamily="2" charset="2"/>
              <a:buChar char="ü"/>
              <a:defRPr/>
            </a:pPr>
            <a:r>
              <a:rPr lang="fr-FR" sz="2000" b="0" u="none" dirty="0">
                <a:latin typeface="Garamond" pitchFamily="18" charset="0"/>
              </a:rPr>
              <a:t>  Applications militaires</a:t>
            </a:r>
            <a:r>
              <a:rPr lang="fr-FR" sz="2000" b="0" u="none" dirty="0" smtClean="0">
                <a:latin typeface="Garamond" pitchFamily="18" charset="0"/>
              </a:rPr>
              <a:t>.</a:t>
            </a:r>
          </a:p>
          <a:p>
            <a:pPr>
              <a:buClr>
                <a:srgbClr val="FF0101"/>
              </a:buClr>
              <a:defRPr/>
            </a:pPr>
            <a:endParaRPr lang="fr-FR" sz="2000" b="0" u="none" dirty="0">
              <a:latin typeface="Garamond" pitchFamily="18" charset="0"/>
            </a:endParaRPr>
          </a:p>
          <a:p>
            <a:pPr>
              <a:buClr>
                <a:srgbClr val="FF0101"/>
              </a:buClr>
              <a:buFont typeface="Wingdings" pitchFamily="2" charset="2"/>
              <a:buChar char="ü"/>
              <a:defRPr/>
            </a:pPr>
            <a:r>
              <a:rPr lang="fr-FR" sz="2000" b="0" u="none" dirty="0">
                <a:latin typeface="Garamond" pitchFamily="18" charset="0"/>
              </a:rPr>
              <a:t>  Missions de sauvetage</a:t>
            </a:r>
            <a:r>
              <a:rPr lang="fr-FR" sz="2000" b="0" u="none" dirty="0" smtClean="0">
                <a:latin typeface="Garamond" pitchFamily="18" charset="0"/>
              </a:rPr>
              <a:t>.</a:t>
            </a:r>
          </a:p>
          <a:p>
            <a:pPr>
              <a:buClr>
                <a:srgbClr val="FF0101"/>
              </a:buClr>
              <a:defRPr/>
            </a:pPr>
            <a:endParaRPr lang="fr-FR" sz="2000" b="0" u="none" dirty="0">
              <a:latin typeface="Garamond" pitchFamily="18" charset="0"/>
            </a:endParaRPr>
          </a:p>
          <a:p>
            <a:pPr>
              <a:buClr>
                <a:srgbClr val="FF0101"/>
              </a:buClr>
              <a:buFont typeface="Wingdings" pitchFamily="2" charset="2"/>
              <a:buChar char="ü"/>
              <a:defRPr/>
            </a:pPr>
            <a:r>
              <a:rPr lang="fr-FR" sz="2000" b="0" u="none" dirty="0">
                <a:latin typeface="Garamond" pitchFamily="18" charset="0"/>
              </a:rPr>
              <a:t>  Enseignement </a:t>
            </a:r>
            <a:r>
              <a:rPr lang="fr-FR" sz="2000" b="0" u="none" dirty="0" smtClean="0">
                <a:latin typeface="Garamond" pitchFamily="18" charset="0"/>
              </a:rPr>
              <a:t>à distance.</a:t>
            </a:r>
          </a:p>
          <a:p>
            <a:pPr>
              <a:buClr>
                <a:srgbClr val="FF0101"/>
              </a:buClr>
              <a:defRPr/>
            </a:pPr>
            <a:endParaRPr lang="fr-FR" sz="2000" b="0" u="none" dirty="0">
              <a:latin typeface="Garamond" pitchFamily="18" charset="0"/>
            </a:endParaRPr>
          </a:p>
          <a:p>
            <a:pPr>
              <a:buClr>
                <a:srgbClr val="FF0101"/>
              </a:buClr>
              <a:buFont typeface="Wingdings" pitchFamily="2" charset="2"/>
              <a:buChar char="ü"/>
              <a:defRPr/>
            </a:pPr>
            <a:r>
              <a:rPr lang="fr-FR" sz="2000" b="0" u="none" dirty="0">
                <a:latin typeface="Garamond" pitchFamily="18" charset="0"/>
              </a:rPr>
              <a:t>  Mission d’exploration.   </a:t>
            </a:r>
          </a:p>
          <a:p>
            <a:pPr>
              <a:buClr>
                <a:srgbClr val="FF0101"/>
              </a:buClr>
              <a:buFont typeface="Wingdings" pitchFamily="2" charset="2"/>
              <a:buNone/>
              <a:defRPr/>
            </a:pPr>
            <a:endParaRPr lang="fr-FR" b="0" u="none" dirty="0"/>
          </a:p>
        </p:txBody>
      </p:sp>
      <p:sp>
        <p:nvSpPr>
          <p:cNvPr id="50" name="Rectangle à coins arrondis 49"/>
          <p:cNvSpPr/>
          <p:nvPr/>
        </p:nvSpPr>
        <p:spPr>
          <a:xfrm>
            <a:off x="714348" y="285728"/>
            <a:ext cx="7715304" cy="571504"/>
          </a:xfrm>
          <a:prstGeom prst="roundRect">
            <a:avLst/>
          </a:prstGeom>
          <a:blipFill>
            <a:blip r:embed="rId5"/>
            <a:tile tx="0" ty="0" sx="100000" sy="100000" flip="none" algn="tl"/>
          </a:blipFill>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3600" dirty="0" smtClean="0">
                <a:solidFill>
                  <a:srgbClr val="00091A"/>
                </a:solidFill>
                <a:latin typeface="Garamond" pitchFamily="18" charset="0"/>
              </a:rPr>
              <a:t>Les réseaux mobiles Ad Hoc</a:t>
            </a:r>
          </a:p>
          <a:p>
            <a:pPr algn="ctr"/>
            <a:endParaRPr lang="fr-FR" sz="600" dirty="0">
              <a:solidFill>
                <a:schemeClr val="tx1"/>
              </a:solidFill>
              <a:latin typeface="Garamond"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par>
                                <p:cTn id="11" presetID="53" presetClass="entr" presetSubtype="0" repeatCount="indefinite" fill="hold" grpId="0" nodeType="withEffect">
                                  <p:stCondLst>
                                    <p:cond delay="0"/>
                                  </p:stCondLst>
                                  <p:childTnLst>
                                    <p:set>
                                      <p:cBhvr>
                                        <p:cTn id="12" dur="1" fill="hold">
                                          <p:stCondLst>
                                            <p:cond delay="0"/>
                                          </p:stCondLst>
                                        </p:cTn>
                                        <p:tgtEl>
                                          <p:spTgt spid="147463"/>
                                        </p:tgtEl>
                                        <p:attrNameLst>
                                          <p:attrName>style.visibility</p:attrName>
                                        </p:attrNameLst>
                                      </p:cBhvr>
                                      <p:to>
                                        <p:strVal val="visible"/>
                                      </p:to>
                                    </p:set>
                                    <p:anim calcmode="lin" valueType="num">
                                      <p:cBhvr>
                                        <p:cTn id="13" dur="1000" fill="hold"/>
                                        <p:tgtEl>
                                          <p:spTgt spid="147463"/>
                                        </p:tgtEl>
                                        <p:attrNameLst>
                                          <p:attrName>ppt_w</p:attrName>
                                        </p:attrNameLst>
                                      </p:cBhvr>
                                      <p:tavLst>
                                        <p:tav tm="0">
                                          <p:val>
                                            <p:fltVal val="0"/>
                                          </p:val>
                                        </p:tav>
                                        <p:tav tm="100000">
                                          <p:val>
                                            <p:strVal val="#ppt_w"/>
                                          </p:val>
                                        </p:tav>
                                      </p:tavLst>
                                    </p:anim>
                                    <p:anim calcmode="lin" valueType="num">
                                      <p:cBhvr>
                                        <p:cTn id="14" dur="1000" fill="hold"/>
                                        <p:tgtEl>
                                          <p:spTgt spid="147463"/>
                                        </p:tgtEl>
                                        <p:attrNameLst>
                                          <p:attrName>ppt_h</p:attrName>
                                        </p:attrNameLst>
                                      </p:cBhvr>
                                      <p:tavLst>
                                        <p:tav tm="0">
                                          <p:val>
                                            <p:fltVal val="0"/>
                                          </p:val>
                                        </p:tav>
                                        <p:tav tm="100000">
                                          <p:val>
                                            <p:strVal val="#ppt_h"/>
                                          </p:val>
                                        </p:tav>
                                      </p:tavLst>
                                    </p:anim>
                                    <p:animEffect transition="in" filter="fade">
                                      <p:cBhvr>
                                        <p:cTn id="15" dur="1000"/>
                                        <p:tgtEl>
                                          <p:spTgt spid="147463"/>
                                        </p:tgtEl>
                                      </p:cBhvr>
                                    </p:animEffect>
                                  </p:childTnLst>
                                </p:cTn>
                              </p:par>
                              <p:par>
                                <p:cTn id="16" presetID="53" presetClass="entr" presetSubtype="0" repeatCount="indefinite" fill="hold" grpId="0" nodeType="withEffect">
                                  <p:stCondLst>
                                    <p:cond delay="0"/>
                                  </p:stCondLst>
                                  <p:childTnLst>
                                    <p:set>
                                      <p:cBhvr>
                                        <p:cTn id="17" dur="1" fill="hold">
                                          <p:stCondLst>
                                            <p:cond delay="0"/>
                                          </p:stCondLst>
                                        </p:cTn>
                                        <p:tgtEl>
                                          <p:spTgt spid="147465"/>
                                        </p:tgtEl>
                                        <p:attrNameLst>
                                          <p:attrName>style.visibility</p:attrName>
                                        </p:attrNameLst>
                                      </p:cBhvr>
                                      <p:to>
                                        <p:strVal val="visible"/>
                                      </p:to>
                                    </p:set>
                                    <p:anim calcmode="lin" valueType="num">
                                      <p:cBhvr>
                                        <p:cTn id="18" dur="1000" fill="hold"/>
                                        <p:tgtEl>
                                          <p:spTgt spid="147465"/>
                                        </p:tgtEl>
                                        <p:attrNameLst>
                                          <p:attrName>ppt_w</p:attrName>
                                        </p:attrNameLst>
                                      </p:cBhvr>
                                      <p:tavLst>
                                        <p:tav tm="0">
                                          <p:val>
                                            <p:fltVal val="0"/>
                                          </p:val>
                                        </p:tav>
                                        <p:tav tm="100000">
                                          <p:val>
                                            <p:strVal val="#ppt_w"/>
                                          </p:val>
                                        </p:tav>
                                      </p:tavLst>
                                    </p:anim>
                                    <p:anim calcmode="lin" valueType="num">
                                      <p:cBhvr>
                                        <p:cTn id="19" dur="1000" fill="hold"/>
                                        <p:tgtEl>
                                          <p:spTgt spid="147465"/>
                                        </p:tgtEl>
                                        <p:attrNameLst>
                                          <p:attrName>ppt_h</p:attrName>
                                        </p:attrNameLst>
                                      </p:cBhvr>
                                      <p:tavLst>
                                        <p:tav tm="0">
                                          <p:val>
                                            <p:fltVal val="0"/>
                                          </p:val>
                                        </p:tav>
                                        <p:tav tm="100000">
                                          <p:val>
                                            <p:strVal val="#ppt_h"/>
                                          </p:val>
                                        </p:tav>
                                      </p:tavLst>
                                    </p:anim>
                                    <p:animEffect transition="in" filter="fade">
                                      <p:cBhvr>
                                        <p:cTn id="20" dur="1000"/>
                                        <p:tgtEl>
                                          <p:spTgt spid="147465"/>
                                        </p:tgtEl>
                                      </p:cBhvr>
                                    </p:animEffect>
                                  </p:childTnLst>
                                </p:cTn>
                              </p:par>
                              <p:par>
                                <p:cTn id="21" presetID="53" presetClass="entr" presetSubtype="0" repeatCount="indefinite" fill="hold" grpId="0" nodeType="withEffect">
                                  <p:stCondLst>
                                    <p:cond delay="0"/>
                                  </p:stCondLst>
                                  <p:childTnLst>
                                    <p:set>
                                      <p:cBhvr>
                                        <p:cTn id="22" dur="1" fill="hold">
                                          <p:stCondLst>
                                            <p:cond delay="0"/>
                                          </p:stCondLst>
                                        </p:cTn>
                                        <p:tgtEl>
                                          <p:spTgt spid="147462"/>
                                        </p:tgtEl>
                                        <p:attrNameLst>
                                          <p:attrName>style.visibility</p:attrName>
                                        </p:attrNameLst>
                                      </p:cBhvr>
                                      <p:to>
                                        <p:strVal val="visible"/>
                                      </p:to>
                                    </p:set>
                                    <p:anim calcmode="lin" valueType="num">
                                      <p:cBhvr>
                                        <p:cTn id="23" dur="1000" fill="hold"/>
                                        <p:tgtEl>
                                          <p:spTgt spid="147462"/>
                                        </p:tgtEl>
                                        <p:attrNameLst>
                                          <p:attrName>ppt_w</p:attrName>
                                        </p:attrNameLst>
                                      </p:cBhvr>
                                      <p:tavLst>
                                        <p:tav tm="0">
                                          <p:val>
                                            <p:fltVal val="0"/>
                                          </p:val>
                                        </p:tav>
                                        <p:tav tm="100000">
                                          <p:val>
                                            <p:strVal val="#ppt_w"/>
                                          </p:val>
                                        </p:tav>
                                      </p:tavLst>
                                    </p:anim>
                                    <p:anim calcmode="lin" valueType="num">
                                      <p:cBhvr>
                                        <p:cTn id="24" dur="1000" fill="hold"/>
                                        <p:tgtEl>
                                          <p:spTgt spid="147462"/>
                                        </p:tgtEl>
                                        <p:attrNameLst>
                                          <p:attrName>ppt_h</p:attrName>
                                        </p:attrNameLst>
                                      </p:cBhvr>
                                      <p:tavLst>
                                        <p:tav tm="0">
                                          <p:val>
                                            <p:fltVal val="0"/>
                                          </p:val>
                                        </p:tav>
                                        <p:tav tm="100000">
                                          <p:val>
                                            <p:strVal val="#ppt_h"/>
                                          </p:val>
                                        </p:tav>
                                      </p:tavLst>
                                    </p:anim>
                                    <p:animEffect transition="in" filter="fade">
                                      <p:cBhvr>
                                        <p:cTn id="25" dur="1000"/>
                                        <p:tgtEl>
                                          <p:spTgt spid="147462"/>
                                        </p:tgtEl>
                                      </p:cBhvr>
                                    </p:animEffect>
                                  </p:childTnLst>
                                </p:cTn>
                              </p:par>
                              <p:par>
                                <p:cTn id="26" presetID="53" presetClass="entr" presetSubtype="0" repeatCount="indefinite" fill="hold" grpId="0" nodeType="withEffect">
                                  <p:stCondLst>
                                    <p:cond delay="0"/>
                                  </p:stCondLst>
                                  <p:childTnLst>
                                    <p:set>
                                      <p:cBhvr>
                                        <p:cTn id="27" dur="1" fill="hold">
                                          <p:stCondLst>
                                            <p:cond delay="0"/>
                                          </p:stCondLst>
                                        </p:cTn>
                                        <p:tgtEl>
                                          <p:spTgt spid="147464"/>
                                        </p:tgtEl>
                                        <p:attrNameLst>
                                          <p:attrName>style.visibility</p:attrName>
                                        </p:attrNameLst>
                                      </p:cBhvr>
                                      <p:to>
                                        <p:strVal val="visible"/>
                                      </p:to>
                                    </p:set>
                                    <p:anim calcmode="lin" valueType="num">
                                      <p:cBhvr>
                                        <p:cTn id="28" dur="1000" fill="hold"/>
                                        <p:tgtEl>
                                          <p:spTgt spid="147464"/>
                                        </p:tgtEl>
                                        <p:attrNameLst>
                                          <p:attrName>ppt_w</p:attrName>
                                        </p:attrNameLst>
                                      </p:cBhvr>
                                      <p:tavLst>
                                        <p:tav tm="0">
                                          <p:val>
                                            <p:fltVal val="0"/>
                                          </p:val>
                                        </p:tav>
                                        <p:tav tm="100000">
                                          <p:val>
                                            <p:strVal val="#ppt_w"/>
                                          </p:val>
                                        </p:tav>
                                      </p:tavLst>
                                    </p:anim>
                                    <p:anim calcmode="lin" valueType="num">
                                      <p:cBhvr>
                                        <p:cTn id="29" dur="1000" fill="hold"/>
                                        <p:tgtEl>
                                          <p:spTgt spid="147464"/>
                                        </p:tgtEl>
                                        <p:attrNameLst>
                                          <p:attrName>ppt_h</p:attrName>
                                        </p:attrNameLst>
                                      </p:cBhvr>
                                      <p:tavLst>
                                        <p:tav tm="0">
                                          <p:val>
                                            <p:fltVal val="0"/>
                                          </p:val>
                                        </p:tav>
                                        <p:tav tm="100000">
                                          <p:val>
                                            <p:strVal val="#ppt_h"/>
                                          </p:val>
                                        </p:tav>
                                      </p:tavLst>
                                    </p:anim>
                                    <p:animEffect transition="in" filter="fade">
                                      <p:cBhvr>
                                        <p:cTn id="30" dur="1000"/>
                                        <p:tgtEl>
                                          <p:spTgt spid="147464"/>
                                        </p:tgtEl>
                                      </p:cBhvr>
                                    </p:animEffect>
                                  </p:childTnLst>
                                </p:cTn>
                              </p:par>
                              <p:par>
                                <p:cTn id="31" presetID="53" presetClass="entr" presetSubtype="0" repeatCount="indefinite" fill="hold" grpId="0" nodeType="withEffect">
                                  <p:stCondLst>
                                    <p:cond delay="0"/>
                                  </p:stCondLst>
                                  <p:childTnLst>
                                    <p:set>
                                      <p:cBhvr>
                                        <p:cTn id="32" dur="1" fill="hold">
                                          <p:stCondLst>
                                            <p:cond delay="0"/>
                                          </p:stCondLst>
                                        </p:cTn>
                                        <p:tgtEl>
                                          <p:spTgt spid="147497"/>
                                        </p:tgtEl>
                                        <p:attrNameLst>
                                          <p:attrName>style.visibility</p:attrName>
                                        </p:attrNameLst>
                                      </p:cBhvr>
                                      <p:to>
                                        <p:strVal val="visible"/>
                                      </p:to>
                                    </p:set>
                                    <p:anim calcmode="lin" valueType="num">
                                      <p:cBhvr>
                                        <p:cTn id="33" dur="1000" fill="hold"/>
                                        <p:tgtEl>
                                          <p:spTgt spid="147497"/>
                                        </p:tgtEl>
                                        <p:attrNameLst>
                                          <p:attrName>ppt_w</p:attrName>
                                        </p:attrNameLst>
                                      </p:cBhvr>
                                      <p:tavLst>
                                        <p:tav tm="0">
                                          <p:val>
                                            <p:fltVal val="0"/>
                                          </p:val>
                                        </p:tav>
                                        <p:tav tm="100000">
                                          <p:val>
                                            <p:strVal val="#ppt_w"/>
                                          </p:val>
                                        </p:tav>
                                      </p:tavLst>
                                    </p:anim>
                                    <p:anim calcmode="lin" valueType="num">
                                      <p:cBhvr>
                                        <p:cTn id="34" dur="1000" fill="hold"/>
                                        <p:tgtEl>
                                          <p:spTgt spid="147497"/>
                                        </p:tgtEl>
                                        <p:attrNameLst>
                                          <p:attrName>ppt_h</p:attrName>
                                        </p:attrNameLst>
                                      </p:cBhvr>
                                      <p:tavLst>
                                        <p:tav tm="0">
                                          <p:val>
                                            <p:fltVal val="0"/>
                                          </p:val>
                                        </p:tav>
                                        <p:tav tm="100000">
                                          <p:val>
                                            <p:strVal val="#ppt_h"/>
                                          </p:val>
                                        </p:tav>
                                      </p:tavLst>
                                    </p:anim>
                                    <p:animEffect transition="in" filter="fade">
                                      <p:cBhvr>
                                        <p:cTn id="35" dur="1000"/>
                                        <p:tgtEl>
                                          <p:spTgt spid="147497"/>
                                        </p:tgtEl>
                                      </p:cBhvr>
                                    </p:animEffect>
                                  </p:childTnLst>
                                </p:cTn>
                              </p:par>
                              <p:par>
                                <p:cTn id="36" presetID="53" presetClass="entr" presetSubtype="0" repeatCount="indefinite" fill="hold" grpId="0" nodeType="withEffect">
                                  <p:stCondLst>
                                    <p:cond delay="0"/>
                                  </p:stCondLst>
                                  <p:childTnLst>
                                    <p:set>
                                      <p:cBhvr>
                                        <p:cTn id="37" dur="1" fill="hold">
                                          <p:stCondLst>
                                            <p:cond delay="0"/>
                                          </p:stCondLst>
                                        </p:cTn>
                                        <p:tgtEl>
                                          <p:spTgt spid="147460"/>
                                        </p:tgtEl>
                                        <p:attrNameLst>
                                          <p:attrName>style.visibility</p:attrName>
                                        </p:attrNameLst>
                                      </p:cBhvr>
                                      <p:to>
                                        <p:strVal val="visible"/>
                                      </p:to>
                                    </p:set>
                                    <p:anim calcmode="lin" valueType="num">
                                      <p:cBhvr>
                                        <p:cTn id="38" dur="1000" fill="hold"/>
                                        <p:tgtEl>
                                          <p:spTgt spid="147460"/>
                                        </p:tgtEl>
                                        <p:attrNameLst>
                                          <p:attrName>ppt_w</p:attrName>
                                        </p:attrNameLst>
                                      </p:cBhvr>
                                      <p:tavLst>
                                        <p:tav tm="0">
                                          <p:val>
                                            <p:fltVal val="0"/>
                                          </p:val>
                                        </p:tav>
                                        <p:tav tm="100000">
                                          <p:val>
                                            <p:strVal val="#ppt_w"/>
                                          </p:val>
                                        </p:tav>
                                      </p:tavLst>
                                    </p:anim>
                                    <p:anim calcmode="lin" valueType="num">
                                      <p:cBhvr>
                                        <p:cTn id="39" dur="1000" fill="hold"/>
                                        <p:tgtEl>
                                          <p:spTgt spid="147460"/>
                                        </p:tgtEl>
                                        <p:attrNameLst>
                                          <p:attrName>ppt_h</p:attrName>
                                        </p:attrNameLst>
                                      </p:cBhvr>
                                      <p:tavLst>
                                        <p:tav tm="0">
                                          <p:val>
                                            <p:fltVal val="0"/>
                                          </p:val>
                                        </p:tav>
                                        <p:tav tm="100000">
                                          <p:val>
                                            <p:strVal val="#ppt_h"/>
                                          </p:val>
                                        </p:tav>
                                      </p:tavLst>
                                    </p:anim>
                                    <p:animEffect transition="in" filter="fade">
                                      <p:cBhvr>
                                        <p:cTn id="40" dur="1000"/>
                                        <p:tgtEl>
                                          <p:spTgt spid="147460"/>
                                        </p:tgtEl>
                                      </p:cBhvr>
                                    </p:animEffect>
                                  </p:childTnLst>
                                </p:cTn>
                              </p:par>
                              <p:par>
                                <p:cTn id="41" presetID="53" presetClass="entr" presetSubtype="0" repeatCount="indefinite" fill="hold" grpId="0" nodeType="withEffect">
                                  <p:stCondLst>
                                    <p:cond delay="0"/>
                                  </p:stCondLst>
                                  <p:childTnLst>
                                    <p:set>
                                      <p:cBhvr>
                                        <p:cTn id="42" dur="1" fill="hold">
                                          <p:stCondLst>
                                            <p:cond delay="0"/>
                                          </p:stCondLst>
                                        </p:cTn>
                                        <p:tgtEl>
                                          <p:spTgt spid="147461"/>
                                        </p:tgtEl>
                                        <p:attrNameLst>
                                          <p:attrName>style.visibility</p:attrName>
                                        </p:attrNameLst>
                                      </p:cBhvr>
                                      <p:to>
                                        <p:strVal val="visible"/>
                                      </p:to>
                                    </p:set>
                                    <p:anim calcmode="lin" valueType="num">
                                      <p:cBhvr>
                                        <p:cTn id="43" dur="1000" fill="hold"/>
                                        <p:tgtEl>
                                          <p:spTgt spid="147461"/>
                                        </p:tgtEl>
                                        <p:attrNameLst>
                                          <p:attrName>ppt_w</p:attrName>
                                        </p:attrNameLst>
                                      </p:cBhvr>
                                      <p:tavLst>
                                        <p:tav tm="0">
                                          <p:val>
                                            <p:fltVal val="0"/>
                                          </p:val>
                                        </p:tav>
                                        <p:tav tm="100000">
                                          <p:val>
                                            <p:strVal val="#ppt_w"/>
                                          </p:val>
                                        </p:tav>
                                      </p:tavLst>
                                    </p:anim>
                                    <p:anim calcmode="lin" valueType="num">
                                      <p:cBhvr>
                                        <p:cTn id="44" dur="1000" fill="hold"/>
                                        <p:tgtEl>
                                          <p:spTgt spid="147461"/>
                                        </p:tgtEl>
                                        <p:attrNameLst>
                                          <p:attrName>ppt_h</p:attrName>
                                        </p:attrNameLst>
                                      </p:cBhvr>
                                      <p:tavLst>
                                        <p:tav tm="0">
                                          <p:val>
                                            <p:fltVal val="0"/>
                                          </p:val>
                                        </p:tav>
                                        <p:tav tm="100000">
                                          <p:val>
                                            <p:strVal val="#ppt_h"/>
                                          </p:val>
                                        </p:tav>
                                      </p:tavLst>
                                    </p:anim>
                                    <p:animEffect transition="in" filter="fade">
                                      <p:cBhvr>
                                        <p:cTn id="45" dur="1000"/>
                                        <p:tgtEl>
                                          <p:spTgt spid="147461"/>
                                        </p:tgtEl>
                                      </p:cBhvr>
                                    </p:animEffect>
                                  </p:childTnLst>
                                </p:cTn>
                              </p:par>
                              <p:par>
                                <p:cTn id="46" presetID="21" presetClass="entr" presetSubtype="4" fill="hold" grpId="1" nodeType="withEffect">
                                  <p:stCondLst>
                                    <p:cond delay="0"/>
                                  </p:stCondLst>
                                  <p:childTnLst>
                                    <p:set>
                                      <p:cBhvr>
                                        <p:cTn id="47" dur="1" fill="hold">
                                          <p:stCondLst>
                                            <p:cond delay="0"/>
                                          </p:stCondLst>
                                        </p:cTn>
                                        <p:tgtEl>
                                          <p:spTgt spid="147462"/>
                                        </p:tgtEl>
                                        <p:attrNameLst>
                                          <p:attrName>style.visibility</p:attrName>
                                        </p:attrNameLst>
                                      </p:cBhvr>
                                      <p:to>
                                        <p:strVal val="visible"/>
                                      </p:to>
                                    </p:set>
                                    <p:animEffect transition="in" filter="wheel(4)">
                                      <p:cBhvr>
                                        <p:cTn id="48" dur="3000"/>
                                        <p:tgtEl>
                                          <p:spTgt spid="147462"/>
                                        </p:tgtEl>
                                      </p:cBhvr>
                                    </p:animEffect>
                                  </p:childTnLst>
                                </p:cTn>
                              </p:par>
                              <p:par>
                                <p:cTn id="49" presetID="21" presetClass="entr" presetSubtype="4" fill="hold" grpId="1" nodeType="withEffect">
                                  <p:stCondLst>
                                    <p:cond delay="0"/>
                                  </p:stCondLst>
                                  <p:childTnLst>
                                    <p:set>
                                      <p:cBhvr>
                                        <p:cTn id="50" dur="1" fill="hold">
                                          <p:stCondLst>
                                            <p:cond delay="0"/>
                                          </p:stCondLst>
                                        </p:cTn>
                                        <p:tgtEl>
                                          <p:spTgt spid="147465"/>
                                        </p:tgtEl>
                                        <p:attrNameLst>
                                          <p:attrName>style.visibility</p:attrName>
                                        </p:attrNameLst>
                                      </p:cBhvr>
                                      <p:to>
                                        <p:strVal val="visible"/>
                                      </p:to>
                                    </p:set>
                                    <p:animEffect transition="in" filter="wheel(4)">
                                      <p:cBhvr>
                                        <p:cTn id="51" dur="3000"/>
                                        <p:tgtEl>
                                          <p:spTgt spid="147465"/>
                                        </p:tgtEl>
                                      </p:cBhvr>
                                    </p:animEffect>
                                  </p:childTnLst>
                                </p:cTn>
                              </p:par>
                              <p:par>
                                <p:cTn id="52" presetID="50" presetClass="entr" presetSubtype="0" decel="100000" fill="hold" nodeType="withEffect">
                                  <p:stCondLst>
                                    <p:cond delay="0"/>
                                  </p:stCondLst>
                                  <p:childTnLst>
                                    <p:set>
                                      <p:cBhvr>
                                        <p:cTn id="53" dur="1" fill="hold">
                                          <p:stCondLst>
                                            <p:cond delay="0"/>
                                          </p:stCondLst>
                                        </p:cTn>
                                        <p:tgtEl>
                                          <p:spTgt spid="147488"/>
                                        </p:tgtEl>
                                        <p:attrNameLst>
                                          <p:attrName>style.visibility</p:attrName>
                                        </p:attrNameLst>
                                      </p:cBhvr>
                                      <p:to>
                                        <p:strVal val="visible"/>
                                      </p:to>
                                    </p:set>
                                    <p:anim calcmode="lin" valueType="num">
                                      <p:cBhvr>
                                        <p:cTn id="54" dur="1000" fill="hold"/>
                                        <p:tgtEl>
                                          <p:spTgt spid="147488"/>
                                        </p:tgtEl>
                                        <p:attrNameLst>
                                          <p:attrName>ppt_w</p:attrName>
                                        </p:attrNameLst>
                                      </p:cBhvr>
                                      <p:tavLst>
                                        <p:tav tm="0">
                                          <p:val>
                                            <p:strVal val="#ppt_w+.3"/>
                                          </p:val>
                                        </p:tav>
                                        <p:tav tm="100000">
                                          <p:val>
                                            <p:strVal val="#ppt_w"/>
                                          </p:val>
                                        </p:tav>
                                      </p:tavLst>
                                    </p:anim>
                                    <p:anim calcmode="lin" valueType="num">
                                      <p:cBhvr>
                                        <p:cTn id="55" dur="1000" fill="hold"/>
                                        <p:tgtEl>
                                          <p:spTgt spid="147488"/>
                                        </p:tgtEl>
                                        <p:attrNameLst>
                                          <p:attrName>ppt_h</p:attrName>
                                        </p:attrNameLst>
                                      </p:cBhvr>
                                      <p:tavLst>
                                        <p:tav tm="0">
                                          <p:val>
                                            <p:strVal val="#ppt_h"/>
                                          </p:val>
                                        </p:tav>
                                        <p:tav tm="100000">
                                          <p:val>
                                            <p:strVal val="#ppt_h"/>
                                          </p:val>
                                        </p:tav>
                                      </p:tavLst>
                                    </p:anim>
                                    <p:animEffect transition="in" filter="fade">
                                      <p:cBhvr>
                                        <p:cTn id="56" dur="1000"/>
                                        <p:tgtEl>
                                          <p:spTgt spid="147488"/>
                                        </p:tgtEl>
                                      </p:cBhvr>
                                    </p:animEffect>
                                  </p:childTnLst>
                                </p:cTn>
                              </p:par>
                              <p:par>
                                <p:cTn id="57" presetID="9" presetClass="entr" presetSubtype="0" fill="hold" nodeType="with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dissolve">
                                      <p:cBhvr>
                                        <p:cTn id="59" dur="500"/>
                                        <p:tgtEl>
                                          <p:spTgt spid="5"/>
                                        </p:tgtEl>
                                      </p:cBhvr>
                                    </p:animEffect>
                                  </p:childTnLst>
                                </p:cTn>
                              </p:par>
                              <p:par>
                                <p:cTn id="60" presetID="6" presetClass="entr" presetSubtype="32" fill="hold" grpId="1" nodeType="withEffect">
                                  <p:stCondLst>
                                    <p:cond delay="0"/>
                                  </p:stCondLst>
                                  <p:childTnLst>
                                    <p:set>
                                      <p:cBhvr>
                                        <p:cTn id="61" dur="1" fill="hold">
                                          <p:stCondLst>
                                            <p:cond delay="0"/>
                                          </p:stCondLst>
                                        </p:cTn>
                                        <p:tgtEl>
                                          <p:spTgt spid="147464"/>
                                        </p:tgtEl>
                                        <p:attrNameLst>
                                          <p:attrName>style.visibility</p:attrName>
                                        </p:attrNameLst>
                                      </p:cBhvr>
                                      <p:to>
                                        <p:strVal val="visible"/>
                                      </p:to>
                                    </p:set>
                                    <p:animEffect transition="in" filter="circle(out)">
                                      <p:cBhvr>
                                        <p:cTn id="62" dur="3000"/>
                                        <p:tgtEl>
                                          <p:spTgt spid="147464"/>
                                        </p:tgtEl>
                                      </p:cBhvr>
                                    </p:animEffect>
                                  </p:childTnLst>
                                </p:cTn>
                              </p:par>
                              <p:par>
                                <p:cTn id="63" presetID="53" presetClass="entr" presetSubtype="0" fill="hold" nodeType="withEffect">
                                  <p:stCondLst>
                                    <p:cond delay="0"/>
                                  </p:stCondLst>
                                  <p:childTnLst>
                                    <p:set>
                                      <p:cBhvr>
                                        <p:cTn id="64" dur="1" fill="hold">
                                          <p:stCondLst>
                                            <p:cond delay="0"/>
                                          </p:stCondLst>
                                        </p:cTn>
                                        <p:tgtEl>
                                          <p:spTgt spid="147487"/>
                                        </p:tgtEl>
                                        <p:attrNameLst>
                                          <p:attrName>style.visibility</p:attrName>
                                        </p:attrNameLst>
                                      </p:cBhvr>
                                      <p:to>
                                        <p:strVal val="visible"/>
                                      </p:to>
                                    </p:set>
                                    <p:anim calcmode="lin" valueType="num">
                                      <p:cBhvr>
                                        <p:cTn id="65" dur="500" fill="hold"/>
                                        <p:tgtEl>
                                          <p:spTgt spid="147487"/>
                                        </p:tgtEl>
                                        <p:attrNameLst>
                                          <p:attrName>ppt_w</p:attrName>
                                        </p:attrNameLst>
                                      </p:cBhvr>
                                      <p:tavLst>
                                        <p:tav tm="0">
                                          <p:val>
                                            <p:fltVal val="0"/>
                                          </p:val>
                                        </p:tav>
                                        <p:tav tm="100000">
                                          <p:val>
                                            <p:strVal val="#ppt_w"/>
                                          </p:val>
                                        </p:tav>
                                      </p:tavLst>
                                    </p:anim>
                                    <p:anim calcmode="lin" valueType="num">
                                      <p:cBhvr>
                                        <p:cTn id="66" dur="500" fill="hold"/>
                                        <p:tgtEl>
                                          <p:spTgt spid="147487"/>
                                        </p:tgtEl>
                                        <p:attrNameLst>
                                          <p:attrName>ppt_h</p:attrName>
                                        </p:attrNameLst>
                                      </p:cBhvr>
                                      <p:tavLst>
                                        <p:tav tm="0">
                                          <p:val>
                                            <p:fltVal val="0"/>
                                          </p:val>
                                        </p:tav>
                                        <p:tav tm="100000">
                                          <p:val>
                                            <p:strVal val="#ppt_h"/>
                                          </p:val>
                                        </p:tav>
                                      </p:tavLst>
                                    </p:anim>
                                    <p:animEffect transition="in" filter="fade">
                                      <p:cBhvr>
                                        <p:cTn id="67" dur="500"/>
                                        <p:tgtEl>
                                          <p:spTgt spid="147487"/>
                                        </p:tgtEl>
                                      </p:cBhvr>
                                    </p:animEffect>
                                  </p:childTnLst>
                                </p:cTn>
                              </p:par>
                              <p:par>
                                <p:cTn id="68" presetID="9" presetClass="entr" presetSubtype="0" fill="hold" nodeType="with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dissolve">
                                      <p:cBhvr>
                                        <p:cTn id="70" dur="500"/>
                                        <p:tgtEl>
                                          <p:spTgt spid="8"/>
                                        </p:tgtEl>
                                      </p:cBhvr>
                                    </p:animEffect>
                                  </p:childTnLst>
                                </p:cTn>
                              </p:par>
                              <p:par>
                                <p:cTn id="71" presetID="20" presetClass="entr" presetSubtype="0" fill="hold" grpId="1" nodeType="withEffect">
                                  <p:stCondLst>
                                    <p:cond delay="0"/>
                                  </p:stCondLst>
                                  <p:childTnLst>
                                    <p:set>
                                      <p:cBhvr>
                                        <p:cTn id="72" dur="1" fill="hold">
                                          <p:stCondLst>
                                            <p:cond delay="0"/>
                                          </p:stCondLst>
                                        </p:cTn>
                                        <p:tgtEl>
                                          <p:spTgt spid="147463"/>
                                        </p:tgtEl>
                                        <p:attrNameLst>
                                          <p:attrName>style.visibility</p:attrName>
                                        </p:attrNameLst>
                                      </p:cBhvr>
                                      <p:to>
                                        <p:strVal val="visible"/>
                                      </p:to>
                                    </p:set>
                                    <p:animEffect transition="in" filter="wedge">
                                      <p:cBhvr>
                                        <p:cTn id="73" dur="3000"/>
                                        <p:tgtEl>
                                          <p:spTgt spid="147463"/>
                                        </p:tgtEl>
                                      </p:cBhvr>
                                    </p:animEffect>
                                  </p:childTnLst>
                                </p:cTn>
                              </p:par>
                              <p:par>
                                <p:cTn id="74" presetID="9" presetClass="entr" presetSubtype="0" fill="hold" nodeType="withEffect">
                                  <p:stCondLst>
                                    <p:cond delay="0"/>
                                  </p:stCondLst>
                                  <p:childTnLst>
                                    <p:set>
                                      <p:cBhvr>
                                        <p:cTn id="75" dur="1" fill="hold">
                                          <p:stCondLst>
                                            <p:cond delay="0"/>
                                          </p:stCondLst>
                                        </p:cTn>
                                        <p:tgtEl>
                                          <p:spTgt spid="7"/>
                                        </p:tgtEl>
                                        <p:attrNameLst>
                                          <p:attrName>style.visibility</p:attrName>
                                        </p:attrNameLst>
                                      </p:cBhvr>
                                      <p:to>
                                        <p:strVal val="visible"/>
                                      </p:to>
                                    </p:set>
                                    <p:animEffect transition="in" filter="dissolve">
                                      <p:cBhvr>
                                        <p:cTn id="76" dur="500"/>
                                        <p:tgtEl>
                                          <p:spTgt spid="7"/>
                                        </p:tgtEl>
                                      </p:cBhvr>
                                    </p:animEffect>
                                  </p:childTnLst>
                                </p:cTn>
                              </p:par>
                              <p:par>
                                <p:cTn id="77" presetID="20" presetClass="entr" presetSubtype="0" fill="hold" grpId="1" nodeType="withEffect">
                                  <p:stCondLst>
                                    <p:cond delay="0"/>
                                  </p:stCondLst>
                                  <p:childTnLst>
                                    <p:set>
                                      <p:cBhvr>
                                        <p:cTn id="78" dur="1" fill="hold">
                                          <p:stCondLst>
                                            <p:cond delay="0"/>
                                          </p:stCondLst>
                                        </p:cTn>
                                        <p:tgtEl>
                                          <p:spTgt spid="147461"/>
                                        </p:tgtEl>
                                        <p:attrNameLst>
                                          <p:attrName>style.visibility</p:attrName>
                                        </p:attrNameLst>
                                      </p:cBhvr>
                                      <p:to>
                                        <p:strVal val="visible"/>
                                      </p:to>
                                    </p:set>
                                    <p:animEffect transition="in" filter="wedge">
                                      <p:cBhvr>
                                        <p:cTn id="79" dur="3000"/>
                                        <p:tgtEl>
                                          <p:spTgt spid="147461"/>
                                        </p:tgtEl>
                                      </p:cBhvr>
                                    </p:animEffect>
                                  </p:childTnLst>
                                </p:cTn>
                              </p:par>
                              <p:par>
                                <p:cTn id="80" presetID="53" presetClass="entr" presetSubtype="0" fill="hold" nodeType="withEffect">
                                  <p:stCondLst>
                                    <p:cond delay="0"/>
                                  </p:stCondLst>
                                  <p:childTnLst>
                                    <p:set>
                                      <p:cBhvr>
                                        <p:cTn id="81" dur="1" fill="hold">
                                          <p:stCondLst>
                                            <p:cond delay="0"/>
                                          </p:stCondLst>
                                        </p:cTn>
                                        <p:tgtEl>
                                          <p:spTgt spid="147492"/>
                                        </p:tgtEl>
                                        <p:attrNameLst>
                                          <p:attrName>style.visibility</p:attrName>
                                        </p:attrNameLst>
                                      </p:cBhvr>
                                      <p:to>
                                        <p:strVal val="visible"/>
                                      </p:to>
                                    </p:set>
                                    <p:anim calcmode="lin" valueType="num">
                                      <p:cBhvr>
                                        <p:cTn id="82" dur="500" fill="hold"/>
                                        <p:tgtEl>
                                          <p:spTgt spid="147492"/>
                                        </p:tgtEl>
                                        <p:attrNameLst>
                                          <p:attrName>ppt_w</p:attrName>
                                        </p:attrNameLst>
                                      </p:cBhvr>
                                      <p:tavLst>
                                        <p:tav tm="0">
                                          <p:val>
                                            <p:fltVal val="0"/>
                                          </p:val>
                                        </p:tav>
                                        <p:tav tm="100000">
                                          <p:val>
                                            <p:strVal val="#ppt_w"/>
                                          </p:val>
                                        </p:tav>
                                      </p:tavLst>
                                    </p:anim>
                                    <p:anim calcmode="lin" valueType="num">
                                      <p:cBhvr>
                                        <p:cTn id="83" dur="500" fill="hold"/>
                                        <p:tgtEl>
                                          <p:spTgt spid="147492"/>
                                        </p:tgtEl>
                                        <p:attrNameLst>
                                          <p:attrName>ppt_h</p:attrName>
                                        </p:attrNameLst>
                                      </p:cBhvr>
                                      <p:tavLst>
                                        <p:tav tm="0">
                                          <p:val>
                                            <p:fltVal val="0"/>
                                          </p:val>
                                        </p:tav>
                                        <p:tav tm="100000">
                                          <p:val>
                                            <p:strVal val="#ppt_h"/>
                                          </p:val>
                                        </p:tav>
                                      </p:tavLst>
                                    </p:anim>
                                    <p:animEffect transition="in" filter="fade">
                                      <p:cBhvr>
                                        <p:cTn id="84" dur="500"/>
                                        <p:tgtEl>
                                          <p:spTgt spid="147492"/>
                                        </p:tgtEl>
                                      </p:cBhvr>
                                    </p:animEffect>
                                  </p:childTnLst>
                                </p:cTn>
                              </p:par>
                              <p:par>
                                <p:cTn id="85" presetID="53" presetClass="entr" presetSubtype="0" fill="hold" nodeType="withEffect">
                                  <p:stCondLst>
                                    <p:cond delay="0"/>
                                  </p:stCondLst>
                                  <p:childTnLst>
                                    <p:set>
                                      <p:cBhvr>
                                        <p:cTn id="86" dur="1" fill="hold">
                                          <p:stCondLst>
                                            <p:cond delay="0"/>
                                          </p:stCondLst>
                                        </p:cTn>
                                        <p:tgtEl>
                                          <p:spTgt spid="147493"/>
                                        </p:tgtEl>
                                        <p:attrNameLst>
                                          <p:attrName>style.visibility</p:attrName>
                                        </p:attrNameLst>
                                      </p:cBhvr>
                                      <p:to>
                                        <p:strVal val="visible"/>
                                      </p:to>
                                    </p:set>
                                    <p:anim calcmode="lin" valueType="num">
                                      <p:cBhvr>
                                        <p:cTn id="87" dur="500" fill="hold"/>
                                        <p:tgtEl>
                                          <p:spTgt spid="147493"/>
                                        </p:tgtEl>
                                        <p:attrNameLst>
                                          <p:attrName>ppt_w</p:attrName>
                                        </p:attrNameLst>
                                      </p:cBhvr>
                                      <p:tavLst>
                                        <p:tav tm="0">
                                          <p:val>
                                            <p:fltVal val="0"/>
                                          </p:val>
                                        </p:tav>
                                        <p:tav tm="100000">
                                          <p:val>
                                            <p:strVal val="#ppt_w"/>
                                          </p:val>
                                        </p:tav>
                                      </p:tavLst>
                                    </p:anim>
                                    <p:anim calcmode="lin" valueType="num">
                                      <p:cBhvr>
                                        <p:cTn id="88" dur="500" fill="hold"/>
                                        <p:tgtEl>
                                          <p:spTgt spid="147493"/>
                                        </p:tgtEl>
                                        <p:attrNameLst>
                                          <p:attrName>ppt_h</p:attrName>
                                        </p:attrNameLst>
                                      </p:cBhvr>
                                      <p:tavLst>
                                        <p:tav tm="0">
                                          <p:val>
                                            <p:fltVal val="0"/>
                                          </p:val>
                                        </p:tav>
                                        <p:tav tm="100000">
                                          <p:val>
                                            <p:strVal val="#ppt_h"/>
                                          </p:val>
                                        </p:tav>
                                      </p:tavLst>
                                    </p:anim>
                                    <p:animEffect transition="in" filter="fade">
                                      <p:cBhvr>
                                        <p:cTn id="89" dur="500"/>
                                        <p:tgtEl>
                                          <p:spTgt spid="147493"/>
                                        </p:tgtEl>
                                      </p:cBhvr>
                                    </p:animEffect>
                                  </p:childTnLst>
                                </p:cTn>
                              </p:par>
                              <p:par>
                                <p:cTn id="90" presetID="9" presetClass="entr" presetSubtype="0" fill="hold" nodeType="withEffect">
                                  <p:stCondLst>
                                    <p:cond delay="0"/>
                                  </p:stCondLst>
                                  <p:childTnLst>
                                    <p:set>
                                      <p:cBhvr>
                                        <p:cTn id="91" dur="1" fill="hold">
                                          <p:stCondLst>
                                            <p:cond delay="0"/>
                                          </p:stCondLst>
                                        </p:cTn>
                                        <p:tgtEl>
                                          <p:spTgt spid="4"/>
                                        </p:tgtEl>
                                        <p:attrNameLst>
                                          <p:attrName>style.visibility</p:attrName>
                                        </p:attrNameLst>
                                      </p:cBhvr>
                                      <p:to>
                                        <p:strVal val="visible"/>
                                      </p:to>
                                    </p:set>
                                    <p:animEffect transition="in" filter="dissolve">
                                      <p:cBhvr>
                                        <p:cTn id="92" dur="500"/>
                                        <p:tgtEl>
                                          <p:spTgt spid="4"/>
                                        </p:tgtEl>
                                      </p:cBhvr>
                                    </p:animEffect>
                                  </p:childTnLst>
                                </p:cTn>
                              </p:par>
                              <p:par>
                                <p:cTn id="93" presetID="22" presetClass="entr" presetSubtype="4" fill="hold" grpId="1" nodeType="withEffect">
                                  <p:stCondLst>
                                    <p:cond delay="0"/>
                                  </p:stCondLst>
                                  <p:childTnLst>
                                    <p:set>
                                      <p:cBhvr>
                                        <p:cTn id="94" dur="1" fill="hold">
                                          <p:stCondLst>
                                            <p:cond delay="0"/>
                                          </p:stCondLst>
                                        </p:cTn>
                                        <p:tgtEl>
                                          <p:spTgt spid="147497"/>
                                        </p:tgtEl>
                                        <p:attrNameLst>
                                          <p:attrName>style.visibility</p:attrName>
                                        </p:attrNameLst>
                                      </p:cBhvr>
                                      <p:to>
                                        <p:strVal val="visible"/>
                                      </p:to>
                                    </p:set>
                                    <p:animEffect transition="in" filter="wipe(down)">
                                      <p:cBhvr>
                                        <p:cTn id="95" dur="3000"/>
                                        <p:tgtEl>
                                          <p:spTgt spid="147497"/>
                                        </p:tgtEl>
                                      </p:cBhvr>
                                    </p:animEffect>
                                  </p:childTnLst>
                                </p:cTn>
                              </p:par>
                              <p:par>
                                <p:cTn id="96" presetID="53" presetClass="entr" presetSubtype="0" fill="hold" nodeType="withEffect">
                                  <p:stCondLst>
                                    <p:cond delay="0"/>
                                  </p:stCondLst>
                                  <p:childTnLst>
                                    <p:set>
                                      <p:cBhvr>
                                        <p:cTn id="97" dur="1" fill="hold">
                                          <p:stCondLst>
                                            <p:cond delay="0"/>
                                          </p:stCondLst>
                                        </p:cTn>
                                        <p:tgtEl>
                                          <p:spTgt spid="147495"/>
                                        </p:tgtEl>
                                        <p:attrNameLst>
                                          <p:attrName>style.visibility</p:attrName>
                                        </p:attrNameLst>
                                      </p:cBhvr>
                                      <p:to>
                                        <p:strVal val="visible"/>
                                      </p:to>
                                    </p:set>
                                    <p:anim calcmode="lin" valueType="num">
                                      <p:cBhvr>
                                        <p:cTn id="98" dur="500" fill="hold"/>
                                        <p:tgtEl>
                                          <p:spTgt spid="147495"/>
                                        </p:tgtEl>
                                        <p:attrNameLst>
                                          <p:attrName>ppt_w</p:attrName>
                                        </p:attrNameLst>
                                      </p:cBhvr>
                                      <p:tavLst>
                                        <p:tav tm="0">
                                          <p:val>
                                            <p:fltVal val="0"/>
                                          </p:val>
                                        </p:tav>
                                        <p:tav tm="100000">
                                          <p:val>
                                            <p:strVal val="#ppt_w"/>
                                          </p:val>
                                        </p:tav>
                                      </p:tavLst>
                                    </p:anim>
                                    <p:anim calcmode="lin" valueType="num">
                                      <p:cBhvr>
                                        <p:cTn id="99" dur="500" fill="hold"/>
                                        <p:tgtEl>
                                          <p:spTgt spid="147495"/>
                                        </p:tgtEl>
                                        <p:attrNameLst>
                                          <p:attrName>ppt_h</p:attrName>
                                        </p:attrNameLst>
                                      </p:cBhvr>
                                      <p:tavLst>
                                        <p:tav tm="0">
                                          <p:val>
                                            <p:fltVal val="0"/>
                                          </p:val>
                                        </p:tav>
                                        <p:tav tm="100000">
                                          <p:val>
                                            <p:strVal val="#ppt_h"/>
                                          </p:val>
                                        </p:tav>
                                      </p:tavLst>
                                    </p:anim>
                                    <p:animEffect transition="in" filter="fade">
                                      <p:cBhvr>
                                        <p:cTn id="100" dur="500"/>
                                        <p:tgtEl>
                                          <p:spTgt spid="147495"/>
                                        </p:tgtEl>
                                      </p:cBhvr>
                                    </p:animEffect>
                                  </p:childTnLst>
                                </p:cTn>
                              </p:par>
                              <p:par>
                                <p:cTn id="101" presetID="9" presetClass="entr" presetSubtype="0" fill="hold" nodeType="withEffect">
                                  <p:stCondLst>
                                    <p:cond delay="0"/>
                                  </p:stCondLst>
                                  <p:childTnLst>
                                    <p:set>
                                      <p:cBhvr>
                                        <p:cTn id="102" dur="1" fill="hold">
                                          <p:stCondLst>
                                            <p:cond delay="0"/>
                                          </p:stCondLst>
                                        </p:cTn>
                                        <p:tgtEl>
                                          <p:spTgt spid="6"/>
                                        </p:tgtEl>
                                        <p:attrNameLst>
                                          <p:attrName>style.visibility</p:attrName>
                                        </p:attrNameLst>
                                      </p:cBhvr>
                                      <p:to>
                                        <p:strVal val="visible"/>
                                      </p:to>
                                    </p:set>
                                    <p:animEffect transition="in" filter="dissolve">
                                      <p:cBhvr>
                                        <p:cTn id="103" dur="500"/>
                                        <p:tgtEl>
                                          <p:spTgt spid="6"/>
                                        </p:tgtEl>
                                      </p:cBhvr>
                                    </p:animEffect>
                                  </p:childTnLst>
                                </p:cTn>
                              </p:par>
                              <p:par>
                                <p:cTn id="104" presetID="21" presetClass="entr" presetSubtype="4" fill="hold" grpId="1" nodeType="withEffect">
                                  <p:stCondLst>
                                    <p:cond delay="0"/>
                                  </p:stCondLst>
                                  <p:childTnLst>
                                    <p:set>
                                      <p:cBhvr>
                                        <p:cTn id="105" dur="1" fill="hold">
                                          <p:stCondLst>
                                            <p:cond delay="0"/>
                                          </p:stCondLst>
                                        </p:cTn>
                                        <p:tgtEl>
                                          <p:spTgt spid="147460"/>
                                        </p:tgtEl>
                                        <p:attrNameLst>
                                          <p:attrName>style.visibility</p:attrName>
                                        </p:attrNameLst>
                                      </p:cBhvr>
                                      <p:to>
                                        <p:strVal val="visible"/>
                                      </p:to>
                                    </p:set>
                                    <p:animEffect transition="in" filter="wheel(4)">
                                      <p:cBhvr>
                                        <p:cTn id="106" dur="3000"/>
                                        <p:tgtEl>
                                          <p:spTgt spid="147460"/>
                                        </p:tgtEl>
                                      </p:cBhvr>
                                    </p:animEffect>
                                  </p:childTnLst>
                                </p:cTn>
                              </p:par>
                              <p:par>
                                <p:cTn id="107" presetID="53" presetClass="entr" presetSubtype="0" fill="hold" nodeType="withEffect">
                                  <p:stCondLst>
                                    <p:cond delay="0"/>
                                  </p:stCondLst>
                                  <p:childTnLst>
                                    <p:set>
                                      <p:cBhvr>
                                        <p:cTn id="108" dur="1" fill="hold">
                                          <p:stCondLst>
                                            <p:cond delay="0"/>
                                          </p:stCondLst>
                                        </p:cTn>
                                        <p:tgtEl>
                                          <p:spTgt spid="147496"/>
                                        </p:tgtEl>
                                        <p:attrNameLst>
                                          <p:attrName>style.visibility</p:attrName>
                                        </p:attrNameLst>
                                      </p:cBhvr>
                                      <p:to>
                                        <p:strVal val="visible"/>
                                      </p:to>
                                    </p:set>
                                    <p:anim calcmode="lin" valueType="num">
                                      <p:cBhvr>
                                        <p:cTn id="109" dur="500" fill="hold"/>
                                        <p:tgtEl>
                                          <p:spTgt spid="147496"/>
                                        </p:tgtEl>
                                        <p:attrNameLst>
                                          <p:attrName>ppt_w</p:attrName>
                                        </p:attrNameLst>
                                      </p:cBhvr>
                                      <p:tavLst>
                                        <p:tav tm="0">
                                          <p:val>
                                            <p:fltVal val="0"/>
                                          </p:val>
                                        </p:tav>
                                        <p:tav tm="100000">
                                          <p:val>
                                            <p:strVal val="#ppt_w"/>
                                          </p:val>
                                        </p:tav>
                                      </p:tavLst>
                                    </p:anim>
                                    <p:anim calcmode="lin" valueType="num">
                                      <p:cBhvr>
                                        <p:cTn id="110" dur="500" fill="hold"/>
                                        <p:tgtEl>
                                          <p:spTgt spid="147496"/>
                                        </p:tgtEl>
                                        <p:attrNameLst>
                                          <p:attrName>ppt_h</p:attrName>
                                        </p:attrNameLst>
                                      </p:cBhvr>
                                      <p:tavLst>
                                        <p:tav tm="0">
                                          <p:val>
                                            <p:fltVal val="0"/>
                                          </p:val>
                                        </p:tav>
                                        <p:tav tm="100000">
                                          <p:val>
                                            <p:strVal val="#ppt_h"/>
                                          </p:val>
                                        </p:tav>
                                      </p:tavLst>
                                    </p:anim>
                                    <p:animEffect transition="in" filter="fade">
                                      <p:cBhvr>
                                        <p:cTn id="111" dur="500"/>
                                        <p:tgtEl>
                                          <p:spTgt spid="147496"/>
                                        </p:tgtEl>
                                      </p:cBhvr>
                                    </p:animEffect>
                                  </p:childTnLst>
                                </p:cTn>
                              </p:par>
                              <p:par>
                                <p:cTn id="112" presetID="53" presetClass="entr" presetSubtype="0" fill="hold" nodeType="withEffect">
                                  <p:stCondLst>
                                    <p:cond delay="0"/>
                                  </p:stCondLst>
                                  <p:childTnLst>
                                    <p:set>
                                      <p:cBhvr>
                                        <p:cTn id="113" dur="1" fill="hold">
                                          <p:stCondLst>
                                            <p:cond delay="0"/>
                                          </p:stCondLst>
                                        </p:cTn>
                                        <p:tgtEl>
                                          <p:spTgt spid="147494"/>
                                        </p:tgtEl>
                                        <p:attrNameLst>
                                          <p:attrName>style.visibility</p:attrName>
                                        </p:attrNameLst>
                                      </p:cBhvr>
                                      <p:to>
                                        <p:strVal val="visible"/>
                                      </p:to>
                                    </p:set>
                                    <p:anim calcmode="lin" valueType="num">
                                      <p:cBhvr>
                                        <p:cTn id="114" dur="500" fill="hold"/>
                                        <p:tgtEl>
                                          <p:spTgt spid="147494"/>
                                        </p:tgtEl>
                                        <p:attrNameLst>
                                          <p:attrName>ppt_w</p:attrName>
                                        </p:attrNameLst>
                                      </p:cBhvr>
                                      <p:tavLst>
                                        <p:tav tm="0">
                                          <p:val>
                                            <p:fltVal val="0"/>
                                          </p:val>
                                        </p:tav>
                                        <p:tav tm="100000">
                                          <p:val>
                                            <p:strVal val="#ppt_w"/>
                                          </p:val>
                                        </p:tav>
                                      </p:tavLst>
                                    </p:anim>
                                    <p:anim calcmode="lin" valueType="num">
                                      <p:cBhvr>
                                        <p:cTn id="115" dur="500" fill="hold"/>
                                        <p:tgtEl>
                                          <p:spTgt spid="147494"/>
                                        </p:tgtEl>
                                        <p:attrNameLst>
                                          <p:attrName>ppt_h</p:attrName>
                                        </p:attrNameLst>
                                      </p:cBhvr>
                                      <p:tavLst>
                                        <p:tav tm="0">
                                          <p:val>
                                            <p:fltVal val="0"/>
                                          </p:val>
                                        </p:tav>
                                        <p:tav tm="100000">
                                          <p:val>
                                            <p:strVal val="#ppt_h"/>
                                          </p:val>
                                        </p:tav>
                                      </p:tavLst>
                                    </p:anim>
                                    <p:animEffect transition="in" filter="fade">
                                      <p:cBhvr>
                                        <p:cTn id="116" dur="500"/>
                                        <p:tgtEl>
                                          <p:spTgt spid="147494"/>
                                        </p:tgtEl>
                                      </p:cBhvr>
                                    </p:animEffect>
                                  </p:childTnLst>
                                </p:cTn>
                              </p:par>
                            </p:childTnLst>
                          </p:cTn>
                        </p:par>
                        <p:par>
                          <p:cTn id="117" fill="hold">
                            <p:stCondLst>
                              <p:cond delay="3000"/>
                            </p:stCondLst>
                            <p:childTnLst>
                              <p:par>
                                <p:cTn id="118" presetID="53" presetClass="entr" presetSubtype="0" fill="hold" grpId="0" nodeType="afterEffect">
                                  <p:stCondLst>
                                    <p:cond delay="0"/>
                                  </p:stCondLst>
                                  <p:childTnLst>
                                    <p:set>
                                      <p:cBhvr>
                                        <p:cTn id="119" dur="1" fill="hold">
                                          <p:stCondLst>
                                            <p:cond delay="0"/>
                                          </p:stCondLst>
                                        </p:cTn>
                                        <p:tgtEl>
                                          <p:spTgt spid="147556"/>
                                        </p:tgtEl>
                                        <p:attrNameLst>
                                          <p:attrName>style.visibility</p:attrName>
                                        </p:attrNameLst>
                                      </p:cBhvr>
                                      <p:to>
                                        <p:strVal val="visible"/>
                                      </p:to>
                                    </p:set>
                                    <p:anim calcmode="lin" valueType="num">
                                      <p:cBhvr>
                                        <p:cTn id="120" dur="500" fill="hold"/>
                                        <p:tgtEl>
                                          <p:spTgt spid="147556"/>
                                        </p:tgtEl>
                                        <p:attrNameLst>
                                          <p:attrName>ppt_w</p:attrName>
                                        </p:attrNameLst>
                                      </p:cBhvr>
                                      <p:tavLst>
                                        <p:tav tm="0">
                                          <p:val>
                                            <p:fltVal val="0"/>
                                          </p:val>
                                        </p:tav>
                                        <p:tav tm="100000">
                                          <p:val>
                                            <p:strVal val="#ppt_w"/>
                                          </p:val>
                                        </p:tav>
                                      </p:tavLst>
                                    </p:anim>
                                    <p:anim calcmode="lin" valueType="num">
                                      <p:cBhvr>
                                        <p:cTn id="121" dur="500" fill="hold"/>
                                        <p:tgtEl>
                                          <p:spTgt spid="147556"/>
                                        </p:tgtEl>
                                        <p:attrNameLst>
                                          <p:attrName>ppt_h</p:attrName>
                                        </p:attrNameLst>
                                      </p:cBhvr>
                                      <p:tavLst>
                                        <p:tav tm="0">
                                          <p:val>
                                            <p:fltVal val="0"/>
                                          </p:val>
                                        </p:tav>
                                        <p:tav tm="100000">
                                          <p:val>
                                            <p:strVal val="#ppt_h"/>
                                          </p:val>
                                        </p:tav>
                                      </p:tavLst>
                                    </p:anim>
                                    <p:animEffect transition="in" filter="fade">
                                      <p:cBhvr>
                                        <p:cTn id="122" dur="500"/>
                                        <p:tgtEl>
                                          <p:spTgt spid="147556"/>
                                        </p:tgtEl>
                                      </p:cBhvr>
                                    </p:animEffect>
                                  </p:childTnLst>
                                </p:cTn>
                              </p:par>
                            </p:childTnLst>
                          </p:cTn>
                        </p:par>
                        <p:par>
                          <p:cTn id="123" fill="hold">
                            <p:stCondLst>
                              <p:cond delay="3500"/>
                            </p:stCondLst>
                            <p:childTnLst>
                              <p:par>
                                <p:cTn id="124" presetID="53" presetClass="exit" presetSubtype="0" fill="hold" grpId="1" nodeType="afterEffect">
                                  <p:stCondLst>
                                    <p:cond delay="1000"/>
                                  </p:stCondLst>
                                  <p:childTnLst>
                                    <p:anim calcmode="lin" valueType="num">
                                      <p:cBhvr>
                                        <p:cTn id="125" dur="500"/>
                                        <p:tgtEl>
                                          <p:spTgt spid="147556"/>
                                        </p:tgtEl>
                                        <p:attrNameLst>
                                          <p:attrName>ppt_w</p:attrName>
                                        </p:attrNameLst>
                                      </p:cBhvr>
                                      <p:tavLst>
                                        <p:tav tm="0">
                                          <p:val>
                                            <p:strVal val="ppt_w"/>
                                          </p:val>
                                        </p:tav>
                                        <p:tav tm="100000">
                                          <p:val>
                                            <p:fltVal val="0"/>
                                          </p:val>
                                        </p:tav>
                                      </p:tavLst>
                                    </p:anim>
                                    <p:anim calcmode="lin" valueType="num">
                                      <p:cBhvr>
                                        <p:cTn id="126" dur="500"/>
                                        <p:tgtEl>
                                          <p:spTgt spid="147556"/>
                                        </p:tgtEl>
                                        <p:attrNameLst>
                                          <p:attrName>ppt_h</p:attrName>
                                        </p:attrNameLst>
                                      </p:cBhvr>
                                      <p:tavLst>
                                        <p:tav tm="0">
                                          <p:val>
                                            <p:strVal val="ppt_h"/>
                                          </p:val>
                                        </p:tav>
                                        <p:tav tm="100000">
                                          <p:val>
                                            <p:fltVal val="0"/>
                                          </p:val>
                                        </p:tav>
                                      </p:tavLst>
                                    </p:anim>
                                    <p:animEffect transition="out" filter="fade">
                                      <p:cBhvr>
                                        <p:cTn id="127" dur="500"/>
                                        <p:tgtEl>
                                          <p:spTgt spid="147556"/>
                                        </p:tgtEl>
                                      </p:cBhvr>
                                    </p:animEffect>
                                    <p:set>
                                      <p:cBhvr>
                                        <p:cTn id="128" dur="1" fill="hold">
                                          <p:stCondLst>
                                            <p:cond delay="499"/>
                                          </p:stCondLst>
                                        </p:cTn>
                                        <p:tgtEl>
                                          <p:spTgt spid="147556"/>
                                        </p:tgtEl>
                                        <p:attrNameLst>
                                          <p:attrName>style.visibility</p:attrName>
                                        </p:attrNameLst>
                                      </p:cBhvr>
                                      <p:to>
                                        <p:strVal val="hidden"/>
                                      </p:to>
                                    </p:set>
                                  </p:childTnLst>
                                </p:cTn>
                              </p:par>
                            </p:childTnLst>
                          </p:cTn>
                        </p:par>
                        <p:par>
                          <p:cTn id="129" fill="hold">
                            <p:stCondLst>
                              <p:cond delay="5000"/>
                            </p:stCondLst>
                            <p:childTnLst>
                              <p:par>
                                <p:cTn id="130" presetID="53" presetClass="entr" presetSubtype="0" fill="hold" grpId="0" nodeType="afterEffect">
                                  <p:stCondLst>
                                    <p:cond delay="1000"/>
                                  </p:stCondLst>
                                  <p:childTnLst>
                                    <p:set>
                                      <p:cBhvr>
                                        <p:cTn id="131" dur="1" fill="hold">
                                          <p:stCondLst>
                                            <p:cond delay="0"/>
                                          </p:stCondLst>
                                        </p:cTn>
                                        <p:tgtEl>
                                          <p:spTgt spid="147557"/>
                                        </p:tgtEl>
                                        <p:attrNameLst>
                                          <p:attrName>style.visibility</p:attrName>
                                        </p:attrNameLst>
                                      </p:cBhvr>
                                      <p:to>
                                        <p:strVal val="visible"/>
                                      </p:to>
                                    </p:set>
                                    <p:anim calcmode="lin" valueType="num">
                                      <p:cBhvr>
                                        <p:cTn id="132" dur="500" fill="hold"/>
                                        <p:tgtEl>
                                          <p:spTgt spid="147557"/>
                                        </p:tgtEl>
                                        <p:attrNameLst>
                                          <p:attrName>ppt_w</p:attrName>
                                        </p:attrNameLst>
                                      </p:cBhvr>
                                      <p:tavLst>
                                        <p:tav tm="0">
                                          <p:val>
                                            <p:fltVal val="0"/>
                                          </p:val>
                                        </p:tav>
                                        <p:tav tm="100000">
                                          <p:val>
                                            <p:strVal val="#ppt_w"/>
                                          </p:val>
                                        </p:tav>
                                      </p:tavLst>
                                    </p:anim>
                                    <p:anim calcmode="lin" valueType="num">
                                      <p:cBhvr>
                                        <p:cTn id="133" dur="500" fill="hold"/>
                                        <p:tgtEl>
                                          <p:spTgt spid="147557"/>
                                        </p:tgtEl>
                                        <p:attrNameLst>
                                          <p:attrName>ppt_h</p:attrName>
                                        </p:attrNameLst>
                                      </p:cBhvr>
                                      <p:tavLst>
                                        <p:tav tm="0">
                                          <p:val>
                                            <p:fltVal val="0"/>
                                          </p:val>
                                        </p:tav>
                                        <p:tav tm="100000">
                                          <p:val>
                                            <p:strVal val="#ppt_h"/>
                                          </p:val>
                                        </p:tav>
                                      </p:tavLst>
                                    </p:anim>
                                    <p:animEffect transition="in" filter="fade">
                                      <p:cBhvr>
                                        <p:cTn id="134" dur="500"/>
                                        <p:tgtEl>
                                          <p:spTgt spid="147557"/>
                                        </p:tgtEl>
                                      </p:cBhvr>
                                    </p:animEffect>
                                  </p:childTnLst>
                                </p:cTn>
                              </p:par>
                            </p:childTnLst>
                          </p:cTn>
                        </p:par>
                        <p:par>
                          <p:cTn id="135" fill="hold">
                            <p:stCondLst>
                              <p:cond delay="6500"/>
                            </p:stCondLst>
                            <p:childTnLst>
                              <p:par>
                                <p:cTn id="136" presetID="53" presetClass="exit" presetSubtype="0" fill="hold" grpId="1" nodeType="afterEffect">
                                  <p:stCondLst>
                                    <p:cond delay="1000"/>
                                  </p:stCondLst>
                                  <p:childTnLst>
                                    <p:anim calcmode="lin" valueType="num">
                                      <p:cBhvr>
                                        <p:cTn id="137" dur="500"/>
                                        <p:tgtEl>
                                          <p:spTgt spid="147557"/>
                                        </p:tgtEl>
                                        <p:attrNameLst>
                                          <p:attrName>ppt_w</p:attrName>
                                        </p:attrNameLst>
                                      </p:cBhvr>
                                      <p:tavLst>
                                        <p:tav tm="0">
                                          <p:val>
                                            <p:strVal val="ppt_w"/>
                                          </p:val>
                                        </p:tav>
                                        <p:tav tm="100000">
                                          <p:val>
                                            <p:fltVal val="0"/>
                                          </p:val>
                                        </p:tav>
                                      </p:tavLst>
                                    </p:anim>
                                    <p:anim calcmode="lin" valueType="num">
                                      <p:cBhvr>
                                        <p:cTn id="138" dur="500"/>
                                        <p:tgtEl>
                                          <p:spTgt spid="147557"/>
                                        </p:tgtEl>
                                        <p:attrNameLst>
                                          <p:attrName>ppt_h</p:attrName>
                                        </p:attrNameLst>
                                      </p:cBhvr>
                                      <p:tavLst>
                                        <p:tav tm="0">
                                          <p:val>
                                            <p:strVal val="ppt_h"/>
                                          </p:val>
                                        </p:tav>
                                        <p:tav tm="100000">
                                          <p:val>
                                            <p:fltVal val="0"/>
                                          </p:val>
                                        </p:tav>
                                      </p:tavLst>
                                    </p:anim>
                                    <p:animEffect transition="out" filter="fade">
                                      <p:cBhvr>
                                        <p:cTn id="139" dur="500"/>
                                        <p:tgtEl>
                                          <p:spTgt spid="147557"/>
                                        </p:tgtEl>
                                      </p:cBhvr>
                                    </p:animEffect>
                                    <p:set>
                                      <p:cBhvr>
                                        <p:cTn id="140" dur="1" fill="hold">
                                          <p:stCondLst>
                                            <p:cond delay="499"/>
                                          </p:stCondLst>
                                        </p:cTn>
                                        <p:tgtEl>
                                          <p:spTgt spid="147557"/>
                                        </p:tgtEl>
                                        <p:attrNameLst>
                                          <p:attrName>style.visibility</p:attrName>
                                        </p:attrNameLst>
                                      </p:cBhvr>
                                      <p:to>
                                        <p:strVal val="hidden"/>
                                      </p:to>
                                    </p:set>
                                  </p:childTnLst>
                                </p:cTn>
                              </p:par>
                            </p:childTnLst>
                          </p:cTn>
                        </p:par>
                        <p:par>
                          <p:cTn id="141" fill="hold">
                            <p:stCondLst>
                              <p:cond delay="8000"/>
                            </p:stCondLst>
                            <p:childTnLst>
                              <p:par>
                                <p:cTn id="142" presetID="53" presetClass="entr" presetSubtype="0" fill="hold" grpId="0" nodeType="afterEffect">
                                  <p:stCondLst>
                                    <p:cond delay="1000"/>
                                  </p:stCondLst>
                                  <p:childTnLst>
                                    <p:set>
                                      <p:cBhvr>
                                        <p:cTn id="143" dur="1" fill="hold">
                                          <p:stCondLst>
                                            <p:cond delay="0"/>
                                          </p:stCondLst>
                                        </p:cTn>
                                        <p:tgtEl>
                                          <p:spTgt spid="147558"/>
                                        </p:tgtEl>
                                        <p:attrNameLst>
                                          <p:attrName>style.visibility</p:attrName>
                                        </p:attrNameLst>
                                      </p:cBhvr>
                                      <p:to>
                                        <p:strVal val="visible"/>
                                      </p:to>
                                    </p:set>
                                    <p:anim calcmode="lin" valueType="num">
                                      <p:cBhvr>
                                        <p:cTn id="144" dur="500" fill="hold"/>
                                        <p:tgtEl>
                                          <p:spTgt spid="147558"/>
                                        </p:tgtEl>
                                        <p:attrNameLst>
                                          <p:attrName>ppt_w</p:attrName>
                                        </p:attrNameLst>
                                      </p:cBhvr>
                                      <p:tavLst>
                                        <p:tav tm="0">
                                          <p:val>
                                            <p:fltVal val="0"/>
                                          </p:val>
                                        </p:tav>
                                        <p:tav tm="100000">
                                          <p:val>
                                            <p:strVal val="#ppt_w"/>
                                          </p:val>
                                        </p:tav>
                                      </p:tavLst>
                                    </p:anim>
                                    <p:anim calcmode="lin" valueType="num">
                                      <p:cBhvr>
                                        <p:cTn id="145" dur="500" fill="hold"/>
                                        <p:tgtEl>
                                          <p:spTgt spid="147558"/>
                                        </p:tgtEl>
                                        <p:attrNameLst>
                                          <p:attrName>ppt_h</p:attrName>
                                        </p:attrNameLst>
                                      </p:cBhvr>
                                      <p:tavLst>
                                        <p:tav tm="0">
                                          <p:val>
                                            <p:fltVal val="0"/>
                                          </p:val>
                                        </p:tav>
                                        <p:tav tm="100000">
                                          <p:val>
                                            <p:strVal val="#ppt_h"/>
                                          </p:val>
                                        </p:tav>
                                      </p:tavLst>
                                    </p:anim>
                                    <p:animEffect transition="in" filter="fade">
                                      <p:cBhvr>
                                        <p:cTn id="146" dur="500"/>
                                        <p:tgtEl>
                                          <p:spTgt spid="147558"/>
                                        </p:tgtEl>
                                      </p:cBhvr>
                                    </p:animEffect>
                                  </p:childTnLst>
                                </p:cTn>
                              </p:par>
                            </p:childTnLst>
                          </p:cTn>
                        </p:par>
                        <p:par>
                          <p:cTn id="147" fill="hold">
                            <p:stCondLst>
                              <p:cond delay="9500"/>
                            </p:stCondLst>
                            <p:childTnLst>
                              <p:par>
                                <p:cTn id="148" presetID="53" presetClass="exit" presetSubtype="0" fill="hold" grpId="1" nodeType="afterEffect">
                                  <p:stCondLst>
                                    <p:cond delay="1000"/>
                                  </p:stCondLst>
                                  <p:childTnLst>
                                    <p:anim calcmode="lin" valueType="num">
                                      <p:cBhvr>
                                        <p:cTn id="149" dur="500"/>
                                        <p:tgtEl>
                                          <p:spTgt spid="147558"/>
                                        </p:tgtEl>
                                        <p:attrNameLst>
                                          <p:attrName>ppt_w</p:attrName>
                                        </p:attrNameLst>
                                      </p:cBhvr>
                                      <p:tavLst>
                                        <p:tav tm="0">
                                          <p:val>
                                            <p:strVal val="ppt_w"/>
                                          </p:val>
                                        </p:tav>
                                        <p:tav tm="100000">
                                          <p:val>
                                            <p:fltVal val="0"/>
                                          </p:val>
                                        </p:tav>
                                      </p:tavLst>
                                    </p:anim>
                                    <p:anim calcmode="lin" valueType="num">
                                      <p:cBhvr>
                                        <p:cTn id="150" dur="500"/>
                                        <p:tgtEl>
                                          <p:spTgt spid="147558"/>
                                        </p:tgtEl>
                                        <p:attrNameLst>
                                          <p:attrName>ppt_h</p:attrName>
                                        </p:attrNameLst>
                                      </p:cBhvr>
                                      <p:tavLst>
                                        <p:tav tm="0">
                                          <p:val>
                                            <p:strVal val="ppt_h"/>
                                          </p:val>
                                        </p:tav>
                                        <p:tav tm="100000">
                                          <p:val>
                                            <p:fltVal val="0"/>
                                          </p:val>
                                        </p:tav>
                                      </p:tavLst>
                                    </p:anim>
                                    <p:animEffect transition="out" filter="fade">
                                      <p:cBhvr>
                                        <p:cTn id="151" dur="500"/>
                                        <p:tgtEl>
                                          <p:spTgt spid="147558"/>
                                        </p:tgtEl>
                                      </p:cBhvr>
                                    </p:animEffect>
                                    <p:set>
                                      <p:cBhvr>
                                        <p:cTn id="152" dur="1" fill="hold">
                                          <p:stCondLst>
                                            <p:cond delay="499"/>
                                          </p:stCondLst>
                                        </p:cTn>
                                        <p:tgtEl>
                                          <p:spTgt spid="147558"/>
                                        </p:tgtEl>
                                        <p:attrNameLst>
                                          <p:attrName>style.visibility</p:attrName>
                                        </p:attrNameLst>
                                      </p:cBhvr>
                                      <p:to>
                                        <p:strVal val="hidden"/>
                                      </p:to>
                                    </p:set>
                                  </p:childTnLst>
                                </p:cTn>
                              </p:par>
                            </p:childTnLst>
                          </p:cTn>
                        </p:par>
                        <p:par>
                          <p:cTn id="153" fill="hold">
                            <p:stCondLst>
                              <p:cond delay="11000"/>
                            </p:stCondLst>
                            <p:childTnLst>
                              <p:par>
                                <p:cTn id="154" presetID="53" presetClass="exit" presetSubtype="0" fill="hold" nodeType="afterEffect">
                                  <p:stCondLst>
                                    <p:cond delay="0"/>
                                  </p:stCondLst>
                                  <p:childTnLst>
                                    <p:anim calcmode="lin" valueType="num">
                                      <p:cBhvr>
                                        <p:cTn id="155" dur="500"/>
                                        <p:tgtEl>
                                          <p:spTgt spid="147493"/>
                                        </p:tgtEl>
                                        <p:attrNameLst>
                                          <p:attrName>ppt_w</p:attrName>
                                        </p:attrNameLst>
                                      </p:cBhvr>
                                      <p:tavLst>
                                        <p:tav tm="0">
                                          <p:val>
                                            <p:strVal val="ppt_w"/>
                                          </p:val>
                                        </p:tav>
                                        <p:tav tm="100000">
                                          <p:val>
                                            <p:fltVal val="0"/>
                                          </p:val>
                                        </p:tav>
                                      </p:tavLst>
                                    </p:anim>
                                    <p:anim calcmode="lin" valueType="num">
                                      <p:cBhvr>
                                        <p:cTn id="156" dur="500"/>
                                        <p:tgtEl>
                                          <p:spTgt spid="147493"/>
                                        </p:tgtEl>
                                        <p:attrNameLst>
                                          <p:attrName>ppt_h</p:attrName>
                                        </p:attrNameLst>
                                      </p:cBhvr>
                                      <p:tavLst>
                                        <p:tav tm="0">
                                          <p:val>
                                            <p:strVal val="ppt_h"/>
                                          </p:val>
                                        </p:tav>
                                        <p:tav tm="100000">
                                          <p:val>
                                            <p:fltVal val="0"/>
                                          </p:val>
                                        </p:tav>
                                      </p:tavLst>
                                    </p:anim>
                                    <p:animEffect transition="out" filter="fade">
                                      <p:cBhvr>
                                        <p:cTn id="157" dur="500"/>
                                        <p:tgtEl>
                                          <p:spTgt spid="147493"/>
                                        </p:tgtEl>
                                      </p:cBhvr>
                                    </p:animEffect>
                                    <p:set>
                                      <p:cBhvr>
                                        <p:cTn id="158" dur="1" fill="hold">
                                          <p:stCondLst>
                                            <p:cond delay="499"/>
                                          </p:stCondLst>
                                        </p:cTn>
                                        <p:tgtEl>
                                          <p:spTgt spid="147493"/>
                                        </p:tgtEl>
                                        <p:attrNameLst>
                                          <p:attrName>style.visibility</p:attrName>
                                        </p:attrNameLst>
                                      </p:cBhvr>
                                      <p:to>
                                        <p:strVal val="hidden"/>
                                      </p:to>
                                    </p:set>
                                  </p:childTnLst>
                                </p:cTn>
                              </p:par>
                              <p:par>
                                <p:cTn id="159" presetID="53" presetClass="exit" presetSubtype="0" fill="hold" nodeType="withEffect">
                                  <p:stCondLst>
                                    <p:cond delay="0"/>
                                  </p:stCondLst>
                                  <p:childTnLst>
                                    <p:anim calcmode="lin" valueType="num">
                                      <p:cBhvr>
                                        <p:cTn id="160" dur="500"/>
                                        <p:tgtEl>
                                          <p:spTgt spid="147495"/>
                                        </p:tgtEl>
                                        <p:attrNameLst>
                                          <p:attrName>ppt_w</p:attrName>
                                        </p:attrNameLst>
                                      </p:cBhvr>
                                      <p:tavLst>
                                        <p:tav tm="0">
                                          <p:val>
                                            <p:strVal val="ppt_w"/>
                                          </p:val>
                                        </p:tav>
                                        <p:tav tm="100000">
                                          <p:val>
                                            <p:fltVal val="0"/>
                                          </p:val>
                                        </p:tav>
                                      </p:tavLst>
                                    </p:anim>
                                    <p:anim calcmode="lin" valueType="num">
                                      <p:cBhvr>
                                        <p:cTn id="161" dur="500"/>
                                        <p:tgtEl>
                                          <p:spTgt spid="147495"/>
                                        </p:tgtEl>
                                        <p:attrNameLst>
                                          <p:attrName>ppt_h</p:attrName>
                                        </p:attrNameLst>
                                      </p:cBhvr>
                                      <p:tavLst>
                                        <p:tav tm="0">
                                          <p:val>
                                            <p:strVal val="ppt_h"/>
                                          </p:val>
                                        </p:tav>
                                        <p:tav tm="100000">
                                          <p:val>
                                            <p:fltVal val="0"/>
                                          </p:val>
                                        </p:tav>
                                      </p:tavLst>
                                    </p:anim>
                                    <p:animEffect transition="out" filter="fade">
                                      <p:cBhvr>
                                        <p:cTn id="162" dur="500"/>
                                        <p:tgtEl>
                                          <p:spTgt spid="147495"/>
                                        </p:tgtEl>
                                      </p:cBhvr>
                                    </p:animEffect>
                                    <p:set>
                                      <p:cBhvr>
                                        <p:cTn id="163" dur="1" fill="hold">
                                          <p:stCondLst>
                                            <p:cond delay="499"/>
                                          </p:stCondLst>
                                        </p:cTn>
                                        <p:tgtEl>
                                          <p:spTgt spid="147495"/>
                                        </p:tgtEl>
                                        <p:attrNameLst>
                                          <p:attrName>style.visibility</p:attrName>
                                        </p:attrNameLst>
                                      </p:cBhvr>
                                      <p:to>
                                        <p:strVal val="hidden"/>
                                      </p:to>
                                    </p:set>
                                  </p:childTnLst>
                                </p:cTn>
                              </p:par>
                              <p:par>
                                <p:cTn id="164" presetID="53" presetClass="exit" presetSubtype="0" fill="hold" nodeType="withEffect">
                                  <p:stCondLst>
                                    <p:cond delay="0"/>
                                  </p:stCondLst>
                                  <p:childTnLst>
                                    <p:anim calcmode="lin" valueType="num">
                                      <p:cBhvr>
                                        <p:cTn id="165" dur="500"/>
                                        <p:tgtEl>
                                          <p:spTgt spid="147494"/>
                                        </p:tgtEl>
                                        <p:attrNameLst>
                                          <p:attrName>ppt_w</p:attrName>
                                        </p:attrNameLst>
                                      </p:cBhvr>
                                      <p:tavLst>
                                        <p:tav tm="0">
                                          <p:val>
                                            <p:strVal val="ppt_w"/>
                                          </p:val>
                                        </p:tav>
                                        <p:tav tm="100000">
                                          <p:val>
                                            <p:fltVal val="0"/>
                                          </p:val>
                                        </p:tav>
                                      </p:tavLst>
                                    </p:anim>
                                    <p:anim calcmode="lin" valueType="num">
                                      <p:cBhvr>
                                        <p:cTn id="166" dur="500"/>
                                        <p:tgtEl>
                                          <p:spTgt spid="147494"/>
                                        </p:tgtEl>
                                        <p:attrNameLst>
                                          <p:attrName>ppt_h</p:attrName>
                                        </p:attrNameLst>
                                      </p:cBhvr>
                                      <p:tavLst>
                                        <p:tav tm="0">
                                          <p:val>
                                            <p:strVal val="ppt_h"/>
                                          </p:val>
                                        </p:tav>
                                        <p:tav tm="100000">
                                          <p:val>
                                            <p:fltVal val="0"/>
                                          </p:val>
                                        </p:tav>
                                      </p:tavLst>
                                    </p:anim>
                                    <p:animEffect transition="out" filter="fade">
                                      <p:cBhvr>
                                        <p:cTn id="167" dur="500"/>
                                        <p:tgtEl>
                                          <p:spTgt spid="147494"/>
                                        </p:tgtEl>
                                      </p:cBhvr>
                                    </p:animEffect>
                                    <p:set>
                                      <p:cBhvr>
                                        <p:cTn id="168" dur="1" fill="hold">
                                          <p:stCondLst>
                                            <p:cond delay="499"/>
                                          </p:stCondLst>
                                        </p:cTn>
                                        <p:tgtEl>
                                          <p:spTgt spid="147494"/>
                                        </p:tgtEl>
                                        <p:attrNameLst>
                                          <p:attrName>style.visibility</p:attrName>
                                        </p:attrNameLst>
                                      </p:cBhvr>
                                      <p:to>
                                        <p:strVal val="hidden"/>
                                      </p:to>
                                    </p:set>
                                  </p:childTnLst>
                                </p:cTn>
                              </p:par>
                              <p:par>
                                <p:cTn id="169" presetID="53" presetClass="exit" presetSubtype="0" fill="hold" nodeType="withEffect">
                                  <p:stCondLst>
                                    <p:cond delay="0"/>
                                  </p:stCondLst>
                                  <p:childTnLst>
                                    <p:anim calcmode="lin" valueType="num">
                                      <p:cBhvr>
                                        <p:cTn id="170" dur="500"/>
                                        <p:tgtEl>
                                          <p:spTgt spid="147496"/>
                                        </p:tgtEl>
                                        <p:attrNameLst>
                                          <p:attrName>ppt_w</p:attrName>
                                        </p:attrNameLst>
                                      </p:cBhvr>
                                      <p:tavLst>
                                        <p:tav tm="0">
                                          <p:val>
                                            <p:strVal val="ppt_w"/>
                                          </p:val>
                                        </p:tav>
                                        <p:tav tm="100000">
                                          <p:val>
                                            <p:fltVal val="0"/>
                                          </p:val>
                                        </p:tav>
                                      </p:tavLst>
                                    </p:anim>
                                    <p:anim calcmode="lin" valueType="num">
                                      <p:cBhvr>
                                        <p:cTn id="171" dur="500"/>
                                        <p:tgtEl>
                                          <p:spTgt spid="147496"/>
                                        </p:tgtEl>
                                        <p:attrNameLst>
                                          <p:attrName>ppt_h</p:attrName>
                                        </p:attrNameLst>
                                      </p:cBhvr>
                                      <p:tavLst>
                                        <p:tav tm="0">
                                          <p:val>
                                            <p:strVal val="ppt_h"/>
                                          </p:val>
                                        </p:tav>
                                        <p:tav tm="100000">
                                          <p:val>
                                            <p:fltVal val="0"/>
                                          </p:val>
                                        </p:tav>
                                      </p:tavLst>
                                    </p:anim>
                                    <p:animEffect transition="out" filter="fade">
                                      <p:cBhvr>
                                        <p:cTn id="172" dur="500"/>
                                        <p:tgtEl>
                                          <p:spTgt spid="147496"/>
                                        </p:tgtEl>
                                      </p:cBhvr>
                                    </p:animEffect>
                                    <p:set>
                                      <p:cBhvr>
                                        <p:cTn id="173" dur="1" fill="hold">
                                          <p:stCondLst>
                                            <p:cond delay="499"/>
                                          </p:stCondLst>
                                        </p:cTn>
                                        <p:tgtEl>
                                          <p:spTgt spid="147496"/>
                                        </p:tgtEl>
                                        <p:attrNameLst>
                                          <p:attrName>style.visibility</p:attrName>
                                        </p:attrNameLst>
                                      </p:cBhvr>
                                      <p:to>
                                        <p:strVal val="hidden"/>
                                      </p:to>
                                    </p:set>
                                  </p:childTnLst>
                                </p:cTn>
                              </p:par>
                              <p:par>
                                <p:cTn id="174" presetID="53" presetClass="exit" presetSubtype="0" fill="hold" nodeType="withEffect">
                                  <p:stCondLst>
                                    <p:cond delay="0"/>
                                  </p:stCondLst>
                                  <p:childTnLst>
                                    <p:anim calcmode="lin" valueType="num">
                                      <p:cBhvr>
                                        <p:cTn id="175" dur="500"/>
                                        <p:tgtEl>
                                          <p:spTgt spid="147487"/>
                                        </p:tgtEl>
                                        <p:attrNameLst>
                                          <p:attrName>ppt_w</p:attrName>
                                        </p:attrNameLst>
                                      </p:cBhvr>
                                      <p:tavLst>
                                        <p:tav tm="0">
                                          <p:val>
                                            <p:strVal val="ppt_w"/>
                                          </p:val>
                                        </p:tav>
                                        <p:tav tm="100000">
                                          <p:val>
                                            <p:fltVal val="0"/>
                                          </p:val>
                                        </p:tav>
                                      </p:tavLst>
                                    </p:anim>
                                    <p:anim calcmode="lin" valueType="num">
                                      <p:cBhvr>
                                        <p:cTn id="176" dur="500"/>
                                        <p:tgtEl>
                                          <p:spTgt spid="147487"/>
                                        </p:tgtEl>
                                        <p:attrNameLst>
                                          <p:attrName>ppt_h</p:attrName>
                                        </p:attrNameLst>
                                      </p:cBhvr>
                                      <p:tavLst>
                                        <p:tav tm="0">
                                          <p:val>
                                            <p:strVal val="ppt_h"/>
                                          </p:val>
                                        </p:tav>
                                        <p:tav tm="100000">
                                          <p:val>
                                            <p:fltVal val="0"/>
                                          </p:val>
                                        </p:tav>
                                      </p:tavLst>
                                    </p:anim>
                                    <p:animEffect transition="out" filter="fade">
                                      <p:cBhvr>
                                        <p:cTn id="177" dur="500"/>
                                        <p:tgtEl>
                                          <p:spTgt spid="147487"/>
                                        </p:tgtEl>
                                      </p:cBhvr>
                                    </p:animEffect>
                                    <p:set>
                                      <p:cBhvr>
                                        <p:cTn id="178" dur="1" fill="hold">
                                          <p:stCondLst>
                                            <p:cond delay="499"/>
                                          </p:stCondLst>
                                        </p:cTn>
                                        <p:tgtEl>
                                          <p:spTgt spid="147487"/>
                                        </p:tgtEl>
                                        <p:attrNameLst>
                                          <p:attrName>style.visibility</p:attrName>
                                        </p:attrNameLst>
                                      </p:cBhvr>
                                      <p:to>
                                        <p:strVal val="hidden"/>
                                      </p:to>
                                    </p:set>
                                  </p:childTnLst>
                                </p:cTn>
                              </p:par>
                              <p:par>
                                <p:cTn id="179" presetID="53" presetClass="exit" presetSubtype="0" fill="hold" nodeType="withEffect">
                                  <p:stCondLst>
                                    <p:cond delay="0"/>
                                  </p:stCondLst>
                                  <p:childTnLst>
                                    <p:anim calcmode="lin" valueType="num">
                                      <p:cBhvr>
                                        <p:cTn id="180" dur="500"/>
                                        <p:tgtEl>
                                          <p:spTgt spid="147488"/>
                                        </p:tgtEl>
                                        <p:attrNameLst>
                                          <p:attrName>ppt_w</p:attrName>
                                        </p:attrNameLst>
                                      </p:cBhvr>
                                      <p:tavLst>
                                        <p:tav tm="0">
                                          <p:val>
                                            <p:strVal val="ppt_w"/>
                                          </p:val>
                                        </p:tav>
                                        <p:tav tm="100000">
                                          <p:val>
                                            <p:fltVal val="0"/>
                                          </p:val>
                                        </p:tav>
                                      </p:tavLst>
                                    </p:anim>
                                    <p:anim calcmode="lin" valueType="num">
                                      <p:cBhvr>
                                        <p:cTn id="181" dur="500"/>
                                        <p:tgtEl>
                                          <p:spTgt spid="147488"/>
                                        </p:tgtEl>
                                        <p:attrNameLst>
                                          <p:attrName>ppt_h</p:attrName>
                                        </p:attrNameLst>
                                      </p:cBhvr>
                                      <p:tavLst>
                                        <p:tav tm="0">
                                          <p:val>
                                            <p:strVal val="ppt_h"/>
                                          </p:val>
                                        </p:tav>
                                        <p:tav tm="100000">
                                          <p:val>
                                            <p:fltVal val="0"/>
                                          </p:val>
                                        </p:tav>
                                      </p:tavLst>
                                    </p:anim>
                                    <p:animEffect transition="out" filter="fade">
                                      <p:cBhvr>
                                        <p:cTn id="182" dur="500"/>
                                        <p:tgtEl>
                                          <p:spTgt spid="147488"/>
                                        </p:tgtEl>
                                      </p:cBhvr>
                                    </p:animEffect>
                                    <p:set>
                                      <p:cBhvr>
                                        <p:cTn id="183" dur="1" fill="hold">
                                          <p:stCondLst>
                                            <p:cond delay="499"/>
                                          </p:stCondLst>
                                        </p:cTn>
                                        <p:tgtEl>
                                          <p:spTgt spid="147488"/>
                                        </p:tgtEl>
                                        <p:attrNameLst>
                                          <p:attrName>style.visibility</p:attrName>
                                        </p:attrNameLst>
                                      </p:cBhvr>
                                      <p:to>
                                        <p:strVal val="hidden"/>
                                      </p:to>
                                    </p:set>
                                  </p:childTnLst>
                                </p:cTn>
                              </p:par>
                              <p:par>
                                <p:cTn id="184" presetID="53" presetClass="exit" presetSubtype="0" fill="hold" nodeType="withEffect">
                                  <p:stCondLst>
                                    <p:cond delay="0"/>
                                  </p:stCondLst>
                                  <p:childTnLst>
                                    <p:anim calcmode="lin" valueType="num">
                                      <p:cBhvr>
                                        <p:cTn id="185" dur="500"/>
                                        <p:tgtEl>
                                          <p:spTgt spid="147492"/>
                                        </p:tgtEl>
                                        <p:attrNameLst>
                                          <p:attrName>ppt_w</p:attrName>
                                        </p:attrNameLst>
                                      </p:cBhvr>
                                      <p:tavLst>
                                        <p:tav tm="0">
                                          <p:val>
                                            <p:strVal val="ppt_w"/>
                                          </p:val>
                                        </p:tav>
                                        <p:tav tm="100000">
                                          <p:val>
                                            <p:fltVal val="0"/>
                                          </p:val>
                                        </p:tav>
                                      </p:tavLst>
                                    </p:anim>
                                    <p:anim calcmode="lin" valueType="num">
                                      <p:cBhvr>
                                        <p:cTn id="186" dur="500"/>
                                        <p:tgtEl>
                                          <p:spTgt spid="147492"/>
                                        </p:tgtEl>
                                        <p:attrNameLst>
                                          <p:attrName>ppt_h</p:attrName>
                                        </p:attrNameLst>
                                      </p:cBhvr>
                                      <p:tavLst>
                                        <p:tav tm="0">
                                          <p:val>
                                            <p:strVal val="ppt_h"/>
                                          </p:val>
                                        </p:tav>
                                        <p:tav tm="100000">
                                          <p:val>
                                            <p:fltVal val="0"/>
                                          </p:val>
                                        </p:tav>
                                      </p:tavLst>
                                    </p:anim>
                                    <p:animEffect transition="out" filter="fade">
                                      <p:cBhvr>
                                        <p:cTn id="187" dur="500"/>
                                        <p:tgtEl>
                                          <p:spTgt spid="147492"/>
                                        </p:tgtEl>
                                      </p:cBhvr>
                                    </p:animEffect>
                                    <p:set>
                                      <p:cBhvr>
                                        <p:cTn id="188" dur="1" fill="hold">
                                          <p:stCondLst>
                                            <p:cond delay="499"/>
                                          </p:stCondLst>
                                        </p:cTn>
                                        <p:tgtEl>
                                          <p:spTgt spid="147492"/>
                                        </p:tgtEl>
                                        <p:attrNameLst>
                                          <p:attrName>style.visibility</p:attrName>
                                        </p:attrNameLst>
                                      </p:cBhvr>
                                      <p:to>
                                        <p:strVal val="hidden"/>
                                      </p:to>
                                    </p:set>
                                  </p:childTnLst>
                                </p:cTn>
                              </p:par>
                            </p:childTnLst>
                          </p:cTn>
                        </p:par>
                        <p:par>
                          <p:cTn id="189" fill="hold">
                            <p:stCondLst>
                              <p:cond delay="11500"/>
                            </p:stCondLst>
                            <p:childTnLst>
                              <p:par>
                                <p:cTn id="190" presetID="0" presetClass="path" presetSubtype="0" accel="50000" decel="50000" fill="hold" nodeType="afterEffect">
                                  <p:stCondLst>
                                    <p:cond delay="0"/>
                                  </p:stCondLst>
                                  <p:childTnLst>
                                    <p:animMotion origin="layout" path="M 0.00174 1.85185E-6 C -0.0158 -0.10232 -0.03316 -0.2044 -0.0184 -0.22477 C -0.00365 -0.24491 0.07222 -0.13843 0.09045 -0.1213 " pathEditMode="relative" rAng="0" ptsTypes="aaA">
                                      <p:cBhvr>
                                        <p:cTn id="191" dur="2000" fill="hold"/>
                                        <p:tgtEl>
                                          <p:spTgt spid="3"/>
                                        </p:tgtEl>
                                        <p:attrNameLst>
                                          <p:attrName>ppt_x</p:attrName>
                                          <p:attrName>ppt_y</p:attrName>
                                        </p:attrNameLst>
                                      </p:cBhvr>
                                      <p:rCtr x="27" y="-122"/>
                                    </p:animMotion>
                                  </p:childTnLst>
                                </p:cTn>
                              </p:par>
                              <p:par>
                                <p:cTn id="192" presetID="0" presetClass="path" presetSubtype="0" accel="50000" decel="50000" fill="hold" grpId="2" nodeType="withEffect">
                                  <p:stCondLst>
                                    <p:cond delay="0"/>
                                  </p:stCondLst>
                                  <p:childTnLst>
                                    <p:animMotion origin="layout" path="M 0.00538 -4.81481E-6 C -0.01024 -0.12962 -0.02552 -0.25902 -0.0125 -0.28449 C 0.00069 -0.30972 0.0684 -0.17546 0.08472 -0.15347 " pathEditMode="relative" rAng="0" ptsTypes="aaA">
                                      <p:cBhvr>
                                        <p:cTn id="193" dur="2000" fill="hold"/>
                                        <p:tgtEl>
                                          <p:spTgt spid="147462"/>
                                        </p:tgtEl>
                                        <p:attrNameLst>
                                          <p:attrName>ppt_x</p:attrName>
                                          <p:attrName>ppt_y</p:attrName>
                                        </p:attrNameLst>
                                      </p:cBhvr>
                                      <p:rCtr x="24" y="-155"/>
                                    </p:animMotion>
                                  </p:childTnLst>
                                </p:cTn>
                              </p:par>
                              <p:par>
                                <p:cTn id="194" presetID="0" presetClass="path" presetSubtype="0" accel="50000" decel="50000" fill="hold" grpId="2" nodeType="withEffect">
                                  <p:stCondLst>
                                    <p:cond delay="0"/>
                                  </p:stCondLst>
                                  <p:childTnLst>
                                    <p:animMotion origin="layout" path="M -0.0552 0.01389 C -0.09705 -0.02245 -0.13871 -0.05856 -0.13593 -0.09514 C -0.13298 -0.13194 -0.08524 -0.16921 -0.0375 -0.20648 " pathEditMode="relative" rAng="0" ptsTypes="aaA">
                                      <p:cBhvr>
                                        <p:cTn id="195" dur="2000" fill="hold"/>
                                        <p:tgtEl>
                                          <p:spTgt spid="147465"/>
                                        </p:tgtEl>
                                        <p:attrNameLst>
                                          <p:attrName>ppt_x</p:attrName>
                                          <p:attrName>ppt_y</p:attrName>
                                        </p:attrNameLst>
                                      </p:cBhvr>
                                      <p:rCtr x="-33" y="-110"/>
                                    </p:animMotion>
                                  </p:childTnLst>
                                </p:cTn>
                              </p:par>
                              <p:par>
                                <p:cTn id="196" presetID="0" presetClass="path" presetSubtype="0" accel="50000" decel="50000" fill="hold" nodeType="withEffect">
                                  <p:stCondLst>
                                    <p:cond delay="0"/>
                                  </p:stCondLst>
                                  <p:childTnLst>
                                    <p:animMotion origin="layout" path="M -0.0382 0.01389 C -0.07674 -0.0206 -0.11511 -0.05463 -0.1125 -0.08912 C -0.1099 -0.12384 -0.06597 -0.15903 -0.02188 -0.19398 " pathEditMode="relative" rAng="0" ptsTypes="aaA">
                                      <p:cBhvr>
                                        <p:cTn id="197" dur="2000" fill="hold"/>
                                        <p:tgtEl>
                                          <p:spTgt spid="2"/>
                                        </p:tgtEl>
                                        <p:attrNameLst>
                                          <p:attrName>ppt_x</p:attrName>
                                          <p:attrName>ppt_y</p:attrName>
                                        </p:attrNameLst>
                                      </p:cBhvr>
                                      <p:rCtr x="-30" y="-104"/>
                                    </p:animMotion>
                                  </p:childTnLst>
                                </p:cTn>
                              </p:par>
                              <p:par>
                                <p:cTn id="198" presetID="0" presetClass="path" presetSubtype="0" accel="50000" decel="50000" fill="hold" grpId="2" nodeType="withEffect">
                                  <p:stCondLst>
                                    <p:cond delay="0"/>
                                  </p:stCondLst>
                                  <p:childTnLst>
                                    <p:animMotion origin="layout" path="M 0 0 L -0.03941 -0.07353 " pathEditMode="relative" rAng="0" ptsTypes="AA">
                                      <p:cBhvr>
                                        <p:cTn id="199" dur="2000" fill="hold"/>
                                        <p:tgtEl>
                                          <p:spTgt spid="147464"/>
                                        </p:tgtEl>
                                        <p:attrNameLst>
                                          <p:attrName>ppt_x</p:attrName>
                                          <p:attrName>ppt_y</p:attrName>
                                        </p:attrNameLst>
                                      </p:cBhvr>
                                      <p:rCtr x="0" y="0"/>
                                    </p:animMotion>
                                  </p:childTnLst>
                                </p:cTn>
                              </p:par>
                              <p:par>
                                <p:cTn id="200" presetID="0" presetClass="path" presetSubtype="0" accel="50000" decel="50000" fill="hold" nodeType="withEffect">
                                  <p:stCondLst>
                                    <p:cond delay="0"/>
                                  </p:stCondLst>
                                  <p:childTnLst>
                                    <p:animMotion origin="layout" path="M 0 0 L -0.03941 -0.07353 " pathEditMode="relative" ptsTypes="AA">
                                      <p:cBhvr>
                                        <p:cTn id="201" dur="2000" fill="hold"/>
                                        <p:tgtEl>
                                          <p:spTgt spid="5"/>
                                        </p:tgtEl>
                                        <p:attrNameLst>
                                          <p:attrName>ppt_x</p:attrName>
                                          <p:attrName>ppt_y</p:attrName>
                                        </p:attrNameLst>
                                      </p:cBhvr>
                                    </p:animMotion>
                                  </p:childTnLst>
                                </p:cTn>
                              </p:par>
                              <p:par>
                                <p:cTn id="202" presetID="0" presetClass="path" presetSubtype="0" accel="50000" decel="50000" fill="hold" grpId="2" nodeType="withEffect">
                                  <p:stCondLst>
                                    <p:cond delay="0"/>
                                  </p:stCondLst>
                                  <p:childTnLst>
                                    <p:animMotion origin="layout" path="M 0 0 C -0.00087 0.09295 -0.00174 0.18589 -0.03021 0.22821 C -0.05868 0.27052 -0.14966 0.28994 -0.17153 0.25364 C -0.19341 0.21734 -0.16354 0.05086 -0.16198 0.0104 " pathEditMode="relative" ptsTypes="aaaA">
                                      <p:cBhvr>
                                        <p:cTn id="203" dur="2000" fill="hold"/>
                                        <p:tgtEl>
                                          <p:spTgt spid="147463"/>
                                        </p:tgtEl>
                                        <p:attrNameLst>
                                          <p:attrName>ppt_x</p:attrName>
                                          <p:attrName>ppt_y</p:attrName>
                                        </p:attrNameLst>
                                      </p:cBhvr>
                                    </p:animMotion>
                                  </p:childTnLst>
                                </p:cTn>
                              </p:par>
                              <p:par>
                                <p:cTn id="204" presetID="0" presetClass="path" presetSubtype="0" accel="50000" decel="50000" fill="hold" nodeType="withEffect">
                                  <p:stCondLst>
                                    <p:cond delay="0"/>
                                  </p:stCondLst>
                                  <p:childTnLst>
                                    <p:animMotion origin="layout" path="M 0 0 C -0.00087 0.09295 -0.00174 0.18589 -0.03021 0.22821 C -0.05868 0.27052 -0.14966 0.28994 -0.17153 0.25364 C -0.19341 0.21734 -0.16354 0.05086 -0.16198 0.0104 " pathEditMode="relative" ptsTypes="aaaA">
                                      <p:cBhvr>
                                        <p:cTn id="205" dur="2000" fill="hold"/>
                                        <p:tgtEl>
                                          <p:spTgt spid="8"/>
                                        </p:tgtEl>
                                        <p:attrNameLst>
                                          <p:attrName>ppt_x</p:attrName>
                                          <p:attrName>ppt_y</p:attrName>
                                        </p:attrNameLst>
                                      </p:cBhvr>
                                    </p:animMotion>
                                  </p:childTnLst>
                                </p:cTn>
                              </p:par>
                              <p:par>
                                <p:cTn id="206" presetID="0" presetClass="path" presetSubtype="0" accel="50000" decel="50000" fill="hold" grpId="2" nodeType="withEffect">
                                  <p:stCondLst>
                                    <p:cond delay="0"/>
                                  </p:stCondLst>
                                  <p:childTnLst>
                                    <p:animMotion origin="layout" path="M 0.01041 -0.02821 C 0.08142 0.01618 0.15277 0.06081 0.13646 0.09179 C 0.12014 0.12254 -0.04948 0.14636 -0.08663 0.15723 " pathEditMode="relative" rAng="0" ptsTypes="aaA">
                                      <p:cBhvr>
                                        <p:cTn id="207" dur="2000" fill="hold"/>
                                        <p:tgtEl>
                                          <p:spTgt spid="147461"/>
                                        </p:tgtEl>
                                        <p:attrNameLst>
                                          <p:attrName>ppt_x</p:attrName>
                                          <p:attrName>ppt_y</p:attrName>
                                        </p:attrNameLst>
                                      </p:cBhvr>
                                      <p:rCtr x="23" y="93"/>
                                    </p:animMotion>
                                  </p:childTnLst>
                                </p:cTn>
                              </p:par>
                              <p:par>
                                <p:cTn id="208" presetID="0" presetClass="path" presetSubtype="0" accel="50000" decel="50000" fill="hold" nodeType="withEffect">
                                  <p:stCondLst>
                                    <p:cond delay="0"/>
                                  </p:stCondLst>
                                  <p:childTnLst>
                                    <p:animMotion origin="layout" path="M 0.01025 -0.02104 C 0.08125 0.02336 0.15261 0.06798 0.13629 0.09896 C 0.11997 0.12972 -0.04965 0.15353 -0.0868 0.1644 " pathEditMode="relative" rAng="0" ptsTypes="aaA">
                                      <p:cBhvr>
                                        <p:cTn id="209" dur="2000" fill="hold"/>
                                        <p:tgtEl>
                                          <p:spTgt spid="7"/>
                                        </p:tgtEl>
                                        <p:attrNameLst>
                                          <p:attrName>ppt_x</p:attrName>
                                          <p:attrName>ppt_y</p:attrName>
                                        </p:attrNameLst>
                                      </p:cBhvr>
                                      <p:rCtr x="23" y="93"/>
                                    </p:animMotion>
                                  </p:childTnLst>
                                </p:cTn>
                              </p:par>
                              <p:par>
                                <p:cTn id="210" presetID="0" presetClass="path" presetSubtype="0" accel="50000" decel="50000" fill="hold" nodeType="withEffect">
                                  <p:stCondLst>
                                    <p:cond delay="0"/>
                                  </p:stCondLst>
                                  <p:childTnLst>
                                    <p:animMotion origin="layout" path="M -0.03524 0.00856 C -0.01024 0.04004 0.01528 0.07245 0.02257 0.1 C 0.03004 0.12754 0.0191 0.15092 0.00868 0.17477 " pathEditMode="relative" rAng="0" ptsTypes="aaA">
                                      <p:cBhvr>
                                        <p:cTn id="211" dur="2000" fill="hold"/>
                                        <p:tgtEl>
                                          <p:spTgt spid="4"/>
                                        </p:tgtEl>
                                        <p:attrNameLst>
                                          <p:attrName>ppt_x</p:attrName>
                                          <p:attrName>ppt_y</p:attrName>
                                        </p:attrNameLst>
                                      </p:cBhvr>
                                      <p:rCtr x="33" y="83"/>
                                    </p:animMotion>
                                  </p:childTnLst>
                                </p:cTn>
                              </p:par>
                              <p:par>
                                <p:cTn id="212" presetID="0" presetClass="path" presetSubtype="0" accel="50000" decel="50000" fill="hold" grpId="2" nodeType="withEffect">
                                  <p:stCondLst>
                                    <p:cond delay="0"/>
                                  </p:stCondLst>
                                  <p:childTnLst>
                                    <p:animMotion origin="layout" path="M 1.66667E-6 -2.96296E-6 C 0.01371 0.03241 0.0276 0.06505 0.0316 0.09283 C 0.03559 0.12084 0.02969 0.14445 0.02396 0.16806 " pathEditMode="relative" rAng="0" ptsTypes="aaA">
                                      <p:cBhvr>
                                        <p:cTn id="213" dur="2000" fill="hold"/>
                                        <p:tgtEl>
                                          <p:spTgt spid="147497"/>
                                        </p:tgtEl>
                                        <p:attrNameLst>
                                          <p:attrName>ppt_x</p:attrName>
                                          <p:attrName>ppt_y</p:attrName>
                                        </p:attrNameLst>
                                      </p:cBhvr>
                                      <p:rCtr x="18" y="84"/>
                                    </p:animMotion>
                                  </p:childTnLst>
                                </p:cTn>
                              </p:par>
                              <p:par>
                                <p:cTn id="214" presetID="0" presetClass="path" presetSubtype="0" accel="50000" decel="50000" fill="hold" nodeType="withEffect">
                                  <p:stCondLst>
                                    <p:cond delay="0"/>
                                  </p:stCondLst>
                                  <p:childTnLst>
                                    <p:animMotion origin="layout" path="M 0 0 C 0.0441 -0.05572 0.0882 -0.11144 0.07952 -0.13965 C 0.07084 -0.16786 -0.01093 -0.18265 -0.05225 -0.16924 C -0.09357 -0.15583 -0.1309 -0.10751 -0.16822 -0.05919 " pathEditMode="relative" ptsTypes="aaaA">
                                      <p:cBhvr>
                                        <p:cTn id="215" dur="2000" fill="hold"/>
                                        <p:tgtEl>
                                          <p:spTgt spid="6"/>
                                        </p:tgtEl>
                                        <p:attrNameLst>
                                          <p:attrName>ppt_x</p:attrName>
                                          <p:attrName>ppt_y</p:attrName>
                                        </p:attrNameLst>
                                      </p:cBhvr>
                                    </p:animMotion>
                                  </p:childTnLst>
                                </p:cTn>
                              </p:par>
                              <p:par>
                                <p:cTn id="216" presetID="0" presetClass="path" presetSubtype="0" accel="50000" decel="50000" fill="hold" grpId="2" nodeType="withEffect">
                                  <p:stCondLst>
                                    <p:cond delay="0"/>
                                  </p:stCondLst>
                                  <p:childTnLst>
                                    <p:animMotion origin="layout" path="M -1.66667E-6 2.22222E-6 C 0.05087 -0.04838 0.10191 -0.0963 0.09184 -0.1206 C 0.08177 -0.14491 -0.0125 -0.15741 -0.06024 -0.1463 C -0.10781 -0.13449 -0.15087 -0.09283 -0.19392 -0.05139 " pathEditMode="relative" rAng="0" ptsTypes="aaaA">
                                      <p:cBhvr>
                                        <p:cTn id="217" dur="2000" fill="hold"/>
                                        <p:tgtEl>
                                          <p:spTgt spid="147460"/>
                                        </p:tgtEl>
                                        <p:attrNameLst>
                                          <p:attrName>ppt_x</p:attrName>
                                          <p:attrName>ppt_y</p:attrName>
                                        </p:attrNameLst>
                                      </p:cBhvr>
                                      <p:rCtr x="-46" y="-79"/>
                                    </p:animMotion>
                                  </p:childTnLst>
                                </p:cTn>
                              </p:par>
                            </p:childTnLst>
                          </p:cTn>
                        </p:par>
                        <p:par>
                          <p:cTn id="218" fill="hold">
                            <p:stCondLst>
                              <p:cond delay="13500"/>
                            </p:stCondLst>
                            <p:childTnLst>
                              <p:par>
                                <p:cTn id="219" presetID="53" presetClass="entr" presetSubtype="0" fill="hold" nodeType="afterEffect">
                                  <p:stCondLst>
                                    <p:cond delay="0"/>
                                  </p:stCondLst>
                                  <p:childTnLst>
                                    <p:set>
                                      <p:cBhvr>
                                        <p:cTn id="220" dur="1" fill="hold">
                                          <p:stCondLst>
                                            <p:cond delay="0"/>
                                          </p:stCondLst>
                                        </p:cTn>
                                        <p:tgtEl>
                                          <p:spTgt spid="147499"/>
                                        </p:tgtEl>
                                        <p:attrNameLst>
                                          <p:attrName>style.visibility</p:attrName>
                                        </p:attrNameLst>
                                      </p:cBhvr>
                                      <p:to>
                                        <p:strVal val="visible"/>
                                      </p:to>
                                    </p:set>
                                    <p:anim calcmode="lin" valueType="num">
                                      <p:cBhvr>
                                        <p:cTn id="221" dur="500" fill="hold"/>
                                        <p:tgtEl>
                                          <p:spTgt spid="147499"/>
                                        </p:tgtEl>
                                        <p:attrNameLst>
                                          <p:attrName>ppt_w</p:attrName>
                                        </p:attrNameLst>
                                      </p:cBhvr>
                                      <p:tavLst>
                                        <p:tav tm="0">
                                          <p:val>
                                            <p:fltVal val="0"/>
                                          </p:val>
                                        </p:tav>
                                        <p:tav tm="100000">
                                          <p:val>
                                            <p:strVal val="#ppt_w"/>
                                          </p:val>
                                        </p:tav>
                                      </p:tavLst>
                                    </p:anim>
                                    <p:anim calcmode="lin" valueType="num">
                                      <p:cBhvr>
                                        <p:cTn id="222" dur="500" fill="hold"/>
                                        <p:tgtEl>
                                          <p:spTgt spid="147499"/>
                                        </p:tgtEl>
                                        <p:attrNameLst>
                                          <p:attrName>ppt_h</p:attrName>
                                        </p:attrNameLst>
                                      </p:cBhvr>
                                      <p:tavLst>
                                        <p:tav tm="0">
                                          <p:val>
                                            <p:fltVal val="0"/>
                                          </p:val>
                                        </p:tav>
                                        <p:tav tm="100000">
                                          <p:val>
                                            <p:strVal val="#ppt_h"/>
                                          </p:val>
                                        </p:tav>
                                      </p:tavLst>
                                    </p:anim>
                                    <p:animEffect transition="in" filter="fade">
                                      <p:cBhvr>
                                        <p:cTn id="223" dur="500"/>
                                        <p:tgtEl>
                                          <p:spTgt spid="147499"/>
                                        </p:tgtEl>
                                      </p:cBhvr>
                                    </p:animEffect>
                                  </p:childTnLst>
                                </p:cTn>
                              </p:par>
                              <p:par>
                                <p:cTn id="224" presetID="53" presetClass="entr" presetSubtype="0" fill="hold" nodeType="withEffect">
                                  <p:stCondLst>
                                    <p:cond delay="0"/>
                                  </p:stCondLst>
                                  <p:childTnLst>
                                    <p:set>
                                      <p:cBhvr>
                                        <p:cTn id="225" dur="1" fill="hold">
                                          <p:stCondLst>
                                            <p:cond delay="0"/>
                                          </p:stCondLst>
                                        </p:cTn>
                                        <p:tgtEl>
                                          <p:spTgt spid="147500"/>
                                        </p:tgtEl>
                                        <p:attrNameLst>
                                          <p:attrName>style.visibility</p:attrName>
                                        </p:attrNameLst>
                                      </p:cBhvr>
                                      <p:to>
                                        <p:strVal val="visible"/>
                                      </p:to>
                                    </p:set>
                                    <p:anim calcmode="lin" valueType="num">
                                      <p:cBhvr>
                                        <p:cTn id="226" dur="500" fill="hold"/>
                                        <p:tgtEl>
                                          <p:spTgt spid="147500"/>
                                        </p:tgtEl>
                                        <p:attrNameLst>
                                          <p:attrName>ppt_w</p:attrName>
                                        </p:attrNameLst>
                                      </p:cBhvr>
                                      <p:tavLst>
                                        <p:tav tm="0">
                                          <p:val>
                                            <p:fltVal val="0"/>
                                          </p:val>
                                        </p:tav>
                                        <p:tav tm="100000">
                                          <p:val>
                                            <p:strVal val="#ppt_w"/>
                                          </p:val>
                                        </p:tav>
                                      </p:tavLst>
                                    </p:anim>
                                    <p:anim calcmode="lin" valueType="num">
                                      <p:cBhvr>
                                        <p:cTn id="227" dur="500" fill="hold"/>
                                        <p:tgtEl>
                                          <p:spTgt spid="147500"/>
                                        </p:tgtEl>
                                        <p:attrNameLst>
                                          <p:attrName>ppt_h</p:attrName>
                                        </p:attrNameLst>
                                      </p:cBhvr>
                                      <p:tavLst>
                                        <p:tav tm="0">
                                          <p:val>
                                            <p:fltVal val="0"/>
                                          </p:val>
                                        </p:tav>
                                        <p:tav tm="100000">
                                          <p:val>
                                            <p:strVal val="#ppt_h"/>
                                          </p:val>
                                        </p:tav>
                                      </p:tavLst>
                                    </p:anim>
                                    <p:animEffect transition="in" filter="fade">
                                      <p:cBhvr>
                                        <p:cTn id="228" dur="500"/>
                                        <p:tgtEl>
                                          <p:spTgt spid="147500"/>
                                        </p:tgtEl>
                                      </p:cBhvr>
                                    </p:animEffect>
                                  </p:childTnLst>
                                </p:cTn>
                              </p:par>
                              <p:par>
                                <p:cTn id="229" presetID="53" presetClass="entr" presetSubtype="0" fill="hold" nodeType="withEffect">
                                  <p:stCondLst>
                                    <p:cond delay="0"/>
                                  </p:stCondLst>
                                  <p:childTnLst>
                                    <p:set>
                                      <p:cBhvr>
                                        <p:cTn id="230" dur="1" fill="hold">
                                          <p:stCondLst>
                                            <p:cond delay="0"/>
                                          </p:stCondLst>
                                        </p:cTn>
                                        <p:tgtEl>
                                          <p:spTgt spid="147502"/>
                                        </p:tgtEl>
                                        <p:attrNameLst>
                                          <p:attrName>style.visibility</p:attrName>
                                        </p:attrNameLst>
                                      </p:cBhvr>
                                      <p:to>
                                        <p:strVal val="visible"/>
                                      </p:to>
                                    </p:set>
                                    <p:anim calcmode="lin" valueType="num">
                                      <p:cBhvr>
                                        <p:cTn id="231" dur="500" fill="hold"/>
                                        <p:tgtEl>
                                          <p:spTgt spid="147502"/>
                                        </p:tgtEl>
                                        <p:attrNameLst>
                                          <p:attrName>ppt_w</p:attrName>
                                        </p:attrNameLst>
                                      </p:cBhvr>
                                      <p:tavLst>
                                        <p:tav tm="0">
                                          <p:val>
                                            <p:fltVal val="0"/>
                                          </p:val>
                                        </p:tav>
                                        <p:tav tm="100000">
                                          <p:val>
                                            <p:strVal val="#ppt_w"/>
                                          </p:val>
                                        </p:tav>
                                      </p:tavLst>
                                    </p:anim>
                                    <p:anim calcmode="lin" valueType="num">
                                      <p:cBhvr>
                                        <p:cTn id="232" dur="500" fill="hold"/>
                                        <p:tgtEl>
                                          <p:spTgt spid="147502"/>
                                        </p:tgtEl>
                                        <p:attrNameLst>
                                          <p:attrName>ppt_h</p:attrName>
                                        </p:attrNameLst>
                                      </p:cBhvr>
                                      <p:tavLst>
                                        <p:tav tm="0">
                                          <p:val>
                                            <p:fltVal val="0"/>
                                          </p:val>
                                        </p:tav>
                                        <p:tav tm="100000">
                                          <p:val>
                                            <p:strVal val="#ppt_h"/>
                                          </p:val>
                                        </p:tav>
                                      </p:tavLst>
                                    </p:anim>
                                    <p:animEffect transition="in" filter="fade">
                                      <p:cBhvr>
                                        <p:cTn id="233" dur="500"/>
                                        <p:tgtEl>
                                          <p:spTgt spid="147502"/>
                                        </p:tgtEl>
                                      </p:cBhvr>
                                    </p:animEffect>
                                  </p:childTnLst>
                                </p:cTn>
                              </p:par>
                              <p:par>
                                <p:cTn id="234" presetID="53" presetClass="entr" presetSubtype="0" fill="hold" nodeType="withEffect">
                                  <p:stCondLst>
                                    <p:cond delay="0"/>
                                  </p:stCondLst>
                                  <p:childTnLst>
                                    <p:set>
                                      <p:cBhvr>
                                        <p:cTn id="235" dur="1" fill="hold">
                                          <p:stCondLst>
                                            <p:cond delay="0"/>
                                          </p:stCondLst>
                                        </p:cTn>
                                        <p:tgtEl>
                                          <p:spTgt spid="147501"/>
                                        </p:tgtEl>
                                        <p:attrNameLst>
                                          <p:attrName>style.visibility</p:attrName>
                                        </p:attrNameLst>
                                      </p:cBhvr>
                                      <p:to>
                                        <p:strVal val="visible"/>
                                      </p:to>
                                    </p:set>
                                    <p:anim calcmode="lin" valueType="num">
                                      <p:cBhvr>
                                        <p:cTn id="236" dur="500" fill="hold"/>
                                        <p:tgtEl>
                                          <p:spTgt spid="147501"/>
                                        </p:tgtEl>
                                        <p:attrNameLst>
                                          <p:attrName>ppt_w</p:attrName>
                                        </p:attrNameLst>
                                      </p:cBhvr>
                                      <p:tavLst>
                                        <p:tav tm="0">
                                          <p:val>
                                            <p:fltVal val="0"/>
                                          </p:val>
                                        </p:tav>
                                        <p:tav tm="100000">
                                          <p:val>
                                            <p:strVal val="#ppt_w"/>
                                          </p:val>
                                        </p:tav>
                                      </p:tavLst>
                                    </p:anim>
                                    <p:anim calcmode="lin" valueType="num">
                                      <p:cBhvr>
                                        <p:cTn id="237" dur="500" fill="hold"/>
                                        <p:tgtEl>
                                          <p:spTgt spid="147501"/>
                                        </p:tgtEl>
                                        <p:attrNameLst>
                                          <p:attrName>ppt_h</p:attrName>
                                        </p:attrNameLst>
                                      </p:cBhvr>
                                      <p:tavLst>
                                        <p:tav tm="0">
                                          <p:val>
                                            <p:fltVal val="0"/>
                                          </p:val>
                                        </p:tav>
                                        <p:tav tm="100000">
                                          <p:val>
                                            <p:strVal val="#ppt_h"/>
                                          </p:val>
                                        </p:tav>
                                      </p:tavLst>
                                    </p:anim>
                                    <p:animEffect transition="in" filter="fade">
                                      <p:cBhvr>
                                        <p:cTn id="238" dur="500"/>
                                        <p:tgtEl>
                                          <p:spTgt spid="147501"/>
                                        </p:tgtEl>
                                      </p:cBhvr>
                                    </p:animEffect>
                                  </p:childTnLst>
                                </p:cTn>
                              </p:par>
                              <p:par>
                                <p:cTn id="239" presetID="53" presetClass="entr" presetSubtype="0" fill="hold" nodeType="withEffect">
                                  <p:stCondLst>
                                    <p:cond delay="0"/>
                                  </p:stCondLst>
                                  <p:childTnLst>
                                    <p:set>
                                      <p:cBhvr>
                                        <p:cTn id="240" dur="1" fill="hold">
                                          <p:stCondLst>
                                            <p:cond delay="0"/>
                                          </p:stCondLst>
                                        </p:cTn>
                                        <p:tgtEl>
                                          <p:spTgt spid="147504"/>
                                        </p:tgtEl>
                                        <p:attrNameLst>
                                          <p:attrName>style.visibility</p:attrName>
                                        </p:attrNameLst>
                                      </p:cBhvr>
                                      <p:to>
                                        <p:strVal val="visible"/>
                                      </p:to>
                                    </p:set>
                                    <p:anim calcmode="lin" valueType="num">
                                      <p:cBhvr>
                                        <p:cTn id="241" dur="500" fill="hold"/>
                                        <p:tgtEl>
                                          <p:spTgt spid="147504"/>
                                        </p:tgtEl>
                                        <p:attrNameLst>
                                          <p:attrName>ppt_w</p:attrName>
                                        </p:attrNameLst>
                                      </p:cBhvr>
                                      <p:tavLst>
                                        <p:tav tm="0">
                                          <p:val>
                                            <p:fltVal val="0"/>
                                          </p:val>
                                        </p:tav>
                                        <p:tav tm="100000">
                                          <p:val>
                                            <p:strVal val="#ppt_w"/>
                                          </p:val>
                                        </p:tav>
                                      </p:tavLst>
                                    </p:anim>
                                    <p:anim calcmode="lin" valueType="num">
                                      <p:cBhvr>
                                        <p:cTn id="242" dur="500" fill="hold"/>
                                        <p:tgtEl>
                                          <p:spTgt spid="147504"/>
                                        </p:tgtEl>
                                        <p:attrNameLst>
                                          <p:attrName>ppt_h</p:attrName>
                                        </p:attrNameLst>
                                      </p:cBhvr>
                                      <p:tavLst>
                                        <p:tav tm="0">
                                          <p:val>
                                            <p:fltVal val="0"/>
                                          </p:val>
                                        </p:tav>
                                        <p:tav tm="100000">
                                          <p:val>
                                            <p:strVal val="#ppt_h"/>
                                          </p:val>
                                        </p:tav>
                                      </p:tavLst>
                                    </p:anim>
                                    <p:animEffect transition="in" filter="fade">
                                      <p:cBhvr>
                                        <p:cTn id="243" dur="500"/>
                                        <p:tgtEl>
                                          <p:spTgt spid="147504"/>
                                        </p:tgtEl>
                                      </p:cBhvr>
                                    </p:animEffect>
                                  </p:childTnLst>
                                </p:cTn>
                              </p:par>
                              <p:par>
                                <p:cTn id="244" presetID="53" presetClass="entr" presetSubtype="0" fill="hold" nodeType="withEffect">
                                  <p:stCondLst>
                                    <p:cond delay="0"/>
                                  </p:stCondLst>
                                  <p:childTnLst>
                                    <p:set>
                                      <p:cBhvr>
                                        <p:cTn id="245" dur="1" fill="hold">
                                          <p:stCondLst>
                                            <p:cond delay="0"/>
                                          </p:stCondLst>
                                        </p:cTn>
                                        <p:tgtEl>
                                          <p:spTgt spid="147506"/>
                                        </p:tgtEl>
                                        <p:attrNameLst>
                                          <p:attrName>style.visibility</p:attrName>
                                        </p:attrNameLst>
                                      </p:cBhvr>
                                      <p:to>
                                        <p:strVal val="visible"/>
                                      </p:to>
                                    </p:set>
                                    <p:anim calcmode="lin" valueType="num">
                                      <p:cBhvr>
                                        <p:cTn id="246" dur="500" fill="hold"/>
                                        <p:tgtEl>
                                          <p:spTgt spid="147506"/>
                                        </p:tgtEl>
                                        <p:attrNameLst>
                                          <p:attrName>ppt_w</p:attrName>
                                        </p:attrNameLst>
                                      </p:cBhvr>
                                      <p:tavLst>
                                        <p:tav tm="0">
                                          <p:val>
                                            <p:fltVal val="0"/>
                                          </p:val>
                                        </p:tav>
                                        <p:tav tm="100000">
                                          <p:val>
                                            <p:strVal val="#ppt_w"/>
                                          </p:val>
                                        </p:tav>
                                      </p:tavLst>
                                    </p:anim>
                                    <p:anim calcmode="lin" valueType="num">
                                      <p:cBhvr>
                                        <p:cTn id="247" dur="500" fill="hold"/>
                                        <p:tgtEl>
                                          <p:spTgt spid="147506"/>
                                        </p:tgtEl>
                                        <p:attrNameLst>
                                          <p:attrName>ppt_h</p:attrName>
                                        </p:attrNameLst>
                                      </p:cBhvr>
                                      <p:tavLst>
                                        <p:tav tm="0">
                                          <p:val>
                                            <p:fltVal val="0"/>
                                          </p:val>
                                        </p:tav>
                                        <p:tav tm="100000">
                                          <p:val>
                                            <p:strVal val="#ppt_h"/>
                                          </p:val>
                                        </p:tav>
                                      </p:tavLst>
                                    </p:anim>
                                    <p:animEffect transition="in" filter="fade">
                                      <p:cBhvr>
                                        <p:cTn id="248" dur="500"/>
                                        <p:tgtEl>
                                          <p:spTgt spid="147506"/>
                                        </p:tgtEl>
                                      </p:cBhvr>
                                    </p:animEffect>
                                  </p:childTnLst>
                                </p:cTn>
                              </p:par>
                              <p:par>
                                <p:cTn id="249" presetID="53" presetClass="entr" presetSubtype="0" fill="hold" nodeType="withEffect">
                                  <p:stCondLst>
                                    <p:cond delay="0"/>
                                  </p:stCondLst>
                                  <p:childTnLst>
                                    <p:set>
                                      <p:cBhvr>
                                        <p:cTn id="250" dur="1" fill="hold">
                                          <p:stCondLst>
                                            <p:cond delay="0"/>
                                          </p:stCondLst>
                                        </p:cTn>
                                        <p:tgtEl>
                                          <p:spTgt spid="147507"/>
                                        </p:tgtEl>
                                        <p:attrNameLst>
                                          <p:attrName>style.visibility</p:attrName>
                                        </p:attrNameLst>
                                      </p:cBhvr>
                                      <p:to>
                                        <p:strVal val="visible"/>
                                      </p:to>
                                    </p:set>
                                    <p:anim calcmode="lin" valueType="num">
                                      <p:cBhvr>
                                        <p:cTn id="251" dur="500" fill="hold"/>
                                        <p:tgtEl>
                                          <p:spTgt spid="147507"/>
                                        </p:tgtEl>
                                        <p:attrNameLst>
                                          <p:attrName>ppt_w</p:attrName>
                                        </p:attrNameLst>
                                      </p:cBhvr>
                                      <p:tavLst>
                                        <p:tav tm="0">
                                          <p:val>
                                            <p:fltVal val="0"/>
                                          </p:val>
                                        </p:tav>
                                        <p:tav tm="100000">
                                          <p:val>
                                            <p:strVal val="#ppt_w"/>
                                          </p:val>
                                        </p:tav>
                                      </p:tavLst>
                                    </p:anim>
                                    <p:anim calcmode="lin" valueType="num">
                                      <p:cBhvr>
                                        <p:cTn id="252" dur="500" fill="hold"/>
                                        <p:tgtEl>
                                          <p:spTgt spid="147507"/>
                                        </p:tgtEl>
                                        <p:attrNameLst>
                                          <p:attrName>ppt_h</p:attrName>
                                        </p:attrNameLst>
                                      </p:cBhvr>
                                      <p:tavLst>
                                        <p:tav tm="0">
                                          <p:val>
                                            <p:fltVal val="0"/>
                                          </p:val>
                                        </p:tav>
                                        <p:tav tm="100000">
                                          <p:val>
                                            <p:strVal val="#ppt_h"/>
                                          </p:val>
                                        </p:tav>
                                      </p:tavLst>
                                    </p:anim>
                                    <p:animEffect transition="in" filter="fade">
                                      <p:cBhvr>
                                        <p:cTn id="253" dur="500"/>
                                        <p:tgtEl>
                                          <p:spTgt spid="147507"/>
                                        </p:tgtEl>
                                      </p:cBhvr>
                                    </p:animEffect>
                                  </p:childTnLst>
                                </p:cTn>
                              </p:par>
                            </p:childTnLst>
                          </p:cTn>
                        </p:par>
                      </p:childTnLst>
                    </p:cTn>
                  </p:par>
                  <p:par>
                    <p:cTn id="254" fill="hold">
                      <p:stCondLst>
                        <p:cond delay="indefinite"/>
                      </p:stCondLst>
                      <p:childTnLst>
                        <p:par>
                          <p:cTn id="255" fill="hold">
                            <p:stCondLst>
                              <p:cond delay="0"/>
                            </p:stCondLst>
                            <p:childTnLst>
                              <p:par>
                                <p:cTn id="256" presetID="55" presetClass="entr" presetSubtype="0" fill="hold" grpId="0" nodeType="clickEffect">
                                  <p:stCondLst>
                                    <p:cond delay="0"/>
                                  </p:stCondLst>
                                  <p:childTnLst>
                                    <p:set>
                                      <p:cBhvr>
                                        <p:cTn id="257" dur="1" fill="hold">
                                          <p:stCondLst>
                                            <p:cond delay="0"/>
                                          </p:stCondLst>
                                        </p:cTn>
                                        <p:tgtEl>
                                          <p:spTgt spid="147559"/>
                                        </p:tgtEl>
                                        <p:attrNameLst>
                                          <p:attrName>style.visibility</p:attrName>
                                        </p:attrNameLst>
                                      </p:cBhvr>
                                      <p:to>
                                        <p:strVal val="visible"/>
                                      </p:to>
                                    </p:set>
                                    <p:anim calcmode="lin" valueType="num">
                                      <p:cBhvr>
                                        <p:cTn id="258" dur="1000" fill="hold"/>
                                        <p:tgtEl>
                                          <p:spTgt spid="147559"/>
                                        </p:tgtEl>
                                        <p:attrNameLst>
                                          <p:attrName>ppt_w</p:attrName>
                                        </p:attrNameLst>
                                      </p:cBhvr>
                                      <p:tavLst>
                                        <p:tav tm="0">
                                          <p:val>
                                            <p:strVal val="#ppt_w*0.70"/>
                                          </p:val>
                                        </p:tav>
                                        <p:tav tm="100000">
                                          <p:val>
                                            <p:strVal val="#ppt_w"/>
                                          </p:val>
                                        </p:tav>
                                      </p:tavLst>
                                    </p:anim>
                                    <p:anim calcmode="lin" valueType="num">
                                      <p:cBhvr>
                                        <p:cTn id="259" dur="1000" fill="hold"/>
                                        <p:tgtEl>
                                          <p:spTgt spid="147559"/>
                                        </p:tgtEl>
                                        <p:attrNameLst>
                                          <p:attrName>ppt_h</p:attrName>
                                        </p:attrNameLst>
                                      </p:cBhvr>
                                      <p:tavLst>
                                        <p:tav tm="0">
                                          <p:val>
                                            <p:strVal val="#ppt_h"/>
                                          </p:val>
                                        </p:tav>
                                        <p:tav tm="100000">
                                          <p:val>
                                            <p:strVal val="#ppt_h"/>
                                          </p:val>
                                        </p:tav>
                                      </p:tavLst>
                                    </p:anim>
                                    <p:animEffect transition="in" filter="fade">
                                      <p:cBhvr>
                                        <p:cTn id="260" dur="1000"/>
                                        <p:tgtEl>
                                          <p:spTgt spid="1475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97" grpId="0" animBg="1"/>
      <p:bldP spid="147497" grpId="1" animBg="1"/>
      <p:bldP spid="147497" grpId="2" animBg="1"/>
      <p:bldP spid="147460" grpId="0" animBg="1"/>
      <p:bldP spid="147460" grpId="1" animBg="1"/>
      <p:bldP spid="147460" grpId="2" animBg="1"/>
      <p:bldP spid="147461" grpId="0" animBg="1"/>
      <p:bldP spid="147461" grpId="1" animBg="1"/>
      <p:bldP spid="147461" grpId="2" animBg="1"/>
      <p:bldP spid="147462" grpId="0" animBg="1"/>
      <p:bldP spid="147462" grpId="1" animBg="1"/>
      <p:bldP spid="147462" grpId="2" animBg="1"/>
      <p:bldP spid="147463" grpId="0" animBg="1"/>
      <p:bldP spid="147463" grpId="1" animBg="1"/>
      <p:bldP spid="147463" grpId="2" animBg="1"/>
      <p:bldP spid="147464" grpId="0" animBg="1"/>
      <p:bldP spid="147464" grpId="1" animBg="1"/>
      <p:bldP spid="147464" grpId="2" animBg="1"/>
      <p:bldP spid="147465" grpId="0" animBg="1"/>
      <p:bldP spid="147465" grpId="1" animBg="1"/>
      <p:bldP spid="147465" grpId="2" animBg="1"/>
      <p:bldP spid="147556" grpId="0" animBg="1"/>
      <p:bldP spid="147556" grpId="1" animBg="1"/>
      <p:bldP spid="147557" grpId="0" animBg="1"/>
      <p:bldP spid="147557" grpId="1" animBg="1"/>
      <p:bldP spid="147558" grpId="0" animBg="1"/>
      <p:bldP spid="147558" grpId="1" animBg="1"/>
      <p:bldP spid="14755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91" name="Rectangle 11"/>
          <p:cNvSpPr>
            <a:spLocks noChangeArrowheads="1"/>
          </p:cNvSpPr>
          <p:nvPr/>
        </p:nvSpPr>
        <p:spPr bwMode="auto">
          <a:xfrm>
            <a:off x="3500430" y="5000636"/>
            <a:ext cx="4970462" cy="1739900"/>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lIns="90000" tIns="46800" rIns="90000" bIns="46800" anchor="ctr">
            <a:spAutoFit/>
          </a:bodyPr>
          <a:lstStyle/>
          <a:p>
            <a:pPr>
              <a:buFont typeface="Wingdings" pitchFamily="2" charset="2"/>
              <a:buNone/>
              <a:defRPr/>
            </a:pPr>
            <a:r>
              <a:rPr lang="fr-FR" dirty="0">
                <a:sym typeface="Wingdings" pitchFamily="2" charset="2"/>
              </a:rPr>
              <a:t>		</a:t>
            </a:r>
          </a:p>
          <a:p>
            <a:pPr>
              <a:buFont typeface="Wingdings" pitchFamily="2" charset="2"/>
              <a:buChar char="v"/>
              <a:defRPr/>
            </a:pPr>
            <a:r>
              <a:rPr lang="fr-FR" dirty="0">
                <a:sym typeface="Wingdings" pitchFamily="2" charset="2"/>
              </a:rPr>
              <a:t> Absence d’infrastructure ou d’administration centralisée.</a:t>
            </a:r>
          </a:p>
          <a:p>
            <a:pPr>
              <a:buFont typeface="Wingdings" pitchFamily="2" charset="2"/>
              <a:buChar char="v"/>
              <a:defRPr/>
            </a:pPr>
            <a:r>
              <a:rPr lang="fr-FR" dirty="0">
                <a:sym typeface="Wingdings" pitchFamily="2" charset="2"/>
              </a:rPr>
              <a:t> Nœuds responsable de la gestion et maintenance du réseau.</a:t>
            </a:r>
          </a:p>
          <a:p>
            <a:pPr>
              <a:buFont typeface="Wingdings" pitchFamily="2" charset="2"/>
              <a:buNone/>
              <a:defRPr/>
            </a:pPr>
            <a:endParaRPr lang="fr-FR" dirty="0">
              <a:sym typeface="Wingdings" pitchFamily="2" charset="2"/>
            </a:endParaRPr>
          </a:p>
        </p:txBody>
      </p:sp>
      <p:sp>
        <p:nvSpPr>
          <p:cNvPr id="148486" name="Rectangle 6"/>
          <p:cNvSpPr>
            <a:spLocks noChangeArrowheads="1"/>
          </p:cNvSpPr>
          <p:nvPr/>
        </p:nvSpPr>
        <p:spPr bwMode="auto">
          <a:xfrm>
            <a:off x="214282" y="1073316"/>
            <a:ext cx="3241675" cy="3141502"/>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lIns="90000" tIns="46800" rIns="90000" bIns="46800" anchor="ctr">
            <a:spAutoFit/>
          </a:bodyPr>
          <a:lstStyle/>
          <a:p>
            <a:pPr indent="457200">
              <a:tabLst>
                <a:tab pos="457200" algn="l"/>
              </a:tabLst>
              <a:defRPr/>
            </a:pPr>
            <a:endParaRPr lang="fr-FR" b="0" u="none" dirty="0"/>
          </a:p>
          <a:p>
            <a:pPr indent="457200">
              <a:buFont typeface="Wingdings" pitchFamily="2" charset="2"/>
              <a:buChar char="q"/>
              <a:tabLst>
                <a:tab pos="457200" algn="l"/>
              </a:tabLst>
              <a:defRPr/>
            </a:pPr>
            <a:r>
              <a:rPr lang="fr-FR" b="0" u="none" dirty="0">
                <a:latin typeface="Garamond" pitchFamily="18" charset="0"/>
              </a:rPr>
              <a:t>Absence d'infrastructure.</a:t>
            </a:r>
          </a:p>
          <a:p>
            <a:pPr indent="457200">
              <a:buFont typeface="Wingdings" pitchFamily="2" charset="2"/>
              <a:buChar char="q"/>
              <a:tabLst>
                <a:tab pos="457200" algn="l"/>
              </a:tabLst>
              <a:defRPr/>
            </a:pPr>
            <a:endParaRPr lang="fr-FR" b="0" u="none" dirty="0">
              <a:latin typeface="Garamond" pitchFamily="18" charset="0"/>
            </a:endParaRPr>
          </a:p>
          <a:p>
            <a:pPr indent="457200">
              <a:buFont typeface="Wingdings" pitchFamily="2" charset="2"/>
              <a:buChar char="q"/>
              <a:tabLst>
                <a:tab pos="457200" algn="l"/>
              </a:tabLst>
              <a:defRPr/>
            </a:pPr>
            <a:r>
              <a:rPr lang="fr-FR" b="0" u="none" dirty="0">
                <a:latin typeface="Garamond" pitchFamily="18" charset="0"/>
              </a:rPr>
              <a:t>Topologie dynamique.</a:t>
            </a:r>
          </a:p>
          <a:p>
            <a:pPr indent="457200">
              <a:buFont typeface="Wingdings" pitchFamily="2" charset="2"/>
              <a:buChar char="q"/>
              <a:tabLst>
                <a:tab pos="457200" algn="l"/>
              </a:tabLst>
              <a:defRPr/>
            </a:pPr>
            <a:endParaRPr lang="fr-FR" b="0" u="none" dirty="0">
              <a:latin typeface="Garamond" pitchFamily="18" charset="0"/>
            </a:endParaRPr>
          </a:p>
          <a:p>
            <a:pPr indent="457200">
              <a:buFont typeface="Wingdings" pitchFamily="2" charset="2"/>
              <a:buChar char="q"/>
              <a:tabLst>
                <a:tab pos="457200" algn="l"/>
              </a:tabLst>
              <a:defRPr/>
            </a:pPr>
            <a:r>
              <a:rPr lang="fr-FR" b="0" u="none" dirty="0">
                <a:latin typeface="Garamond" pitchFamily="18" charset="0"/>
              </a:rPr>
              <a:t>Bande passante limitée.</a:t>
            </a:r>
          </a:p>
          <a:p>
            <a:pPr indent="457200">
              <a:buFont typeface="Wingdings" pitchFamily="2" charset="2"/>
              <a:buChar char="q"/>
              <a:tabLst>
                <a:tab pos="457200" algn="l"/>
              </a:tabLst>
              <a:defRPr/>
            </a:pPr>
            <a:endParaRPr lang="fr-FR" b="0" u="none" dirty="0">
              <a:latin typeface="Garamond" pitchFamily="18" charset="0"/>
            </a:endParaRPr>
          </a:p>
          <a:p>
            <a:pPr indent="457200">
              <a:buFont typeface="Wingdings" pitchFamily="2" charset="2"/>
              <a:buChar char="q"/>
              <a:tabLst>
                <a:tab pos="457200" algn="l"/>
              </a:tabLst>
              <a:defRPr/>
            </a:pPr>
            <a:r>
              <a:rPr lang="fr-FR" b="0" u="none" dirty="0">
                <a:latin typeface="Garamond" pitchFamily="18" charset="0"/>
              </a:rPr>
              <a:t>Contraintes d'énergie</a:t>
            </a:r>
            <a:r>
              <a:rPr lang="fr-FR" b="0" u="none" dirty="0" smtClean="0">
                <a:latin typeface="Garamond" pitchFamily="18" charset="0"/>
              </a:rPr>
              <a:t>.</a:t>
            </a:r>
          </a:p>
          <a:p>
            <a:pPr indent="457200">
              <a:tabLst>
                <a:tab pos="457200" algn="l"/>
              </a:tabLst>
              <a:defRPr/>
            </a:pPr>
            <a:endParaRPr lang="fr-FR" b="0" u="none" dirty="0" smtClean="0">
              <a:latin typeface="Garamond" pitchFamily="18" charset="0"/>
            </a:endParaRPr>
          </a:p>
          <a:p>
            <a:pPr indent="457200">
              <a:buFont typeface="Wingdings" pitchFamily="2" charset="2"/>
              <a:buChar char="q"/>
              <a:tabLst>
                <a:tab pos="457200" algn="l"/>
              </a:tabLst>
              <a:defRPr/>
            </a:pPr>
            <a:r>
              <a:rPr lang="fr-FR" b="0" u="none" dirty="0" smtClean="0">
                <a:latin typeface="Garamond" pitchFamily="18" charset="0"/>
              </a:rPr>
              <a:t> Nœuds </a:t>
            </a:r>
            <a:r>
              <a:rPr lang="fr-FR" b="0" u="none" dirty="0">
                <a:latin typeface="Garamond" pitchFamily="18" charset="0"/>
              </a:rPr>
              <a:t>cachés.   </a:t>
            </a:r>
          </a:p>
          <a:p>
            <a:pPr indent="457200">
              <a:tabLst>
                <a:tab pos="457200" algn="l"/>
              </a:tabLst>
              <a:defRPr/>
            </a:pPr>
            <a:r>
              <a:rPr lang="fr-FR" b="0" u="none" dirty="0">
                <a:latin typeface="Garamond" pitchFamily="18" charset="0"/>
              </a:rPr>
              <a:t> </a:t>
            </a:r>
          </a:p>
        </p:txBody>
      </p:sp>
      <p:sp>
        <p:nvSpPr>
          <p:cNvPr id="148487" name="Rectangle 7"/>
          <p:cNvSpPr>
            <a:spLocks noChangeArrowheads="1"/>
          </p:cNvSpPr>
          <p:nvPr/>
        </p:nvSpPr>
        <p:spPr bwMode="auto">
          <a:xfrm>
            <a:off x="3571868" y="5143512"/>
            <a:ext cx="4752975" cy="925511"/>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lIns="90000" tIns="46800" rIns="90000" bIns="46800" anchor="ctr">
            <a:spAutoFit/>
          </a:bodyPr>
          <a:lstStyle/>
          <a:p>
            <a:pPr>
              <a:defRPr/>
            </a:pPr>
            <a:endParaRPr lang="fr-FR" dirty="0">
              <a:solidFill>
                <a:schemeClr val="dk1"/>
              </a:solidFill>
              <a:sym typeface="Wingdings" pitchFamily="2" charset="2"/>
            </a:endParaRPr>
          </a:p>
          <a:p>
            <a:pPr>
              <a:buFont typeface="Wingdings" pitchFamily="2" charset="2"/>
              <a:buChar char="v"/>
              <a:defRPr/>
            </a:pPr>
            <a:r>
              <a:rPr lang="fr-FR" dirty="0">
                <a:solidFill>
                  <a:schemeClr val="dk1"/>
                </a:solidFill>
                <a:sym typeface="Wingdings" pitchFamily="2" charset="2"/>
              </a:rPr>
              <a:t> Changement imprévisible de la topologie.</a:t>
            </a:r>
          </a:p>
          <a:p>
            <a:pPr>
              <a:buFont typeface="Wingdings" pitchFamily="2" charset="2"/>
              <a:buNone/>
              <a:defRPr/>
            </a:pPr>
            <a:endParaRPr lang="fr-FR" dirty="0">
              <a:solidFill>
                <a:schemeClr val="dk1"/>
              </a:solidFill>
              <a:sym typeface="Wingdings" pitchFamily="2" charset="2"/>
            </a:endParaRPr>
          </a:p>
        </p:txBody>
      </p:sp>
      <p:sp>
        <p:nvSpPr>
          <p:cNvPr id="148488" name="Rectangle 8"/>
          <p:cNvSpPr>
            <a:spLocks noChangeArrowheads="1"/>
          </p:cNvSpPr>
          <p:nvPr/>
        </p:nvSpPr>
        <p:spPr bwMode="auto">
          <a:xfrm>
            <a:off x="3571868" y="5298324"/>
            <a:ext cx="4752975" cy="1202510"/>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lIns="90000" tIns="46800" rIns="90000" bIns="46800" anchor="ctr">
            <a:spAutoFit/>
          </a:bodyPr>
          <a:lstStyle/>
          <a:p>
            <a:pPr>
              <a:buFont typeface="Wingdings" pitchFamily="2" charset="2"/>
              <a:buNone/>
              <a:defRPr/>
            </a:pPr>
            <a:r>
              <a:rPr lang="fr-FR" dirty="0">
                <a:solidFill>
                  <a:schemeClr val="dk1"/>
                </a:solidFill>
                <a:sym typeface="Wingdings" pitchFamily="2" charset="2"/>
              </a:rPr>
              <a:t> </a:t>
            </a:r>
          </a:p>
          <a:p>
            <a:pPr>
              <a:buFont typeface="Wingdings" pitchFamily="2" charset="2"/>
              <a:buChar char="v"/>
              <a:defRPr/>
            </a:pPr>
            <a:r>
              <a:rPr lang="fr-FR" dirty="0">
                <a:solidFill>
                  <a:schemeClr val="dk1"/>
                </a:solidFill>
                <a:sym typeface="Wingdings" pitchFamily="2" charset="2"/>
              </a:rPr>
              <a:t> Medium de communication partagé.</a:t>
            </a:r>
          </a:p>
          <a:p>
            <a:pPr>
              <a:buFont typeface="Wingdings" pitchFamily="2" charset="2"/>
              <a:buChar char="v"/>
              <a:defRPr/>
            </a:pPr>
            <a:r>
              <a:rPr lang="fr-FR" dirty="0">
                <a:solidFill>
                  <a:schemeClr val="dk1"/>
                </a:solidFill>
                <a:sym typeface="Wingdings" pitchFamily="2" charset="2"/>
              </a:rPr>
              <a:t> Bande passante réservé à un hôte soit limitée.</a:t>
            </a:r>
          </a:p>
          <a:p>
            <a:pPr>
              <a:buFont typeface="Wingdings" pitchFamily="2" charset="2"/>
              <a:buChar char="v"/>
              <a:defRPr/>
            </a:pPr>
            <a:endParaRPr lang="fr-FR" dirty="0">
              <a:solidFill>
                <a:schemeClr val="dk1"/>
              </a:solidFill>
              <a:sym typeface="Wingdings" pitchFamily="2" charset="2"/>
            </a:endParaRPr>
          </a:p>
        </p:txBody>
      </p:sp>
      <p:sp>
        <p:nvSpPr>
          <p:cNvPr id="148495" name="Rectangle 15"/>
          <p:cNvSpPr>
            <a:spLocks noChangeArrowheads="1"/>
          </p:cNvSpPr>
          <p:nvPr/>
        </p:nvSpPr>
        <p:spPr bwMode="auto">
          <a:xfrm>
            <a:off x="3605239" y="5178448"/>
            <a:ext cx="4752975" cy="1465262"/>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lIns="90000" tIns="46800" rIns="90000" bIns="46800" anchor="ctr">
            <a:spAutoFit/>
          </a:bodyPr>
          <a:lstStyle/>
          <a:p>
            <a:pPr>
              <a:buFont typeface="Wingdings" pitchFamily="2" charset="2"/>
              <a:buChar char="v"/>
              <a:defRPr/>
            </a:pPr>
            <a:endParaRPr lang="fr-FR" dirty="0">
              <a:solidFill>
                <a:schemeClr val="dk1"/>
              </a:solidFill>
              <a:sym typeface="Wingdings" pitchFamily="2" charset="2"/>
            </a:endParaRPr>
          </a:p>
          <a:p>
            <a:pPr>
              <a:buFont typeface="Wingdings" pitchFamily="2" charset="2"/>
              <a:buNone/>
              <a:defRPr/>
            </a:pPr>
            <a:r>
              <a:rPr lang="fr-FR" dirty="0">
                <a:solidFill>
                  <a:schemeClr val="dk1"/>
                </a:solidFill>
                <a:sym typeface="Wingdings" pitchFamily="2" charset="2"/>
              </a:rPr>
              <a:t>  Obstacle  pas de propagation d’ondes.</a:t>
            </a:r>
          </a:p>
          <a:p>
            <a:pPr>
              <a:buFont typeface="Wingdings" pitchFamily="2" charset="2"/>
              <a:buChar char="v"/>
              <a:defRPr/>
            </a:pPr>
            <a:r>
              <a:rPr lang="fr-FR" dirty="0">
                <a:solidFill>
                  <a:schemeClr val="dk1"/>
                </a:solidFill>
                <a:sym typeface="Wingdings" pitchFamily="2" charset="2"/>
              </a:rPr>
              <a:t> Les mécanismes d’accès au canal </a:t>
            </a:r>
          </a:p>
          <a:p>
            <a:pPr>
              <a:buFont typeface="Wingdings" pitchFamily="2" charset="2"/>
              <a:buNone/>
              <a:defRPr/>
            </a:pPr>
            <a:r>
              <a:rPr lang="fr-FR" dirty="0">
                <a:solidFill>
                  <a:schemeClr val="dk1"/>
                </a:solidFill>
                <a:sym typeface="Wingdings" pitchFamily="2" charset="2"/>
              </a:rPr>
              <a:t> collision au niveau du nœud intermédiaire. </a:t>
            </a:r>
          </a:p>
          <a:p>
            <a:pPr>
              <a:buFont typeface="Wingdings" pitchFamily="2" charset="2"/>
              <a:buNone/>
              <a:defRPr/>
            </a:pPr>
            <a:endParaRPr lang="fr-FR" dirty="0">
              <a:solidFill>
                <a:schemeClr val="dk1"/>
              </a:solidFill>
              <a:sym typeface="Wingdings" pitchFamily="2" charset="2"/>
            </a:endParaRPr>
          </a:p>
        </p:txBody>
      </p:sp>
      <p:pic>
        <p:nvPicPr>
          <p:cNvPr id="148583" name="Picture 103" descr="Untitled - 1"/>
          <p:cNvPicPr>
            <a:picLocks noChangeAspect="1" noChangeArrowheads="1"/>
          </p:cNvPicPr>
          <p:nvPr/>
        </p:nvPicPr>
        <p:blipFill>
          <a:blip r:embed="rId3"/>
          <a:srcRect/>
          <a:stretch>
            <a:fillRect/>
          </a:stretch>
        </p:blipFill>
        <p:spPr bwMode="auto">
          <a:xfrm>
            <a:off x="4316448" y="1581139"/>
            <a:ext cx="3744912" cy="3013075"/>
          </a:xfrm>
          <a:prstGeom prst="rect">
            <a:avLst/>
          </a:prstGeom>
          <a:noFill/>
          <a:ln w="9525">
            <a:noFill/>
            <a:miter lim="800000"/>
            <a:headEnd/>
            <a:tailEnd/>
          </a:ln>
        </p:spPr>
      </p:pic>
      <p:sp>
        <p:nvSpPr>
          <p:cNvPr id="148584" name="Oval 104"/>
          <p:cNvSpPr>
            <a:spLocks noChangeArrowheads="1"/>
          </p:cNvSpPr>
          <p:nvPr/>
        </p:nvSpPr>
        <p:spPr bwMode="auto">
          <a:xfrm>
            <a:off x="4714876" y="2285992"/>
            <a:ext cx="2571767" cy="2451097"/>
          </a:xfrm>
          <a:prstGeom prst="ellipse">
            <a:avLst/>
          </a:prstGeom>
          <a:ln>
            <a:prstDash val="dash"/>
            <a:headEnd/>
            <a:tailEnd/>
          </a:ln>
        </p:spPr>
        <p:style>
          <a:lnRef idx="2">
            <a:schemeClr val="accent1"/>
          </a:lnRef>
          <a:fillRef idx="1">
            <a:schemeClr val="lt1"/>
          </a:fillRef>
          <a:effectRef idx="0">
            <a:schemeClr val="accent1"/>
          </a:effectRef>
          <a:fontRef idx="minor">
            <a:schemeClr val="dk1"/>
          </a:fontRef>
        </p:style>
        <p:txBody>
          <a:bodyPr/>
          <a:lstStyle/>
          <a:p>
            <a:pPr algn="just"/>
            <a:endParaRPr lang="fr-FR" sz="1200" b="0" u="none" dirty="0">
              <a:solidFill>
                <a:srgbClr val="000080"/>
              </a:solidFill>
              <a:cs typeface="Arial" charset="0"/>
            </a:endParaRPr>
          </a:p>
        </p:txBody>
      </p:sp>
      <p:sp>
        <p:nvSpPr>
          <p:cNvPr id="148585" name="Oval 105"/>
          <p:cNvSpPr>
            <a:spLocks noChangeArrowheads="1"/>
          </p:cNvSpPr>
          <p:nvPr/>
        </p:nvSpPr>
        <p:spPr bwMode="auto">
          <a:xfrm>
            <a:off x="3571868" y="2071678"/>
            <a:ext cx="2357454" cy="2378073"/>
          </a:xfrm>
          <a:prstGeom prst="ellipse">
            <a:avLst/>
          </a:prstGeom>
          <a:ln>
            <a:prstDash val="dash"/>
            <a:headEnd/>
            <a:tailEnd/>
          </a:ln>
        </p:spPr>
        <p:style>
          <a:lnRef idx="2">
            <a:schemeClr val="accent1"/>
          </a:lnRef>
          <a:fillRef idx="1">
            <a:schemeClr val="lt1"/>
          </a:fillRef>
          <a:effectRef idx="0">
            <a:schemeClr val="accent1"/>
          </a:effectRef>
          <a:fontRef idx="minor">
            <a:schemeClr val="dk1"/>
          </a:fontRef>
        </p:style>
        <p:txBody>
          <a:bodyPr/>
          <a:lstStyle/>
          <a:p>
            <a:pPr algn="just"/>
            <a:endParaRPr lang="fr-FR" sz="1200" b="0" u="none" dirty="0">
              <a:solidFill>
                <a:srgbClr val="000080"/>
              </a:solidFill>
              <a:cs typeface="Arial" charset="0"/>
            </a:endParaRPr>
          </a:p>
        </p:txBody>
      </p:sp>
      <p:sp>
        <p:nvSpPr>
          <p:cNvPr id="148586" name="Oval 106"/>
          <p:cNvSpPr>
            <a:spLocks noChangeArrowheads="1"/>
          </p:cNvSpPr>
          <p:nvPr/>
        </p:nvSpPr>
        <p:spPr bwMode="auto">
          <a:xfrm>
            <a:off x="6043648" y="1570026"/>
            <a:ext cx="1873250" cy="1800225"/>
          </a:xfrm>
          <a:prstGeom prst="ellipse">
            <a:avLst/>
          </a:prstGeom>
          <a:solidFill>
            <a:srgbClr val="CCFFFF">
              <a:alpha val="20000"/>
            </a:srgbClr>
          </a:solidFill>
          <a:ln w="9525" algn="ctr">
            <a:noFill/>
            <a:prstDash val="dash"/>
            <a:round/>
            <a:headEnd/>
            <a:tailEnd/>
          </a:ln>
        </p:spPr>
        <p:txBody>
          <a:bodyPr/>
          <a:lstStyle/>
          <a:p>
            <a:pPr algn="just"/>
            <a:endParaRPr lang="fr-FR" sz="1200" b="0" u="none" dirty="0">
              <a:solidFill>
                <a:srgbClr val="000080"/>
              </a:solidFill>
              <a:cs typeface="Arial" charset="0"/>
            </a:endParaRPr>
          </a:p>
        </p:txBody>
      </p:sp>
      <p:sp>
        <p:nvSpPr>
          <p:cNvPr id="148587" name="Oval 107"/>
          <p:cNvSpPr>
            <a:spLocks noChangeArrowheads="1"/>
          </p:cNvSpPr>
          <p:nvPr/>
        </p:nvSpPr>
        <p:spPr bwMode="auto">
          <a:xfrm>
            <a:off x="5786446" y="2928934"/>
            <a:ext cx="2214578" cy="2071702"/>
          </a:xfrm>
          <a:prstGeom prst="ellipse">
            <a:avLst/>
          </a:prstGeom>
          <a:ln>
            <a:prstDash val="dash"/>
            <a:headEnd/>
            <a:tailEnd/>
          </a:ln>
        </p:spPr>
        <p:style>
          <a:lnRef idx="2">
            <a:schemeClr val="accent1"/>
          </a:lnRef>
          <a:fillRef idx="1">
            <a:schemeClr val="lt1"/>
          </a:fillRef>
          <a:effectRef idx="0">
            <a:schemeClr val="accent1"/>
          </a:effectRef>
          <a:fontRef idx="minor">
            <a:schemeClr val="dk1"/>
          </a:fontRef>
        </p:style>
        <p:txBody>
          <a:bodyPr/>
          <a:lstStyle/>
          <a:p>
            <a:pPr algn="just"/>
            <a:endParaRPr lang="fr-FR" sz="1200" b="0" u="none" dirty="0">
              <a:solidFill>
                <a:srgbClr val="000080"/>
              </a:solidFill>
              <a:cs typeface="Arial" charset="0"/>
            </a:endParaRPr>
          </a:p>
        </p:txBody>
      </p:sp>
      <p:sp>
        <p:nvSpPr>
          <p:cNvPr id="148588" name="Oval 108"/>
          <p:cNvSpPr>
            <a:spLocks noChangeArrowheads="1"/>
          </p:cNvSpPr>
          <p:nvPr/>
        </p:nvSpPr>
        <p:spPr bwMode="auto">
          <a:xfrm>
            <a:off x="4071934" y="1643050"/>
            <a:ext cx="2332076" cy="2303465"/>
          </a:xfrm>
          <a:prstGeom prst="ellipse">
            <a:avLst/>
          </a:prstGeom>
          <a:ln>
            <a:prstDash val="dash"/>
            <a:headEnd/>
            <a:tailEnd/>
          </a:ln>
        </p:spPr>
        <p:style>
          <a:lnRef idx="2">
            <a:schemeClr val="accent1"/>
          </a:lnRef>
          <a:fillRef idx="1">
            <a:schemeClr val="lt1"/>
          </a:fillRef>
          <a:effectRef idx="0">
            <a:schemeClr val="accent1"/>
          </a:effectRef>
          <a:fontRef idx="minor">
            <a:schemeClr val="dk1"/>
          </a:fontRef>
        </p:style>
        <p:txBody>
          <a:bodyPr/>
          <a:lstStyle/>
          <a:p>
            <a:pPr algn="just"/>
            <a:endParaRPr lang="fr-FR" sz="1200" b="0" u="none" dirty="0">
              <a:solidFill>
                <a:srgbClr val="000080"/>
              </a:solidFill>
              <a:cs typeface="Arial" charset="0"/>
            </a:endParaRPr>
          </a:p>
        </p:txBody>
      </p:sp>
      <p:sp>
        <p:nvSpPr>
          <p:cNvPr id="148589" name="Oval 109"/>
          <p:cNvSpPr>
            <a:spLocks noChangeArrowheads="1"/>
          </p:cNvSpPr>
          <p:nvPr/>
        </p:nvSpPr>
        <p:spPr bwMode="auto">
          <a:xfrm>
            <a:off x="4857752" y="1285860"/>
            <a:ext cx="2266983" cy="2155829"/>
          </a:xfrm>
          <a:prstGeom prst="ellipse">
            <a:avLst/>
          </a:prstGeom>
          <a:ln>
            <a:prstDash val="dash"/>
            <a:headEnd/>
            <a:tailEnd/>
          </a:ln>
        </p:spPr>
        <p:style>
          <a:lnRef idx="2">
            <a:schemeClr val="accent1"/>
          </a:lnRef>
          <a:fillRef idx="1">
            <a:schemeClr val="lt1"/>
          </a:fillRef>
          <a:effectRef idx="0">
            <a:schemeClr val="accent1"/>
          </a:effectRef>
          <a:fontRef idx="minor">
            <a:schemeClr val="dk1"/>
          </a:fontRef>
        </p:style>
        <p:txBody>
          <a:bodyPr/>
          <a:lstStyle/>
          <a:p>
            <a:pPr algn="just"/>
            <a:endParaRPr lang="fr-FR" sz="1200" b="0" u="none" dirty="0">
              <a:solidFill>
                <a:srgbClr val="000080"/>
              </a:solidFill>
              <a:cs typeface="Arial" charset="0"/>
            </a:endParaRPr>
          </a:p>
        </p:txBody>
      </p:sp>
      <p:pic>
        <p:nvPicPr>
          <p:cNvPr id="148590" name="Picture 110" descr="laptop"/>
          <p:cNvPicPr>
            <a:picLocks noChangeAspect="1" noChangeArrowheads="1"/>
          </p:cNvPicPr>
          <p:nvPr/>
        </p:nvPicPr>
        <p:blipFill>
          <a:blip r:embed="rId4"/>
          <a:srcRect/>
          <a:stretch>
            <a:fillRect/>
          </a:stretch>
        </p:blipFill>
        <p:spPr bwMode="auto">
          <a:xfrm>
            <a:off x="5251485" y="2865426"/>
            <a:ext cx="504825" cy="468313"/>
          </a:xfrm>
          <a:prstGeom prst="rect">
            <a:avLst/>
          </a:prstGeom>
          <a:noFill/>
          <a:ln w="9525" algn="ctr">
            <a:noFill/>
            <a:miter lim="800000"/>
            <a:headEnd/>
            <a:tailEnd/>
          </a:ln>
        </p:spPr>
      </p:pic>
      <p:pic>
        <p:nvPicPr>
          <p:cNvPr id="148591" name="Picture 111" descr="laptop"/>
          <p:cNvPicPr>
            <a:picLocks noChangeAspect="1" noChangeArrowheads="1"/>
          </p:cNvPicPr>
          <p:nvPr/>
        </p:nvPicPr>
        <p:blipFill>
          <a:blip r:embed="rId4"/>
          <a:srcRect/>
          <a:stretch>
            <a:fillRect/>
          </a:stretch>
        </p:blipFill>
        <p:spPr bwMode="auto">
          <a:xfrm>
            <a:off x="5972210" y="2362189"/>
            <a:ext cx="504825" cy="468312"/>
          </a:xfrm>
          <a:prstGeom prst="rect">
            <a:avLst/>
          </a:prstGeom>
          <a:noFill/>
          <a:ln w="9525" algn="ctr">
            <a:noFill/>
            <a:miter lim="800000"/>
            <a:headEnd/>
            <a:tailEnd/>
          </a:ln>
        </p:spPr>
      </p:pic>
      <p:pic>
        <p:nvPicPr>
          <p:cNvPr id="148592" name="Picture 112" descr="laptop"/>
          <p:cNvPicPr>
            <a:picLocks noChangeAspect="1" noChangeArrowheads="1"/>
          </p:cNvPicPr>
          <p:nvPr/>
        </p:nvPicPr>
        <p:blipFill>
          <a:blip r:embed="rId4"/>
          <a:srcRect/>
          <a:stretch>
            <a:fillRect/>
          </a:stretch>
        </p:blipFill>
        <p:spPr bwMode="auto">
          <a:xfrm>
            <a:off x="4532348" y="3298814"/>
            <a:ext cx="504825" cy="468312"/>
          </a:xfrm>
          <a:prstGeom prst="rect">
            <a:avLst/>
          </a:prstGeom>
          <a:noFill/>
          <a:ln w="9525" algn="ctr">
            <a:noFill/>
            <a:miter lim="800000"/>
            <a:headEnd/>
            <a:tailEnd/>
          </a:ln>
        </p:spPr>
      </p:pic>
      <p:pic>
        <p:nvPicPr>
          <p:cNvPr id="148593" name="Picture 113" descr="laptop"/>
          <p:cNvPicPr>
            <a:picLocks noChangeAspect="1" noChangeArrowheads="1"/>
          </p:cNvPicPr>
          <p:nvPr/>
        </p:nvPicPr>
        <p:blipFill>
          <a:blip r:embed="rId4"/>
          <a:srcRect/>
          <a:stretch>
            <a:fillRect/>
          </a:stretch>
        </p:blipFill>
        <p:spPr bwMode="auto">
          <a:xfrm>
            <a:off x="5826160" y="3586151"/>
            <a:ext cx="504825" cy="468313"/>
          </a:xfrm>
          <a:prstGeom prst="rect">
            <a:avLst/>
          </a:prstGeom>
          <a:noFill/>
          <a:ln w="9525" algn="ctr">
            <a:noFill/>
            <a:miter lim="800000"/>
            <a:headEnd/>
            <a:tailEnd/>
          </a:ln>
        </p:spPr>
      </p:pic>
      <p:pic>
        <p:nvPicPr>
          <p:cNvPr id="148594" name="Picture 114" descr="laptop"/>
          <p:cNvPicPr>
            <a:picLocks noChangeAspect="1" noChangeArrowheads="1"/>
          </p:cNvPicPr>
          <p:nvPr/>
        </p:nvPicPr>
        <p:blipFill>
          <a:blip r:embed="rId4"/>
          <a:srcRect/>
          <a:stretch>
            <a:fillRect/>
          </a:stretch>
        </p:blipFill>
        <p:spPr bwMode="auto">
          <a:xfrm>
            <a:off x="6691348" y="3800464"/>
            <a:ext cx="504825" cy="468312"/>
          </a:xfrm>
          <a:prstGeom prst="rect">
            <a:avLst/>
          </a:prstGeom>
          <a:noFill/>
          <a:ln w="9525" algn="ctr">
            <a:noFill/>
            <a:miter lim="800000"/>
            <a:headEnd/>
            <a:tailEnd/>
          </a:ln>
        </p:spPr>
      </p:pic>
      <p:sp>
        <p:nvSpPr>
          <p:cNvPr id="148595" name="Line 115"/>
          <p:cNvSpPr>
            <a:spLocks noChangeShapeType="1"/>
          </p:cNvSpPr>
          <p:nvPr/>
        </p:nvSpPr>
        <p:spPr bwMode="auto">
          <a:xfrm flipV="1">
            <a:off x="5611848" y="2722551"/>
            <a:ext cx="431800" cy="287338"/>
          </a:xfrm>
          <a:prstGeom prst="line">
            <a:avLst/>
          </a:prstGeom>
          <a:ln>
            <a:prstDash val="dash"/>
            <a:headEnd type="triangle" w="med" len="med"/>
            <a:tailEnd type="triangle" w="med" len="med"/>
          </a:ln>
        </p:spPr>
        <p:style>
          <a:lnRef idx="2">
            <a:schemeClr val="dk1"/>
          </a:lnRef>
          <a:fillRef idx="0">
            <a:schemeClr val="dk1"/>
          </a:fillRef>
          <a:effectRef idx="1">
            <a:schemeClr val="dk1"/>
          </a:effectRef>
          <a:fontRef idx="minor">
            <a:schemeClr val="tx1"/>
          </a:fontRef>
        </p:style>
        <p:txBody>
          <a:bodyPr/>
          <a:lstStyle/>
          <a:p>
            <a:pPr>
              <a:defRPr/>
            </a:pPr>
            <a:endParaRPr lang="fr-FR" dirty="0">
              <a:effectLst>
                <a:outerShdw blurRad="38100" dist="38100" dir="2700000" algn="tl">
                  <a:srgbClr val="000000">
                    <a:alpha val="43137"/>
                  </a:srgbClr>
                </a:outerShdw>
              </a:effectLst>
            </a:endParaRPr>
          </a:p>
        </p:txBody>
      </p:sp>
      <p:sp>
        <p:nvSpPr>
          <p:cNvPr id="148596" name="Line 116"/>
          <p:cNvSpPr>
            <a:spLocks noChangeShapeType="1"/>
          </p:cNvSpPr>
          <p:nvPr/>
        </p:nvSpPr>
        <p:spPr bwMode="auto">
          <a:xfrm flipV="1">
            <a:off x="6404010" y="2506651"/>
            <a:ext cx="431800" cy="71438"/>
          </a:xfrm>
          <a:prstGeom prst="line">
            <a:avLst/>
          </a:prstGeom>
          <a:ln>
            <a:prstDash val="dash"/>
            <a:headEnd type="triangle" w="med" len="med"/>
            <a:tailEnd type="triangle" w="med" len="med"/>
          </a:ln>
        </p:spPr>
        <p:style>
          <a:lnRef idx="2">
            <a:schemeClr val="dk1"/>
          </a:lnRef>
          <a:fillRef idx="0">
            <a:schemeClr val="dk1"/>
          </a:fillRef>
          <a:effectRef idx="1">
            <a:schemeClr val="dk1"/>
          </a:effectRef>
          <a:fontRef idx="minor">
            <a:schemeClr val="tx1"/>
          </a:fontRef>
        </p:style>
        <p:txBody>
          <a:bodyPr/>
          <a:lstStyle/>
          <a:p>
            <a:pPr>
              <a:defRPr/>
            </a:pPr>
            <a:endParaRPr lang="fr-FR" dirty="0">
              <a:effectLst>
                <a:outerShdw blurRad="38100" dist="38100" dir="2700000" algn="tl">
                  <a:srgbClr val="000000">
                    <a:alpha val="43137"/>
                  </a:srgbClr>
                </a:outerShdw>
              </a:effectLst>
            </a:endParaRPr>
          </a:p>
        </p:txBody>
      </p:sp>
      <p:sp>
        <p:nvSpPr>
          <p:cNvPr id="148597" name="Line 117"/>
          <p:cNvSpPr>
            <a:spLocks noChangeShapeType="1"/>
          </p:cNvSpPr>
          <p:nvPr/>
        </p:nvSpPr>
        <p:spPr bwMode="auto">
          <a:xfrm flipH="1">
            <a:off x="4891123" y="3225789"/>
            <a:ext cx="361950" cy="287337"/>
          </a:xfrm>
          <a:prstGeom prst="line">
            <a:avLst/>
          </a:prstGeom>
          <a:ln>
            <a:prstDash val="dash"/>
            <a:headEnd type="triangle" w="med" len="med"/>
            <a:tailEnd type="triangle" w="med" len="med"/>
          </a:ln>
        </p:spPr>
        <p:style>
          <a:lnRef idx="2">
            <a:schemeClr val="dk1"/>
          </a:lnRef>
          <a:fillRef idx="0">
            <a:schemeClr val="dk1"/>
          </a:fillRef>
          <a:effectRef idx="1">
            <a:schemeClr val="dk1"/>
          </a:effectRef>
          <a:fontRef idx="minor">
            <a:schemeClr val="tx1"/>
          </a:fontRef>
        </p:style>
        <p:txBody>
          <a:bodyPr/>
          <a:lstStyle/>
          <a:p>
            <a:pPr>
              <a:defRPr/>
            </a:pPr>
            <a:endParaRPr lang="fr-FR" dirty="0">
              <a:effectLst>
                <a:outerShdw blurRad="38100" dist="38100" dir="2700000" algn="tl">
                  <a:srgbClr val="000000">
                    <a:alpha val="43137"/>
                  </a:srgbClr>
                </a:outerShdw>
              </a:effectLst>
            </a:endParaRPr>
          </a:p>
        </p:txBody>
      </p:sp>
      <p:sp>
        <p:nvSpPr>
          <p:cNvPr id="148598" name="Line 118"/>
          <p:cNvSpPr>
            <a:spLocks noChangeShapeType="1"/>
          </p:cNvSpPr>
          <p:nvPr/>
        </p:nvSpPr>
        <p:spPr bwMode="auto">
          <a:xfrm>
            <a:off x="5611848" y="3297226"/>
            <a:ext cx="287337" cy="288925"/>
          </a:xfrm>
          <a:prstGeom prst="line">
            <a:avLst/>
          </a:prstGeom>
          <a:ln>
            <a:prstDash val="dash"/>
            <a:headEnd type="triangle" w="med" len="med"/>
            <a:tailEnd type="triangle" w="med" len="med"/>
          </a:ln>
        </p:spPr>
        <p:style>
          <a:lnRef idx="2">
            <a:schemeClr val="dk1"/>
          </a:lnRef>
          <a:fillRef idx="0">
            <a:schemeClr val="dk1"/>
          </a:fillRef>
          <a:effectRef idx="1">
            <a:schemeClr val="dk1"/>
          </a:effectRef>
          <a:fontRef idx="minor">
            <a:schemeClr val="tx1"/>
          </a:fontRef>
        </p:style>
        <p:txBody>
          <a:bodyPr/>
          <a:lstStyle/>
          <a:p>
            <a:pPr>
              <a:defRPr/>
            </a:pPr>
            <a:endParaRPr lang="fr-FR" dirty="0">
              <a:effectLst>
                <a:outerShdw blurRad="38100" dist="38100" dir="2700000" algn="tl">
                  <a:srgbClr val="000000">
                    <a:alpha val="43137"/>
                  </a:srgbClr>
                </a:outerShdw>
              </a:effectLst>
            </a:endParaRPr>
          </a:p>
        </p:txBody>
      </p:sp>
      <p:sp>
        <p:nvSpPr>
          <p:cNvPr id="148599" name="Line 119"/>
          <p:cNvSpPr>
            <a:spLocks noChangeShapeType="1"/>
          </p:cNvSpPr>
          <p:nvPr/>
        </p:nvSpPr>
        <p:spPr bwMode="auto">
          <a:xfrm>
            <a:off x="6259548" y="3946514"/>
            <a:ext cx="431800" cy="71437"/>
          </a:xfrm>
          <a:prstGeom prst="line">
            <a:avLst/>
          </a:prstGeom>
          <a:ln>
            <a:prstDash val="dash"/>
            <a:headEnd type="triangle" w="med" len="med"/>
            <a:tailEnd type="triangle" w="med" len="med"/>
          </a:ln>
        </p:spPr>
        <p:style>
          <a:lnRef idx="2">
            <a:schemeClr val="dk1"/>
          </a:lnRef>
          <a:fillRef idx="0">
            <a:schemeClr val="dk1"/>
          </a:fillRef>
          <a:effectRef idx="1">
            <a:schemeClr val="dk1"/>
          </a:effectRef>
          <a:fontRef idx="minor">
            <a:schemeClr val="tx1"/>
          </a:fontRef>
        </p:style>
        <p:txBody>
          <a:bodyPr/>
          <a:lstStyle/>
          <a:p>
            <a:pPr>
              <a:defRPr/>
            </a:pPr>
            <a:endParaRPr lang="fr-FR" dirty="0">
              <a:effectLst>
                <a:outerShdw blurRad="38100" dist="38100" dir="2700000" algn="tl">
                  <a:srgbClr val="000000">
                    <a:alpha val="43137"/>
                  </a:srgbClr>
                </a:outerShdw>
              </a:effectLst>
            </a:endParaRPr>
          </a:p>
        </p:txBody>
      </p:sp>
      <p:sp>
        <p:nvSpPr>
          <p:cNvPr id="148600" name="Oval 120"/>
          <p:cNvSpPr>
            <a:spLocks noChangeArrowheads="1"/>
          </p:cNvSpPr>
          <p:nvPr/>
        </p:nvSpPr>
        <p:spPr bwMode="auto">
          <a:xfrm>
            <a:off x="6215074" y="1000108"/>
            <a:ext cx="2278086" cy="2143140"/>
          </a:xfrm>
          <a:prstGeom prst="ellipse">
            <a:avLst/>
          </a:prstGeom>
          <a:ln>
            <a:prstDash val="dash"/>
            <a:headEnd/>
            <a:tailEnd/>
          </a:ln>
        </p:spPr>
        <p:style>
          <a:lnRef idx="2">
            <a:schemeClr val="accent1"/>
          </a:lnRef>
          <a:fillRef idx="1">
            <a:schemeClr val="lt1"/>
          </a:fillRef>
          <a:effectRef idx="0">
            <a:schemeClr val="accent1"/>
          </a:effectRef>
          <a:fontRef idx="minor">
            <a:schemeClr val="dk1"/>
          </a:fontRef>
        </p:style>
        <p:txBody>
          <a:bodyPr/>
          <a:lstStyle/>
          <a:p>
            <a:pPr algn="just"/>
            <a:endParaRPr lang="fr-FR" sz="1200" b="0" u="none" dirty="0">
              <a:solidFill>
                <a:srgbClr val="000080"/>
              </a:solidFill>
              <a:cs typeface="Arial" charset="0"/>
            </a:endParaRPr>
          </a:p>
        </p:txBody>
      </p:sp>
      <p:pic>
        <p:nvPicPr>
          <p:cNvPr id="148601" name="Picture 121" descr="laptop"/>
          <p:cNvPicPr>
            <a:picLocks noChangeAspect="1" noChangeArrowheads="1"/>
          </p:cNvPicPr>
          <p:nvPr/>
        </p:nvPicPr>
        <p:blipFill>
          <a:blip r:embed="rId4"/>
          <a:srcRect/>
          <a:stretch>
            <a:fillRect/>
          </a:stretch>
        </p:blipFill>
        <p:spPr bwMode="auto">
          <a:xfrm>
            <a:off x="7318429" y="1617640"/>
            <a:ext cx="504825" cy="468313"/>
          </a:xfrm>
          <a:prstGeom prst="rect">
            <a:avLst/>
          </a:prstGeom>
          <a:noFill/>
          <a:ln w="9525" algn="ctr">
            <a:noFill/>
            <a:miter lim="800000"/>
            <a:headEnd/>
            <a:tailEnd/>
          </a:ln>
        </p:spPr>
      </p:pic>
      <p:pic>
        <p:nvPicPr>
          <p:cNvPr id="148602" name="Picture 122" descr="laptop"/>
          <p:cNvPicPr>
            <a:picLocks noChangeAspect="1" noChangeArrowheads="1"/>
          </p:cNvPicPr>
          <p:nvPr/>
        </p:nvPicPr>
        <p:blipFill>
          <a:blip r:embed="rId4"/>
          <a:srcRect/>
          <a:stretch>
            <a:fillRect/>
          </a:stretch>
        </p:blipFill>
        <p:spPr bwMode="auto">
          <a:xfrm>
            <a:off x="6764373" y="2217726"/>
            <a:ext cx="504825" cy="468313"/>
          </a:xfrm>
          <a:prstGeom prst="rect">
            <a:avLst/>
          </a:prstGeom>
          <a:noFill/>
          <a:ln w="9525" algn="ctr">
            <a:noFill/>
            <a:miter lim="800000"/>
            <a:headEnd/>
            <a:tailEnd/>
          </a:ln>
        </p:spPr>
      </p:pic>
      <p:sp>
        <p:nvSpPr>
          <p:cNvPr id="148603" name="Line 123"/>
          <p:cNvSpPr>
            <a:spLocks noChangeShapeType="1"/>
          </p:cNvSpPr>
          <p:nvPr/>
        </p:nvSpPr>
        <p:spPr bwMode="auto">
          <a:xfrm flipV="1">
            <a:off x="7104115" y="1939905"/>
            <a:ext cx="287337" cy="431800"/>
          </a:xfrm>
          <a:prstGeom prst="line">
            <a:avLst/>
          </a:prstGeom>
          <a:ln>
            <a:prstDash val="dash"/>
            <a:headEnd type="triangle" w="med" len="med"/>
            <a:tailEnd type="triangle" w="med" len="med"/>
          </a:ln>
        </p:spPr>
        <p:style>
          <a:lnRef idx="2">
            <a:schemeClr val="dk1"/>
          </a:lnRef>
          <a:fillRef idx="0">
            <a:schemeClr val="dk1"/>
          </a:fillRef>
          <a:effectRef idx="1">
            <a:schemeClr val="dk1"/>
          </a:effectRef>
          <a:fontRef idx="minor">
            <a:schemeClr val="tx1"/>
          </a:fontRef>
        </p:style>
        <p:txBody>
          <a:bodyPr/>
          <a:lstStyle/>
          <a:p>
            <a:pPr>
              <a:defRPr/>
            </a:pPr>
            <a:endParaRPr lang="fr-FR" dirty="0">
              <a:effectLst>
                <a:outerShdw blurRad="38100" dist="38100" dir="2700000" algn="tl">
                  <a:srgbClr val="000000">
                    <a:alpha val="43137"/>
                  </a:srgbClr>
                </a:outerShdw>
              </a:effectLst>
            </a:endParaRPr>
          </a:p>
        </p:txBody>
      </p:sp>
      <p:sp>
        <p:nvSpPr>
          <p:cNvPr id="148604" name="Oval 124"/>
          <p:cNvSpPr>
            <a:spLocks noChangeArrowheads="1"/>
          </p:cNvSpPr>
          <p:nvPr/>
        </p:nvSpPr>
        <p:spPr bwMode="auto">
          <a:xfrm>
            <a:off x="6286512" y="2000240"/>
            <a:ext cx="2428892" cy="2286016"/>
          </a:xfrm>
          <a:prstGeom prst="ellipse">
            <a:avLst/>
          </a:prstGeom>
          <a:ln>
            <a:prstDash val="dash"/>
            <a:headEnd/>
            <a:tailEnd/>
          </a:ln>
        </p:spPr>
        <p:style>
          <a:lnRef idx="2">
            <a:schemeClr val="accent1"/>
          </a:lnRef>
          <a:fillRef idx="1">
            <a:schemeClr val="lt1"/>
          </a:fillRef>
          <a:effectRef idx="0">
            <a:schemeClr val="accent1"/>
          </a:effectRef>
          <a:fontRef idx="minor">
            <a:schemeClr val="dk1"/>
          </a:fontRef>
        </p:style>
        <p:txBody>
          <a:bodyPr/>
          <a:lstStyle/>
          <a:p>
            <a:pPr algn="just"/>
            <a:endParaRPr lang="fr-FR" sz="1200" b="0" u="none" dirty="0">
              <a:solidFill>
                <a:srgbClr val="000080"/>
              </a:solidFill>
              <a:cs typeface="Arial" charset="0"/>
            </a:endParaRPr>
          </a:p>
        </p:txBody>
      </p:sp>
      <p:pic>
        <p:nvPicPr>
          <p:cNvPr id="148605" name="Picture 125" descr="laptop"/>
          <p:cNvPicPr>
            <a:picLocks noChangeAspect="1" noChangeArrowheads="1"/>
          </p:cNvPicPr>
          <p:nvPr/>
        </p:nvPicPr>
        <p:blipFill>
          <a:blip r:embed="rId4"/>
          <a:srcRect/>
          <a:stretch>
            <a:fillRect/>
          </a:stretch>
        </p:blipFill>
        <p:spPr bwMode="auto">
          <a:xfrm>
            <a:off x="7412073" y="2865426"/>
            <a:ext cx="504825" cy="468313"/>
          </a:xfrm>
          <a:prstGeom prst="rect">
            <a:avLst/>
          </a:prstGeom>
          <a:noFill/>
          <a:ln w="9525" algn="ctr">
            <a:noFill/>
            <a:miter lim="800000"/>
            <a:headEnd/>
            <a:tailEnd/>
          </a:ln>
        </p:spPr>
      </p:pic>
      <p:sp>
        <p:nvSpPr>
          <p:cNvPr id="148606" name="Line 126"/>
          <p:cNvSpPr>
            <a:spLocks noChangeShapeType="1"/>
          </p:cNvSpPr>
          <p:nvPr/>
        </p:nvSpPr>
        <p:spPr bwMode="auto">
          <a:xfrm flipH="1" flipV="1">
            <a:off x="7123148" y="2578089"/>
            <a:ext cx="288925" cy="358775"/>
          </a:xfrm>
          <a:prstGeom prst="line">
            <a:avLst/>
          </a:prstGeom>
          <a:ln>
            <a:prstDash val="dash"/>
            <a:headEnd type="triangle" w="med" len="med"/>
            <a:tailEnd type="triangle" w="med" len="med"/>
          </a:ln>
        </p:spPr>
        <p:style>
          <a:lnRef idx="2">
            <a:schemeClr val="dk1"/>
          </a:lnRef>
          <a:fillRef idx="0">
            <a:schemeClr val="dk1"/>
          </a:fillRef>
          <a:effectRef idx="1">
            <a:schemeClr val="dk1"/>
          </a:effectRef>
          <a:fontRef idx="minor">
            <a:schemeClr val="tx1"/>
          </a:fontRef>
        </p:style>
        <p:txBody>
          <a:bodyPr/>
          <a:lstStyle/>
          <a:p>
            <a:pPr>
              <a:defRPr/>
            </a:pPr>
            <a:endParaRPr lang="fr-FR" dirty="0">
              <a:effectLst>
                <a:outerShdw blurRad="38100" dist="38100" dir="2700000" algn="tl">
                  <a:srgbClr val="000000">
                    <a:alpha val="43137"/>
                  </a:srgbClr>
                </a:outerShdw>
              </a:effectLst>
            </a:endParaRPr>
          </a:p>
        </p:txBody>
      </p:sp>
      <p:sp>
        <p:nvSpPr>
          <p:cNvPr id="148692" name="AutoShape 212"/>
          <p:cNvSpPr>
            <a:spLocks noChangeArrowheads="1"/>
          </p:cNvSpPr>
          <p:nvPr/>
        </p:nvSpPr>
        <p:spPr bwMode="auto">
          <a:xfrm rot="16200000" flipH="1" flipV="1">
            <a:off x="1136177" y="4805586"/>
            <a:ext cx="1571636" cy="1104479"/>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ln>
            <a:headEnd/>
            <a:tailEnd/>
          </a:ln>
        </p:spPr>
        <p:style>
          <a:lnRef idx="0">
            <a:schemeClr val="accent5"/>
          </a:lnRef>
          <a:fillRef idx="3">
            <a:schemeClr val="accent5"/>
          </a:fillRef>
          <a:effectRef idx="3">
            <a:schemeClr val="accent5"/>
          </a:effectRef>
          <a:fontRef idx="minor">
            <a:schemeClr val="lt1"/>
          </a:fontRef>
        </p:style>
        <p:txBody>
          <a:bodyPr wrap="square" lIns="90000" tIns="46800" rIns="90000" bIns="46800" anchor="ctr">
            <a:spAutoFit/>
          </a:bodyPr>
          <a:lstStyle/>
          <a:p>
            <a:pPr>
              <a:defRPr/>
            </a:pPr>
            <a:endParaRPr lang="fr-FR" dirty="0">
              <a:effectLst>
                <a:outerShdw blurRad="38100" dist="38100" dir="2700000" algn="tl">
                  <a:srgbClr val="000000">
                    <a:alpha val="43137"/>
                  </a:srgbClr>
                </a:outerShdw>
              </a:effectLst>
            </a:endParaRPr>
          </a:p>
        </p:txBody>
      </p:sp>
      <p:pic>
        <p:nvPicPr>
          <p:cNvPr id="148694" name="Picture 214" descr="nike"/>
          <p:cNvPicPr>
            <a:picLocks noChangeAspect="1" noChangeArrowheads="1"/>
          </p:cNvPicPr>
          <p:nvPr/>
        </p:nvPicPr>
        <p:blipFill>
          <a:blip r:embed="rId5"/>
          <a:srcRect/>
          <a:stretch>
            <a:fillRect/>
          </a:stretch>
        </p:blipFill>
        <p:spPr bwMode="auto">
          <a:xfrm>
            <a:off x="357158" y="1252524"/>
            <a:ext cx="363537" cy="319088"/>
          </a:xfrm>
          <a:prstGeom prst="rect">
            <a:avLst/>
          </a:prstGeom>
          <a:noFill/>
          <a:ln w="9525">
            <a:noFill/>
            <a:miter lim="800000"/>
            <a:headEnd/>
            <a:tailEnd/>
          </a:ln>
        </p:spPr>
      </p:pic>
      <p:pic>
        <p:nvPicPr>
          <p:cNvPr id="148695" name="Picture 215" descr="nike"/>
          <p:cNvPicPr>
            <a:picLocks noChangeAspect="1" noChangeArrowheads="1"/>
          </p:cNvPicPr>
          <p:nvPr/>
        </p:nvPicPr>
        <p:blipFill>
          <a:blip r:embed="rId5"/>
          <a:srcRect/>
          <a:stretch>
            <a:fillRect/>
          </a:stretch>
        </p:blipFill>
        <p:spPr bwMode="auto">
          <a:xfrm>
            <a:off x="357158" y="1824029"/>
            <a:ext cx="363537" cy="319087"/>
          </a:xfrm>
          <a:prstGeom prst="rect">
            <a:avLst/>
          </a:prstGeom>
          <a:noFill/>
          <a:ln w="9525">
            <a:noFill/>
            <a:miter lim="800000"/>
            <a:headEnd/>
            <a:tailEnd/>
          </a:ln>
        </p:spPr>
      </p:pic>
      <p:pic>
        <p:nvPicPr>
          <p:cNvPr id="148696" name="Picture 216" descr="nike"/>
          <p:cNvPicPr>
            <a:picLocks noChangeAspect="1" noChangeArrowheads="1"/>
          </p:cNvPicPr>
          <p:nvPr/>
        </p:nvPicPr>
        <p:blipFill>
          <a:blip r:embed="rId5"/>
          <a:srcRect/>
          <a:stretch>
            <a:fillRect/>
          </a:stretch>
        </p:blipFill>
        <p:spPr bwMode="auto">
          <a:xfrm>
            <a:off x="357158" y="2967037"/>
            <a:ext cx="363537" cy="319087"/>
          </a:xfrm>
          <a:prstGeom prst="rect">
            <a:avLst/>
          </a:prstGeom>
          <a:noFill/>
          <a:ln w="9525">
            <a:noFill/>
            <a:miter lim="800000"/>
            <a:headEnd/>
            <a:tailEnd/>
          </a:ln>
        </p:spPr>
      </p:pic>
      <p:pic>
        <p:nvPicPr>
          <p:cNvPr id="148700" name="Picture 220" descr="nike"/>
          <p:cNvPicPr>
            <a:picLocks noChangeAspect="1" noChangeArrowheads="1"/>
          </p:cNvPicPr>
          <p:nvPr/>
        </p:nvPicPr>
        <p:blipFill>
          <a:blip r:embed="rId5"/>
          <a:srcRect/>
          <a:stretch>
            <a:fillRect/>
          </a:stretch>
        </p:blipFill>
        <p:spPr bwMode="auto">
          <a:xfrm>
            <a:off x="350810" y="3500438"/>
            <a:ext cx="363538" cy="319087"/>
          </a:xfrm>
          <a:prstGeom prst="rect">
            <a:avLst/>
          </a:prstGeom>
          <a:noFill/>
          <a:ln w="9525">
            <a:noFill/>
            <a:miter lim="800000"/>
            <a:headEnd/>
            <a:tailEnd/>
          </a:ln>
        </p:spPr>
      </p:pic>
      <p:pic>
        <p:nvPicPr>
          <p:cNvPr id="148701" name="Picture 221" descr="nike"/>
          <p:cNvPicPr>
            <a:picLocks noChangeAspect="1" noChangeArrowheads="1"/>
          </p:cNvPicPr>
          <p:nvPr/>
        </p:nvPicPr>
        <p:blipFill>
          <a:blip r:embed="rId5"/>
          <a:srcRect/>
          <a:stretch>
            <a:fillRect/>
          </a:stretch>
        </p:blipFill>
        <p:spPr bwMode="auto">
          <a:xfrm>
            <a:off x="357158" y="2395532"/>
            <a:ext cx="363537" cy="319088"/>
          </a:xfrm>
          <a:prstGeom prst="rect">
            <a:avLst/>
          </a:prstGeom>
          <a:noFill/>
          <a:ln w="9525">
            <a:noFill/>
            <a:miter lim="800000"/>
            <a:headEnd/>
            <a:tailEnd/>
          </a:ln>
        </p:spPr>
      </p:pic>
      <p:sp>
        <p:nvSpPr>
          <p:cNvPr id="148703" name="Rectangle 223"/>
          <p:cNvSpPr>
            <a:spLocks noChangeArrowheads="1"/>
          </p:cNvSpPr>
          <p:nvPr/>
        </p:nvSpPr>
        <p:spPr bwMode="auto">
          <a:xfrm>
            <a:off x="3824311" y="5298324"/>
            <a:ext cx="4176713" cy="925511"/>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lIns="90000" tIns="46800" rIns="90000" bIns="46800" anchor="ctr">
            <a:spAutoFit/>
          </a:bodyPr>
          <a:lstStyle/>
          <a:p>
            <a:pPr>
              <a:buFont typeface="Wingdings" pitchFamily="2" charset="2"/>
              <a:buNone/>
              <a:defRPr/>
            </a:pPr>
            <a:endParaRPr lang="fr-FR" b="0" u="none" dirty="0"/>
          </a:p>
          <a:p>
            <a:pPr>
              <a:buFont typeface="Wingdings" pitchFamily="2" charset="2"/>
              <a:buNone/>
              <a:defRPr/>
            </a:pPr>
            <a:r>
              <a:rPr lang="fr-FR" b="0" u="none" dirty="0">
                <a:latin typeface="Garamond" pitchFamily="18" charset="0"/>
              </a:rPr>
              <a:t>Sources d’énergies autonomes. </a:t>
            </a:r>
          </a:p>
          <a:p>
            <a:pPr>
              <a:buFont typeface="Wingdings" pitchFamily="2" charset="2"/>
              <a:buNone/>
              <a:defRPr/>
            </a:pPr>
            <a:endParaRPr lang="fr-FR" b="0" u="none" dirty="0"/>
          </a:p>
        </p:txBody>
      </p:sp>
      <p:sp>
        <p:nvSpPr>
          <p:cNvPr id="45" name="Rectangle à coins arrondis 44"/>
          <p:cNvSpPr/>
          <p:nvPr/>
        </p:nvSpPr>
        <p:spPr>
          <a:xfrm>
            <a:off x="714348" y="357166"/>
            <a:ext cx="7715304" cy="571504"/>
          </a:xfrm>
          <a:prstGeom prst="roundRect">
            <a:avLst/>
          </a:prstGeom>
          <a:blipFill>
            <a:blip r:embed="rId6"/>
            <a:tile tx="0" ty="0" sx="100000" sy="100000" flip="none" algn="tl"/>
          </a:blipFill>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3600" dirty="0" smtClean="0">
                <a:solidFill>
                  <a:sysClr val="windowText" lastClr="000000"/>
                </a:solidFill>
                <a:latin typeface="Garamond" pitchFamily="18" charset="0"/>
              </a:rPr>
              <a:t>Caractéristiques des réseaux Ad Hoc</a:t>
            </a:r>
          </a:p>
          <a:p>
            <a:pPr algn="ctr"/>
            <a:endParaRPr lang="fr-FR" sz="600" dirty="0">
              <a:solidFill>
                <a:schemeClr val="tx1"/>
              </a:solidFill>
              <a:latin typeface="Garamond"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repeatCount="indefinite" fill="hold" grpId="0" nodeType="afterEffect">
                                  <p:stCondLst>
                                    <p:cond delay="0"/>
                                  </p:stCondLst>
                                  <p:childTnLst>
                                    <p:set>
                                      <p:cBhvr>
                                        <p:cTn id="6" dur="1" fill="hold">
                                          <p:stCondLst>
                                            <p:cond delay="0"/>
                                          </p:stCondLst>
                                        </p:cTn>
                                        <p:tgtEl>
                                          <p:spTgt spid="148584"/>
                                        </p:tgtEl>
                                        <p:attrNameLst>
                                          <p:attrName>style.visibility</p:attrName>
                                        </p:attrNameLst>
                                      </p:cBhvr>
                                      <p:to>
                                        <p:strVal val="visible"/>
                                      </p:to>
                                    </p:set>
                                    <p:anim calcmode="lin" valueType="num">
                                      <p:cBhvr>
                                        <p:cTn id="7" dur="2000" fill="hold"/>
                                        <p:tgtEl>
                                          <p:spTgt spid="148584"/>
                                        </p:tgtEl>
                                        <p:attrNameLst>
                                          <p:attrName>ppt_w</p:attrName>
                                        </p:attrNameLst>
                                      </p:cBhvr>
                                      <p:tavLst>
                                        <p:tav tm="0">
                                          <p:val>
                                            <p:fltVal val="0"/>
                                          </p:val>
                                        </p:tav>
                                        <p:tav tm="100000">
                                          <p:val>
                                            <p:strVal val="#ppt_w"/>
                                          </p:val>
                                        </p:tav>
                                      </p:tavLst>
                                    </p:anim>
                                    <p:anim calcmode="lin" valueType="num">
                                      <p:cBhvr>
                                        <p:cTn id="8" dur="2000" fill="hold"/>
                                        <p:tgtEl>
                                          <p:spTgt spid="148584"/>
                                        </p:tgtEl>
                                        <p:attrNameLst>
                                          <p:attrName>ppt_h</p:attrName>
                                        </p:attrNameLst>
                                      </p:cBhvr>
                                      <p:tavLst>
                                        <p:tav tm="0">
                                          <p:val>
                                            <p:fltVal val="0"/>
                                          </p:val>
                                        </p:tav>
                                        <p:tav tm="100000">
                                          <p:val>
                                            <p:strVal val="#ppt_h"/>
                                          </p:val>
                                        </p:tav>
                                      </p:tavLst>
                                    </p:anim>
                                    <p:animEffect transition="in" filter="fade">
                                      <p:cBhvr>
                                        <p:cTn id="9" dur="2000"/>
                                        <p:tgtEl>
                                          <p:spTgt spid="148584"/>
                                        </p:tgtEl>
                                      </p:cBhvr>
                                    </p:animEffect>
                                  </p:childTnLst>
                                </p:cTn>
                              </p:par>
                              <p:par>
                                <p:cTn id="10" presetID="53" presetClass="entr" presetSubtype="0" repeatCount="indefinite" fill="hold" grpId="0" nodeType="withEffect">
                                  <p:stCondLst>
                                    <p:cond delay="0"/>
                                  </p:stCondLst>
                                  <p:childTnLst>
                                    <p:set>
                                      <p:cBhvr>
                                        <p:cTn id="11" dur="1" fill="hold">
                                          <p:stCondLst>
                                            <p:cond delay="0"/>
                                          </p:stCondLst>
                                        </p:cTn>
                                        <p:tgtEl>
                                          <p:spTgt spid="148585"/>
                                        </p:tgtEl>
                                        <p:attrNameLst>
                                          <p:attrName>style.visibility</p:attrName>
                                        </p:attrNameLst>
                                      </p:cBhvr>
                                      <p:to>
                                        <p:strVal val="visible"/>
                                      </p:to>
                                    </p:set>
                                    <p:anim calcmode="lin" valueType="num">
                                      <p:cBhvr>
                                        <p:cTn id="12" dur="2000" fill="hold"/>
                                        <p:tgtEl>
                                          <p:spTgt spid="148585"/>
                                        </p:tgtEl>
                                        <p:attrNameLst>
                                          <p:attrName>ppt_w</p:attrName>
                                        </p:attrNameLst>
                                      </p:cBhvr>
                                      <p:tavLst>
                                        <p:tav tm="0">
                                          <p:val>
                                            <p:fltVal val="0"/>
                                          </p:val>
                                        </p:tav>
                                        <p:tav tm="100000">
                                          <p:val>
                                            <p:strVal val="#ppt_w"/>
                                          </p:val>
                                        </p:tav>
                                      </p:tavLst>
                                    </p:anim>
                                    <p:anim calcmode="lin" valueType="num">
                                      <p:cBhvr>
                                        <p:cTn id="13" dur="2000" fill="hold"/>
                                        <p:tgtEl>
                                          <p:spTgt spid="148585"/>
                                        </p:tgtEl>
                                        <p:attrNameLst>
                                          <p:attrName>ppt_h</p:attrName>
                                        </p:attrNameLst>
                                      </p:cBhvr>
                                      <p:tavLst>
                                        <p:tav tm="0">
                                          <p:val>
                                            <p:fltVal val="0"/>
                                          </p:val>
                                        </p:tav>
                                        <p:tav tm="100000">
                                          <p:val>
                                            <p:strVal val="#ppt_h"/>
                                          </p:val>
                                        </p:tav>
                                      </p:tavLst>
                                    </p:anim>
                                    <p:animEffect transition="in" filter="fade">
                                      <p:cBhvr>
                                        <p:cTn id="14" dur="2000"/>
                                        <p:tgtEl>
                                          <p:spTgt spid="148585"/>
                                        </p:tgtEl>
                                      </p:cBhvr>
                                    </p:animEffect>
                                  </p:childTnLst>
                                </p:cTn>
                              </p:par>
                              <p:par>
                                <p:cTn id="15" presetID="53" presetClass="entr" presetSubtype="0" repeatCount="indefinite" fill="hold" grpId="0" nodeType="withEffect">
                                  <p:stCondLst>
                                    <p:cond delay="0"/>
                                  </p:stCondLst>
                                  <p:childTnLst>
                                    <p:set>
                                      <p:cBhvr>
                                        <p:cTn id="16" dur="1" fill="hold">
                                          <p:stCondLst>
                                            <p:cond delay="0"/>
                                          </p:stCondLst>
                                        </p:cTn>
                                        <p:tgtEl>
                                          <p:spTgt spid="148586"/>
                                        </p:tgtEl>
                                        <p:attrNameLst>
                                          <p:attrName>style.visibility</p:attrName>
                                        </p:attrNameLst>
                                      </p:cBhvr>
                                      <p:to>
                                        <p:strVal val="visible"/>
                                      </p:to>
                                    </p:set>
                                    <p:anim calcmode="lin" valueType="num">
                                      <p:cBhvr>
                                        <p:cTn id="17" dur="2000" fill="hold"/>
                                        <p:tgtEl>
                                          <p:spTgt spid="148586"/>
                                        </p:tgtEl>
                                        <p:attrNameLst>
                                          <p:attrName>ppt_w</p:attrName>
                                        </p:attrNameLst>
                                      </p:cBhvr>
                                      <p:tavLst>
                                        <p:tav tm="0">
                                          <p:val>
                                            <p:fltVal val="0"/>
                                          </p:val>
                                        </p:tav>
                                        <p:tav tm="100000">
                                          <p:val>
                                            <p:strVal val="#ppt_w"/>
                                          </p:val>
                                        </p:tav>
                                      </p:tavLst>
                                    </p:anim>
                                    <p:anim calcmode="lin" valueType="num">
                                      <p:cBhvr>
                                        <p:cTn id="18" dur="2000" fill="hold"/>
                                        <p:tgtEl>
                                          <p:spTgt spid="148586"/>
                                        </p:tgtEl>
                                        <p:attrNameLst>
                                          <p:attrName>ppt_h</p:attrName>
                                        </p:attrNameLst>
                                      </p:cBhvr>
                                      <p:tavLst>
                                        <p:tav tm="0">
                                          <p:val>
                                            <p:fltVal val="0"/>
                                          </p:val>
                                        </p:tav>
                                        <p:tav tm="100000">
                                          <p:val>
                                            <p:strVal val="#ppt_h"/>
                                          </p:val>
                                        </p:tav>
                                      </p:tavLst>
                                    </p:anim>
                                    <p:animEffect transition="in" filter="fade">
                                      <p:cBhvr>
                                        <p:cTn id="19" dur="2000"/>
                                        <p:tgtEl>
                                          <p:spTgt spid="148586"/>
                                        </p:tgtEl>
                                      </p:cBhvr>
                                    </p:animEffect>
                                  </p:childTnLst>
                                </p:cTn>
                              </p:par>
                              <p:par>
                                <p:cTn id="20" presetID="53" presetClass="entr" presetSubtype="0" repeatCount="indefinite" fill="hold" grpId="0" nodeType="withEffect">
                                  <p:stCondLst>
                                    <p:cond delay="0"/>
                                  </p:stCondLst>
                                  <p:childTnLst>
                                    <p:set>
                                      <p:cBhvr>
                                        <p:cTn id="21" dur="1" fill="hold">
                                          <p:stCondLst>
                                            <p:cond delay="0"/>
                                          </p:stCondLst>
                                        </p:cTn>
                                        <p:tgtEl>
                                          <p:spTgt spid="148587"/>
                                        </p:tgtEl>
                                        <p:attrNameLst>
                                          <p:attrName>style.visibility</p:attrName>
                                        </p:attrNameLst>
                                      </p:cBhvr>
                                      <p:to>
                                        <p:strVal val="visible"/>
                                      </p:to>
                                    </p:set>
                                    <p:anim calcmode="lin" valueType="num">
                                      <p:cBhvr>
                                        <p:cTn id="22" dur="2000" fill="hold"/>
                                        <p:tgtEl>
                                          <p:spTgt spid="148587"/>
                                        </p:tgtEl>
                                        <p:attrNameLst>
                                          <p:attrName>ppt_w</p:attrName>
                                        </p:attrNameLst>
                                      </p:cBhvr>
                                      <p:tavLst>
                                        <p:tav tm="0">
                                          <p:val>
                                            <p:fltVal val="0"/>
                                          </p:val>
                                        </p:tav>
                                        <p:tav tm="100000">
                                          <p:val>
                                            <p:strVal val="#ppt_w"/>
                                          </p:val>
                                        </p:tav>
                                      </p:tavLst>
                                    </p:anim>
                                    <p:anim calcmode="lin" valueType="num">
                                      <p:cBhvr>
                                        <p:cTn id="23" dur="2000" fill="hold"/>
                                        <p:tgtEl>
                                          <p:spTgt spid="148587"/>
                                        </p:tgtEl>
                                        <p:attrNameLst>
                                          <p:attrName>ppt_h</p:attrName>
                                        </p:attrNameLst>
                                      </p:cBhvr>
                                      <p:tavLst>
                                        <p:tav tm="0">
                                          <p:val>
                                            <p:fltVal val="0"/>
                                          </p:val>
                                        </p:tav>
                                        <p:tav tm="100000">
                                          <p:val>
                                            <p:strVal val="#ppt_h"/>
                                          </p:val>
                                        </p:tav>
                                      </p:tavLst>
                                    </p:anim>
                                    <p:animEffect transition="in" filter="fade">
                                      <p:cBhvr>
                                        <p:cTn id="24" dur="2000"/>
                                        <p:tgtEl>
                                          <p:spTgt spid="148587"/>
                                        </p:tgtEl>
                                      </p:cBhvr>
                                    </p:animEffect>
                                  </p:childTnLst>
                                </p:cTn>
                              </p:par>
                              <p:par>
                                <p:cTn id="25" presetID="53" presetClass="entr" presetSubtype="0" repeatCount="indefinite" fill="hold" grpId="0" nodeType="withEffect">
                                  <p:stCondLst>
                                    <p:cond delay="0"/>
                                  </p:stCondLst>
                                  <p:childTnLst>
                                    <p:set>
                                      <p:cBhvr>
                                        <p:cTn id="26" dur="1" fill="hold">
                                          <p:stCondLst>
                                            <p:cond delay="0"/>
                                          </p:stCondLst>
                                        </p:cTn>
                                        <p:tgtEl>
                                          <p:spTgt spid="148588"/>
                                        </p:tgtEl>
                                        <p:attrNameLst>
                                          <p:attrName>style.visibility</p:attrName>
                                        </p:attrNameLst>
                                      </p:cBhvr>
                                      <p:to>
                                        <p:strVal val="visible"/>
                                      </p:to>
                                    </p:set>
                                    <p:anim calcmode="lin" valueType="num">
                                      <p:cBhvr>
                                        <p:cTn id="27" dur="2000" fill="hold"/>
                                        <p:tgtEl>
                                          <p:spTgt spid="148588"/>
                                        </p:tgtEl>
                                        <p:attrNameLst>
                                          <p:attrName>ppt_w</p:attrName>
                                        </p:attrNameLst>
                                      </p:cBhvr>
                                      <p:tavLst>
                                        <p:tav tm="0">
                                          <p:val>
                                            <p:fltVal val="0"/>
                                          </p:val>
                                        </p:tav>
                                        <p:tav tm="100000">
                                          <p:val>
                                            <p:strVal val="#ppt_w"/>
                                          </p:val>
                                        </p:tav>
                                      </p:tavLst>
                                    </p:anim>
                                    <p:anim calcmode="lin" valueType="num">
                                      <p:cBhvr>
                                        <p:cTn id="28" dur="2000" fill="hold"/>
                                        <p:tgtEl>
                                          <p:spTgt spid="148588"/>
                                        </p:tgtEl>
                                        <p:attrNameLst>
                                          <p:attrName>ppt_h</p:attrName>
                                        </p:attrNameLst>
                                      </p:cBhvr>
                                      <p:tavLst>
                                        <p:tav tm="0">
                                          <p:val>
                                            <p:fltVal val="0"/>
                                          </p:val>
                                        </p:tav>
                                        <p:tav tm="100000">
                                          <p:val>
                                            <p:strVal val="#ppt_h"/>
                                          </p:val>
                                        </p:tav>
                                      </p:tavLst>
                                    </p:anim>
                                    <p:animEffect transition="in" filter="fade">
                                      <p:cBhvr>
                                        <p:cTn id="29" dur="2000"/>
                                        <p:tgtEl>
                                          <p:spTgt spid="148588"/>
                                        </p:tgtEl>
                                      </p:cBhvr>
                                    </p:animEffect>
                                  </p:childTnLst>
                                </p:cTn>
                              </p:par>
                              <p:par>
                                <p:cTn id="30" presetID="53" presetClass="entr" presetSubtype="0" repeatCount="indefinite" fill="hold" grpId="0" nodeType="withEffect">
                                  <p:stCondLst>
                                    <p:cond delay="0"/>
                                  </p:stCondLst>
                                  <p:childTnLst>
                                    <p:set>
                                      <p:cBhvr>
                                        <p:cTn id="31" dur="1" fill="hold">
                                          <p:stCondLst>
                                            <p:cond delay="0"/>
                                          </p:stCondLst>
                                        </p:cTn>
                                        <p:tgtEl>
                                          <p:spTgt spid="148589"/>
                                        </p:tgtEl>
                                        <p:attrNameLst>
                                          <p:attrName>style.visibility</p:attrName>
                                        </p:attrNameLst>
                                      </p:cBhvr>
                                      <p:to>
                                        <p:strVal val="visible"/>
                                      </p:to>
                                    </p:set>
                                    <p:anim calcmode="lin" valueType="num">
                                      <p:cBhvr>
                                        <p:cTn id="32" dur="2000" fill="hold"/>
                                        <p:tgtEl>
                                          <p:spTgt spid="148589"/>
                                        </p:tgtEl>
                                        <p:attrNameLst>
                                          <p:attrName>ppt_w</p:attrName>
                                        </p:attrNameLst>
                                      </p:cBhvr>
                                      <p:tavLst>
                                        <p:tav tm="0">
                                          <p:val>
                                            <p:fltVal val="0"/>
                                          </p:val>
                                        </p:tav>
                                        <p:tav tm="100000">
                                          <p:val>
                                            <p:strVal val="#ppt_w"/>
                                          </p:val>
                                        </p:tav>
                                      </p:tavLst>
                                    </p:anim>
                                    <p:anim calcmode="lin" valueType="num">
                                      <p:cBhvr>
                                        <p:cTn id="33" dur="2000" fill="hold"/>
                                        <p:tgtEl>
                                          <p:spTgt spid="148589"/>
                                        </p:tgtEl>
                                        <p:attrNameLst>
                                          <p:attrName>ppt_h</p:attrName>
                                        </p:attrNameLst>
                                      </p:cBhvr>
                                      <p:tavLst>
                                        <p:tav tm="0">
                                          <p:val>
                                            <p:fltVal val="0"/>
                                          </p:val>
                                        </p:tav>
                                        <p:tav tm="100000">
                                          <p:val>
                                            <p:strVal val="#ppt_h"/>
                                          </p:val>
                                        </p:tav>
                                      </p:tavLst>
                                    </p:anim>
                                    <p:animEffect transition="in" filter="fade">
                                      <p:cBhvr>
                                        <p:cTn id="34" dur="2000"/>
                                        <p:tgtEl>
                                          <p:spTgt spid="148589"/>
                                        </p:tgtEl>
                                      </p:cBhvr>
                                    </p:animEffect>
                                  </p:childTnLst>
                                </p:cTn>
                              </p:par>
                              <p:par>
                                <p:cTn id="35" presetID="55" presetClass="entr" presetSubtype="0" fill="hold" nodeType="withEffect">
                                  <p:stCondLst>
                                    <p:cond delay="0"/>
                                  </p:stCondLst>
                                  <p:childTnLst>
                                    <p:set>
                                      <p:cBhvr>
                                        <p:cTn id="36" dur="1" fill="hold">
                                          <p:stCondLst>
                                            <p:cond delay="0"/>
                                          </p:stCondLst>
                                        </p:cTn>
                                        <p:tgtEl>
                                          <p:spTgt spid="148590"/>
                                        </p:tgtEl>
                                        <p:attrNameLst>
                                          <p:attrName>style.visibility</p:attrName>
                                        </p:attrNameLst>
                                      </p:cBhvr>
                                      <p:to>
                                        <p:strVal val="visible"/>
                                      </p:to>
                                    </p:set>
                                    <p:anim calcmode="lin" valueType="num">
                                      <p:cBhvr>
                                        <p:cTn id="37" dur="1000" fill="hold"/>
                                        <p:tgtEl>
                                          <p:spTgt spid="148590"/>
                                        </p:tgtEl>
                                        <p:attrNameLst>
                                          <p:attrName>ppt_w</p:attrName>
                                        </p:attrNameLst>
                                      </p:cBhvr>
                                      <p:tavLst>
                                        <p:tav tm="0">
                                          <p:val>
                                            <p:strVal val="#ppt_w*0.70"/>
                                          </p:val>
                                        </p:tav>
                                        <p:tav tm="100000">
                                          <p:val>
                                            <p:strVal val="#ppt_w"/>
                                          </p:val>
                                        </p:tav>
                                      </p:tavLst>
                                    </p:anim>
                                    <p:anim calcmode="lin" valueType="num">
                                      <p:cBhvr>
                                        <p:cTn id="38" dur="1000" fill="hold"/>
                                        <p:tgtEl>
                                          <p:spTgt spid="148590"/>
                                        </p:tgtEl>
                                        <p:attrNameLst>
                                          <p:attrName>ppt_h</p:attrName>
                                        </p:attrNameLst>
                                      </p:cBhvr>
                                      <p:tavLst>
                                        <p:tav tm="0">
                                          <p:val>
                                            <p:strVal val="#ppt_h"/>
                                          </p:val>
                                        </p:tav>
                                        <p:tav tm="100000">
                                          <p:val>
                                            <p:strVal val="#ppt_h"/>
                                          </p:val>
                                        </p:tav>
                                      </p:tavLst>
                                    </p:anim>
                                    <p:animEffect transition="in" filter="fade">
                                      <p:cBhvr>
                                        <p:cTn id="39" dur="1000"/>
                                        <p:tgtEl>
                                          <p:spTgt spid="148590"/>
                                        </p:tgtEl>
                                      </p:cBhvr>
                                    </p:animEffect>
                                  </p:childTnLst>
                                </p:cTn>
                              </p:par>
                              <p:par>
                                <p:cTn id="40" presetID="55" presetClass="entr" presetSubtype="0" fill="hold" nodeType="withEffect">
                                  <p:stCondLst>
                                    <p:cond delay="0"/>
                                  </p:stCondLst>
                                  <p:childTnLst>
                                    <p:set>
                                      <p:cBhvr>
                                        <p:cTn id="41" dur="1" fill="hold">
                                          <p:stCondLst>
                                            <p:cond delay="0"/>
                                          </p:stCondLst>
                                        </p:cTn>
                                        <p:tgtEl>
                                          <p:spTgt spid="148591"/>
                                        </p:tgtEl>
                                        <p:attrNameLst>
                                          <p:attrName>style.visibility</p:attrName>
                                        </p:attrNameLst>
                                      </p:cBhvr>
                                      <p:to>
                                        <p:strVal val="visible"/>
                                      </p:to>
                                    </p:set>
                                    <p:anim calcmode="lin" valueType="num">
                                      <p:cBhvr>
                                        <p:cTn id="42" dur="1000" fill="hold"/>
                                        <p:tgtEl>
                                          <p:spTgt spid="148591"/>
                                        </p:tgtEl>
                                        <p:attrNameLst>
                                          <p:attrName>ppt_w</p:attrName>
                                        </p:attrNameLst>
                                      </p:cBhvr>
                                      <p:tavLst>
                                        <p:tav tm="0">
                                          <p:val>
                                            <p:strVal val="#ppt_w*0.70"/>
                                          </p:val>
                                        </p:tav>
                                        <p:tav tm="100000">
                                          <p:val>
                                            <p:strVal val="#ppt_w"/>
                                          </p:val>
                                        </p:tav>
                                      </p:tavLst>
                                    </p:anim>
                                    <p:anim calcmode="lin" valueType="num">
                                      <p:cBhvr>
                                        <p:cTn id="43" dur="1000" fill="hold"/>
                                        <p:tgtEl>
                                          <p:spTgt spid="148591"/>
                                        </p:tgtEl>
                                        <p:attrNameLst>
                                          <p:attrName>ppt_h</p:attrName>
                                        </p:attrNameLst>
                                      </p:cBhvr>
                                      <p:tavLst>
                                        <p:tav tm="0">
                                          <p:val>
                                            <p:strVal val="#ppt_h"/>
                                          </p:val>
                                        </p:tav>
                                        <p:tav tm="100000">
                                          <p:val>
                                            <p:strVal val="#ppt_h"/>
                                          </p:val>
                                        </p:tav>
                                      </p:tavLst>
                                    </p:anim>
                                    <p:animEffect transition="in" filter="fade">
                                      <p:cBhvr>
                                        <p:cTn id="44" dur="1000"/>
                                        <p:tgtEl>
                                          <p:spTgt spid="148591"/>
                                        </p:tgtEl>
                                      </p:cBhvr>
                                    </p:animEffect>
                                  </p:childTnLst>
                                </p:cTn>
                              </p:par>
                              <p:par>
                                <p:cTn id="45" presetID="55" presetClass="entr" presetSubtype="0" fill="hold" nodeType="withEffect">
                                  <p:stCondLst>
                                    <p:cond delay="0"/>
                                  </p:stCondLst>
                                  <p:childTnLst>
                                    <p:set>
                                      <p:cBhvr>
                                        <p:cTn id="46" dur="1" fill="hold">
                                          <p:stCondLst>
                                            <p:cond delay="0"/>
                                          </p:stCondLst>
                                        </p:cTn>
                                        <p:tgtEl>
                                          <p:spTgt spid="148592"/>
                                        </p:tgtEl>
                                        <p:attrNameLst>
                                          <p:attrName>style.visibility</p:attrName>
                                        </p:attrNameLst>
                                      </p:cBhvr>
                                      <p:to>
                                        <p:strVal val="visible"/>
                                      </p:to>
                                    </p:set>
                                    <p:anim calcmode="lin" valueType="num">
                                      <p:cBhvr>
                                        <p:cTn id="47" dur="1000" fill="hold"/>
                                        <p:tgtEl>
                                          <p:spTgt spid="148592"/>
                                        </p:tgtEl>
                                        <p:attrNameLst>
                                          <p:attrName>ppt_w</p:attrName>
                                        </p:attrNameLst>
                                      </p:cBhvr>
                                      <p:tavLst>
                                        <p:tav tm="0">
                                          <p:val>
                                            <p:strVal val="#ppt_w*0.70"/>
                                          </p:val>
                                        </p:tav>
                                        <p:tav tm="100000">
                                          <p:val>
                                            <p:strVal val="#ppt_w"/>
                                          </p:val>
                                        </p:tav>
                                      </p:tavLst>
                                    </p:anim>
                                    <p:anim calcmode="lin" valueType="num">
                                      <p:cBhvr>
                                        <p:cTn id="48" dur="1000" fill="hold"/>
                                        <p:tgtEl>
                                          <p:spTgt spid="148592"/>
                                        </p:tgtEl>
                                        <p:attrNameLst>
                                          <p:attrName>ppt_h</p:attrName>
                                        </p:attrNameLst>
                                      </p:cBhvr>
                                      <p:tavLst>
                                        <p:tav tm="0">
                                          <p:val>
                                            <p:strVal val="#ppt_h"/>
                                          </p:val>
                                        </p:tav>
                                        <p:tav tm="100000">
                                          <p:val>
                                            <p:strVal val="#ppt_h"/>
                                          </p:val>
                                        </p:tav>
                                      </p:tavLst>
                                    </p:anim>
                                    <p:animEffect transition="in" filter="fade">
                                      <p:cBhvr>
                                        <p:cTn id="49" dur="1000"/>
                                        <p:tgtEl>
                                          <p:spTgt spid="148592"/>
                                        </p:tgtEl>
                                      </p:cBhvr>
                                    </p:animEffect>
                                  </p:childTnLst>
                                </p:cTn>
                              </p:par>
                              <p:par>
                                <p:cTn id="50" presetID="55" presetClass="entr" presetSubtype="0" fill="hold" nodeType="withEffect">
                                  <p:stCondLst>
                                    <p:cond delay="0"/>
                                  </p:stCondLst>
                                  <p:childTnLst>
                                    <p:set>
                                      <p:cBhvr>
                                        <p:cTn id="51" dur="1" fill="hold">
                                          <p:stCondLst>
                                            <p:cond delay="0"/>
                                          </p:stCondLst>
                                        </p:cTn>
                                        <p:tgtEl>
                                          <p:spTgt spid="148593"/>
                                        </p:tgtEl>
                                        <p:attrNameLst>
                                          <p:attrName>style.visibility</p:attrName>
                                        </p:attrNameLst>
                                      </p:cBhvr>
                                      <p:to>
                                        <p:strVal val="visible"/>
                                      </p:to>
                                    </p:set>
                                    <p:anim calcmode="lin" valueType="num">
                                      <p:cBhvr>
                                        <p:cTn id="52" dur="1000" fill="hold"/>
                                        <p:tgtEl>
                                          <p:spTgt spid="148593"/>
                                        </p:tgtEl>
                                        <p:attrNameLst>
                                          <p:attrName>ppt_w</p:attrName>
                                        </p:attrNameLst>
                                      </p:cBhvr>
                                      <p:tavLst>
                                        <p:tav tm="0">
                                          <p:val>
                                            <p:strVal val="#ppt_w*0.70"/>
                                          </p:val>
                                        </p:tav>
                                        <p:tav tm="100000">
                                          <p:val>
                                            <p:strVal val="#ppt_w"/>
                                          </p:val>
                                        </p:tav>
                                      </p:tavLst>
                                    </p:anim>
                                    <p:anim calcmode="lin" valueType="num">
                                      <p:cBhvr>
                                        <p:cTn id="53" dur="1000" fill="hold"/>
                                        <p:tgtEl>
                                          <p:spTgt spid="148593"/>
                                        </p:tgtEl>
                                        <p:attrNameLst>
                                          <p:attrName>ppt_h</p:attrName>
                                        </p:attrNameLst>
                                      </p:cBhvr>
                                      <p:tavLst>
                                        <p:tav tm="0">
                                          <p:val>
                                            <p:strVal val="#ppt_h"/>
                                          </p:val>
                                        </p:tav>
                                        <p:tav tm="100000">
                                          <p:val>
                                            <p:strVal val="#ppt_h"/>
                                          </p:val>
                                        </p:tav>
                                      </p:tavLst>
                                    </p:anim>
                                    <p:animEffect transition="in" filter="fade">
                                      <p:cBhvr>
                                        <p:cTn id="54" dur="1000"/>
                                        <p:tgtEl>
                                          <p:spTgt spid="148593"/>
                                        </p:tgtEl>
                                      </p:cBhvr>
                                    </p:animEffect>
                                  </p:childTnLst>
                                </p:cTn>
                              </p:par>
                              <p:par>
                                <p:cTn id="55" presetID="55" presetClass="entr" presetSubtype="0" fill="hold" nodeType="withEffect">
                                  <p:stCondLst>
                                    <p:cond delay="0"/>
                                  </p:stCondLst>
                                  <p:childTnLst>
                                    <p:set>
                                      <p:cBhvr>
                                        <p:cTn id="56" dur="1" fill="hold">
                                          <p:stCondLst>
                                            <p:cond delay="0"/>
                                          </p:stCondLst>
                                        </p:cTn>
                                        <p:tgtEl>
                                          <p:spTgt spid="148594"/>
                                        </p:tgtEl>
                                        <p:attrNameLst>
                                          <p:attrName>style.visibility</p:attrName>
                                        </p:attrNameLst>
                                      </p:cBhvr>
                                      <p:to>
                                        <p:strVal val="visible"/>
                                      </p:to>
                                    </p:set>
                                    <p:anim calcmode="lin" valueType="num">
                                      <p:cBhvr>
                                        <p:cTn id="57" dur="1000" fill="hold"/>
                                        <p:tgtEl>
                                          <p:spTgt spid="148594"/>
                                        </p:tgtEl>
                                        <p:attrNameLst>
                                          <p:attrName>ppt_w</p:attrName>
                                        </p:attrNameLst>
                                      </p:cBhvr>
                                      <p:tavLst>
                                        <p:tav tm="0">
                                          <p:val>
                                            <p:strVal val="#ppt_w*0.70"/>
                                          </p:val>
                                        </p:tav>
                                        <p:tav tm="100000">
                                          <p:val>
                                            <p:strVal val="#ppt_w"/>
                                          </p:val>
                                        </p:tav>
                                      </p:tavLst>
                                    </p:anim>
                                    <p:anim calcmode="lin" valueType="num">
                                      <p:cBhvr>
                                        <p:cTn id="58" dur="1000" fill="hold"/>
                                        <p:tgtEl>
                                          <p:spTgt spid="148594"/>
                                        </p:tgtEl>
                                        <p:attrNameLst>
                                          <p:attrName>ppt_h</p:attrName>
                                        </p:attrNameLst>
                                      </p:cBhvr>
                                      <p:tavLst>
                                        <p:tav tm="0">
                                          <p:val>
                                            <p:strVal val="#ppt_h"/>
                                          </p:val>
                                        </p:tav>
                                        <p:tav tm="100000">
                                          <p:val>
                                            <p:strVal val="#ppt_h"/>
                                          </p:val>
                                        </p:tav>
                                      </p:tavLst>
                                    </p:anim>
                                    <p:animEffect transition="in" filter="fade">
                                      <p:cBhvr>
                                        <p:cTn id="59" dur="1000"/>
                                        <p:tgtEl>
                                          <p:spTgt spid="148594"/>
                                        </p:tgtEl>
                                      </p:cBhvr>
                                    </p:animEffect>
                                  </p:childTnLst>
                                </p:cTn>
                              </p:par>
                              <p:par>
                                <p:cTn id="60" presetID="55" presetClass="entr" presetSubtype="0" fill="hold" nodeType="withEffect">
                                  <p:stCondLst>
                                    <p:cond delay="0"/>
                                  </p:stCondLst>
                                  <p:childTnLst>
                                    <p:set>
                                      <p:cBhvr>
                                        <p:cTn id="61" dur="1" fill="hold">
                                          <p:stCondLst>
                                            <p:cond delay="0"/>
                                          </p:stCondLst>
                                        </p:cTn>
                                        <p:tgtEl>
                                          <p:spTgt spid="148602"/>
                                        </p:tgtEl>
                                        <p:attrNameLst>
                                          <p:attrName>style.visibility</p:attrName>
                                        </p:attrNameLst>
                                      </p:cBhvr>
                                      <p:to>
                                        <p:strVal val="visible"/>
                                      </p:to>
                                    </p:set>
                                    <p:anim calcmode="lin" valueType="num">
                                      <p:cBhvr>
                                        <p:cTn id="62" dur="1000" fill="hold"/>
                                        <p:tgtEl>
                                          <p:spTgt spid="148602"/>
                                        </p:tgtEl>
                                        <p:attrNameLst>
                                          <p:attrName>ppt_w</p:attrName>
                                        </p:attrNameLst>
                                      </p:cBhvr>
                                      <p:tavLst>
                                        <p:tav tm="0">
                                          <p:val>
                                            <p:strVal val="#ppt_w*0.70"/>
                                          </p:val>
                                        </p:tav>
                                        <p:tav tm="100000">
                                          <p:val>
                                            <p:strVal val="#ppt_w"/>
                                          </p:val>
                                        </p:tav>
                                      </p:tavLst>
                                    </p:anim>
                                    <p:anim calcmode="lin" valueType="num">
                                      <p:cBhvr>
                                        <p:cTn id="63" dur="1000" fill="hold"/>
                                        <p:tgtEl>
                                          <p:spTgt spid="148602"/>
                                        </p:tgtEl>
                                        <p:attrNameLst>
                                          <p:attrName>ppt_h</p:attrName>
                                        </p:attrNameLst>
                                      </p:cBhvr>
                                      <p:tavLst>
                                        <p:tav tm="0">
                                          <p:val>
                                            <p:strVal val="#ppt_h"/>
                                          </p:val>
                                        </p:tav>
                                        <p:tav tm="100000">
                                          <p:val>
                                            <p:strVal val="#ppt_h"/>
                                          </p:val>
                                        </p:tav>
                                      </p:tavLst>
                                    </p:anim>
                                    <p:animEffect transition="in" filter="fade">
                                      <p:cBhvr>
                                        <p:cTn id="64" dur="1000"/>
                                        <p:tgtEl>
                                          <p:spTgt spid="148602"/>
                                        </p:tgtEl>
                                      </p:cBhvr>
                                    </p:animEffect>
                                  </p:childTnLst>
                                </p:cTn>
                              </p:par>
                              <p:par>
                                <p:cTn id="65" presetID="53" presetClass="entr" presetSubtype="0" repeatCount="indefinite" fill="hold" nodeType="withEffect">
                                  <p:stCondLst>
                                    <p:cond delay="0"/>
                                  </p:stCondLst>
                                  <p:childTnLst>
                                    <p:set>
                                      <p:cBhvr>
                                        <p:cTn id="66" dur="1" fill="hold">
                                          <p:stCondLst>
                                            <p:cond delay="0"/>
                                          </p:stCondLst>
                                        </p:cTn>
                                        <p:tgtEl>
                                          <p:spTgt spid="148595"/>
                                        </p:tgtEl>
                                        <p:attrNameLst>
                                          <p:attrName>style.visibility</p:attrName>
                                        </p:attrNameLst>
                                      </p:cBhvr>
                                      <p:to>
                                        <p:strVal val="visible"/>
                                      </p:to>
                                    </p:set>
                                    <p:anim calcmode="lin" valueType="num">
                                      <p:cBhvr>
                                        <p:cTn id="67" dur="2000" fill="hold"/>
                                        <p:tgtEl>
                                          <p:spTgt spid="148595"/>
                                        </p:tgtEl>
                                        <p:attrNameLst>
                                          <p:attrName>ppt_w</p:attrName>
                                        </p:attrNameLst>
                                      </p:cBhvr>
                                      <p:tavLst>
                                        <p:tav tm="0">
                                          <p:val>
                                            <p:fltVal val="0"/>
                                          </p:val>
                                        </p:tav>
                                        <p:tav tm="100000">
                                          <p:val>
                                            <p:strVal val="#ppt_w"/>
                                          </p:val>
                                        </p:tav>
                                      </p:tavLst>
                                    </p:anim>
                                    <p:anim calcmode="lin" valueType="num">
                                      <p:cBhvr>
                                        <p:cTn id="68" dur="2000" fill="hold"/>
                                        <p:tgtEl>
                                          <p:spTgt spid="148595"/>
                                        </p:tgtEl>
                                        <p:attrNameLst>
                                          <p:attrName>ppt_h</p:attrName>
                                        </p:attrNameLst>
                                      </p:cBhvr>
                                      <p:tavLst>
                                        <p:tav tm="0">
                                          <p:val>
                                            <p:fltVal val="0"/>
                                          </p:val>
                                        </p:tav>
                                        <p:tav tm="100000">
                                          <p:val>
                                            <p:strVal val="#ppt_h"/>
                                          </p:val>
                                        </p:tav>
                                      </p:tavLst>
                                    </p:anim>
                                    <p:animEffect transition="in" filter="fade">
                                      <p:cBhvr>
                                        <p:cTn id="69" dur="2000"/>
                                        <p:tgtEl>
                                          <p:spTgt spid="148595"/>
                                        </p:tgtEl>
                                      </p:cBhvr>
                                    </p:animEffect>
                                  </p:childTnLst>
                                </p:cTn>
                              </p:par>
                              <p:par>
                                <p:cTn id="70" presetID="53" presetClass="entr" presetSubtype="0" repeatCount="indefinite" fill="hold" nodeType="withEffect">
                                  <p:stCondLst>
                                    <p:cond delay="0"/>
                                  </p:stCondLst>
                                  <p:childTnLst>
                                    <p:set>
                                      <p:cBhvr>
                                        <p:cTn id="71" dur="1" fill="hold">
                                          <p:stCondLst>
                                            <p:cond delay="0"/>
                                          </p:stCondLst>
                                        </p:cTn>
                                        <p:tgtEl>
                                          <p:spTgt spid="148596"/>
                                        </p:tgtEl>
                                        <p:attrNameLst>
                                          <p:attrName>style.visibility</p:attrName>
                                        </p:attrNameLst>
                                      </p:cBhvr>
                                      <p:to>
                                        <p:strVal val="visible"/>
                                      </p:to>
                                    </p:set>
                                    <p:anim calcmode="lin" valueType="num">
                                      <p:cBhvr>
                                        <p:cTn id="72" dur="2000" fill="hold"/>
                                        <p:tgtEl>
                                          <p:spTgt spid="148596"/>
                                        </p:tgtEl>
                                        <p:attrNameLst>
                                          <p:attrName>ppt_w</p:attrName>
                                        </p:attrNameLst>
                                      </p:cBhvr>
                                      <p:tavLst>
                                        <p:tav tm="0">
                                          <p:val>
                                            <p:fltVal val="0"/>
                                          </p:val>
                                        </p:tav>
                                        <p:tav tm="100000">
                                          <p:val>
                                            <p:strVal val="#ppt_w"/>
                                          </p:val>
                                        </p:tav>
                                      </p:tavLst>
                                    </p:anim>
                                    <p:anim calcmode="lin" valueType="num">
                                      <p:cBhvr>
                                        <p:cTn id="73" dur="2000" fill="hold"/>
                                        <p:tgtEl>
                                          <p:spTgt spid="148596"/>
                                        </p:tgtEl>
                                        <p:attrNameLst>
                                          <p:attrName>ppt_h</p:attrName>
                                        </p:attrNameLst>
                                      </p:cBhvr>
                                      <p:tavLst>
                                        <p:tav tm="0">
                                          <p:val>
                                            <p:fltVal val="0"/>
                                          </p:val>
                                        </p:tav>
                                        <p:tav tm="100000">
                                          <p:val>
                                            <p:strVal val="#ppt_h"/>
                                          </p:val>
                                        </p:tav>
                                      </p:tavLst>
                                    </p:anim>
                                    <p:animEffect transition="in" filter="fade">
                                      <p:cBhvr>
                                        <p:cTn id="74" dur="2000"/>
                                        <p:tgtEl>
                                          <p:spTgt spid="148596"/>
                                        </p:tgtEl>
                                      </p:cBhvr>
                                    </p:animEffect>
                                  </p:childTnLst>
                                </p:cTn>
                              </p:par>
                              <p:par>
                                <p:cTn id="75" presetID="53" presetClass="entr" presetSubtype="0" repeatCount="indefinite" fill="hold" nodeType="withEffect">
                                  <p:stCondLst>
                                    <p:cond delay="0"/>
                                  </p:stCondLst>
                                  <p:childTnLst>
                                    <p:set>
                                      <p:cBhvr>
                                        <p:cTn id="76" dur="1" fill="hold">
                                          <p:stCondLst>
                                            <p:cond delay="0"/>
                                          </p:stCondLst>
                                        </p:cTn>
                                        <p:tgtEl>
                                          <p:spTgt spid="148597"/>
                                        </p:tgtEl>
                                        <p:attrNameLst>
                                          <p:attrName>style.visibility</p:attrName>
                                        </p:attrNameLst>
                                      </p:cBhvr>
                                      <p:to>
                                        <p:strVal val="visible"/>
                                      </p:to>
                                    </p:set>
                                    <p:anim calcmode="lin" valueType="num">
                                      <p:cBhvr>
                                        <p:cTn id="77" dur="2000" fill="hold"/>
                                        <p:tgtEl>
                                          <p:spTgt spid="148597"/>
                                        </p:tgtEl>
                                        <p:attrNameLst>
                                          <p:attrName>ppt_w</p:attrName>
                                        </p:attrNameLst>
                                      </p:cBhvr>
                                      <p:tavLst>
                                        <p:tav tm="0">
                                          <p:val>
                                            <p:fltVal val="0"/>
                                          </p:val>
                                        </p:tav>
                                        <p:tav tm="100000">
                                          <p:val>
                                            <p:strVal val="#ppt_w"/>
                                          </p:val>
                                        </p:tav>
                                      </p:tavLst>
                                    </p:anim>
                                    <p:anim calcmode="lin" valueType="num">
                                      <p:cBhvr>
                                        <p:cTn id="78" dur="2000" fill="hold"/>
                                        <p:tgtEl>
                                          <p:spTgt spid="148597"/>
                                        </p:tgtEl>
                                        <p:attrNameLst>
                                          <p:attrName>ppt_h</p:attrName>
                                        </p:attrNameLst>
                                      </p:cBhvr>
                                      <p:tavLst>
                                        <p:tav tm="0">
                                          <p:val>
                                            <p:fltVal val="0"/>
                                          </p:val>
                                        </p:tav>
                                        <p:tav tm="100000">
                                          <p:val>
                                            <p:strVal val="#ppt_h"/>
                                          </p:val>
                                        </p:tav>
                                      </p:tavLst>
                                    </p:anim>
                                    <p:animEffect transition="in" filter="fade">
                                      <p:cBhvr>
                                        <p:cTn id="79" dur="2000"/>
                                        <p:tgtEl>
                                          <p:spTgt spid="148597"/>
                                        </p:tgtEl>
                                      </p:cBhvr>
                                    </p:animEffect>
                                  </p:childTnLst>
                                </p:cTn>
                              </p:par>
                              <p:par>
                                <p:cTn id="80" presetID="53" presetClass="entr" presetSubtype="0" repeatCount="indefinite" fill="hold" nodeType="withEffect">
                                  <p:stCondLst>
                                    <p:cond delay="0"/>
                                  </p:stCondLst>
                                  <p:childTnLst>
                                    <p:set>
                                      <p:cBhvr>
                                        <p:cTn id="81" dur="1" fill="hold">
                                          <p:stCondLst>
                                            <p:cond delay="0"/>
                                          </p:stCondLst>
                                        </p:cTn>
                                        <p:tgtEl>
                                          <p:spTgt spid="148598"/>
                                        </p:tgtEl>
                                        <p:attrNameLst>
                                          <p:attrName>style.visibility</p:attrName>
                                        </p:attrNameLst>
                                      </p:cBhvr>
                                      <p:to>
                                        <p:strVal val="visible"/>
                                      </p:to>
                                    </p:set>
                                    <p:anim calcmode="lin" valueType="num">
                                      <p:cBhvr>
                                        <p:cTn id="82" dur="2000" fill="hold"/>
                                        <p:tgtEl>
                                          <p:spTgt spid="148598"/>
                                        </p:tgtEl>
                                        <p:attrNameLst>
                                          <p:attrName>ppt_w</p:attrName>
                                        </p:attrNameLst>
                                      </p:cBhvr>
                                      <p:tavLst>
                                        <p:tav tm="0">
                                          <p:val>
                                            <p:fltVal val="0"/>
                                          </p:val>
                                        </p:tav>
                                        <p:tav tm="100000">
                                          <p:val>
                                            <p:strVal val="#ppt_w"/>
                                          </p:val>
                                        </p:tav>
                                      </p:tavLst>
                                    </p:anim>
                                    <p:anim calcmode="lin" valueType="num">
                                      <p:cBhvr>
                                        <p:cTn id="83" dur="2000" fill="hold"/>
                                        <p:tgtEl>
                                          <p:spTgt spid="148598"/>
                                        </p:tgtEl>
                                        <p:attrNameLst>
                                          <p:attrName>ppt_h</p:attrName>
                                        </p:attrNameLst>
                                      </p:cBhvr>
                                      <p:tavLst>
                                        <p:tav tm="0">
                                          <p:val>
                                            <p:fltVal val="0"/>
                                          </p:val>
                                        </p:tav>
                                        <p:tav tm="100000">
                                          <p:val>
                                            <p:strVal val="#ppt_h"/>
                                          </p:val>
                                        </p:tav>
                                      </p:tavLst>
                                    </p:anim>
                                    <p:animEffect transition="in" filter="fade">
                                      <p:cBhvr>
                                        <p:cTn id="84" dur="2000"/>
                                        <p:tgtEl>
                                          <p:spTgt spid="148598"/>
                                        </p:tgtEl>
                                      </p:cBhvr>
                                    </p:animEffect>
                                  </p:childTnLst>
                                </p:cTn>
                              </p:par>
                              <p:par>
                                <p:cTn id="85" presetID="53" presetClass="entr" presetSubtype="0" repeatCount="indefinite" fill="hold" nodeType="withEffect">
                                  <p:stCondLst>
                                    <p:cond delay="0"/>
                                  </p:stCondLst>
                                  <p:childTnLst>
                                    <p:set>
                                      <p:cBhvr>
                                        <p:cTn id="86" dur="1" fill="hold">
                                          <p:stCondLst>
                                            <p:cond delay="0"/>
                                          </p:stCondLst>
                                        </p:cTn>
                                        <p:tgtEl>
                                          <p:spTgt spid="148599"/>
                                        </p:tgtEl>
                                        <p:attrNameLst>
                                          <p:attrName>style.visibility</p:attrName>
                                        </p:attrNameLst>
                                      </p:cBhvr>
                                      <p:to>
                                        <p:strVal val="visible"/>
                                      </p:to>
                                    </p:set>
                                    <p:anim calcmode="lin" valueType="num">
                                      <p:cBhvr>
                                        <p:cTn id="87" dur="2000" fill="hold"/>
                                        <p:tgtEl>
                                          <p:spTgt spid="148599"/>
                                        </p:tgtEl>
                                        <p:attrNameLst>
                                          <p:attrName>ppt_w</p:attrName>
                                        </p:attrNameLst>
                                      </p:cBhvr>
                                      <p:tavLst>
                                        <p:tav tm="0">
                                          <p:val>
                                            <p:fltVal val="0"/>
                                          </p:val>
                                        </p:tav>
                                        <p:tav tm="100000">
                                          <p:val>
                                            <p:strVal val="#ppt_w"/>
                                          </p:val>
                                        </p:tav>
                                      </p:tavLst>
                                    </p:anim>
                                    <p:anim calcmode="lin" valueType="num">
                                      <p:cBhvr>
                                        <p:cTn id="88" dur="2000" fill="hold"/>
                                        <p:tgtEl>
                                          <p:spTgt spid="148599"/>
                                        </p:tgtEl>
                                        <p:attrNameLst>
                                          <p:attrName>ppt_h</p:attrName>
                                        </p:attrNameLst>
                                      </p:cBhvr>
                                      <p:tavLst>
                                        <p:tav tm="0">
                                          <p:val>
                                            <p:fltVal val="0"/>
                                          </p:val>
                                        </p:tav>
                                        <p:tav tm="100000">
                                          <p:val>
                                            <p:strVal val="#ppt_h"/>
                                          </p:val>
                                        </p:tav>
                                      </p:tavLst>
                                    </p:anim>
                                    <p:animEffect transition="in" filter="fade">
                                      <p:cBhvr>
                                        <p:cTn id="89" dur="2000"/>
                                        <p:tgtEl>
                                          <p:spTgt spid="148599"/>
                                        </p:tgtEl>
                                      </p:cBhvr>
                                    </p:animEffect>
                                  </p:childTnLst>
                                </p:cTn>
                              </p:par>
                              <p:par>
                                <p:cTn id="90" presetID="53" presetClass="entr" presetSubtype="0" repeatCount="indefinite" fill="hold" grpId="0" nodeType="withEffect">
                                  <p:stCondLst>
                                    <p:cond delay="0"/>
                                  </p:stCondLst>
                                  <p:childTnLst>
                                    <p:set>
                                      <p:cBhvr>
                                        <p:cTn id="91" dur="1" fill="hold">
                                          <p:stCondLst>
                                            <p:cond delay="0"/>
                                          </p:stCondLst>
                                        </p:cTn>
                                        <p:tgtEl>
                                          <p:spTgt spid="148600"/>
                                        </p:tgtEl>
                                        <p:attrNameLst>
                                          <p:attrName>style.visibility</p:attrName>
                                        </p:attrNameLst>
                                      </p:cBhvr>
                                      <p:to>
                                        <p:strVal val="visible"/>
                                      </p:to>
                                    </p:set>
                                    <p:anim calcmode="lin" valueType="num">
                                      <p:cBhvr>
                                        <p:cTn id="92" dur="2000" fill="hold"/>
                                        <p:tgtEl>
                                          <p:spTgt spid="148600"/>
                                        </p:tgtEl>
                                        <p:attrNameLst>
                                          <p:attrName>ppt_w</p:attrName>
                                        </p:attrNameLst>
                                      </p:cBhvr>
                                      <p:tavLst>
                                        <p:tav tm="0">
                                          <p:val>
                                            <p:fltVal val="0"/>
                                          </p:val>
                                        </p:tav>
                                        <p:tav tm="100000">
                                          <p:val>
                                            <p:strVal val="#ppt_w"/>
                                          </p:val>
                                        </p:tav>
                                      </p:tavLst>
                                    </p:anim>
                                    <p:anim calcmode="lin" valueType="num">
                                      <p:cBhvr>
                                        <p:cTn id="93" dur="2000" fill="hold"/>
                                        <p:tgtEl>
                                          <p:spTgt spid="148600"/>
                                        </p:tgtEl>
                                        <p:attrNameLst>
                                          <p:attrName>ppt_h</p:attrName>
                                        </p:attrNameLst>
                                      </p:cBhvr>
                                      <p:tavLst>
                                        <p:tav tm="0">
                                          <p:val>
                                            <p:fltVal val="0"/>
                                          </p:val>
                                        </p:tav>
                                        <p:tav tm="100000">
                                          <p:val>
                                            <p:strVal val="#ppt_h"/>
                                          </p:val>
                                        </p:tav>
                                      </p:tavLst>
                                    </p:anim>
                                    <p:animEffect transition="in" filter="fade">
                                      <p:cBhvr>
                                        <p:cTn id="94" dur="2000"/>
                                        <p:tgtEl>
                                          <p:spTgt spid="148600"/>
                                        </p:tgtEl>
                                      </p:cBhvr>
                                    </p:animEffect>
                                  </p:childTnLst>
                                </p:cTn>
                              </p:par>
                              <p:par>
                                <p:cTn id="95" presetID="55" presetClass="entr" presetSubtype="0" fill="hold" nodeType="withEffect">
                                  <p:stCondLst>
                                    <p:cond delay="0"/>
                                  </p:stCondLst>
                                  <p:childTnLst>
                                    <p:set>
                                      <p:cBhvr>
                                        <p:cTn id="96" dur="1" fill="hold">
                                          <p:stCondLst>
                                            <p:cond delay="0"/>
                                          </p:stCondLst>
                                        </p:cTn>
                                        <p:tgtEl>
                                          <p:spTgt spid="148601"/>
                                        </p:tgtEl>
                                        <p:attrNameLst>
                                          <p:attrName>style.visibility</p:attrName>
                                        </p:attrNameLst>
                                      </p:cBhvr>
                                      <p:to>
                                        <p:strVal val="visible"/>
                                      </p:to>
                                    </p:set>
                                    <p:anim calcmode="lin" valueType="num">
                                      <p:cBhvr>
                                        <p:cTn id="97" dur="1000" fill="hold"/>
                                        <p:tgtEl>
                                          <p:spTgt spid="148601"/>
                                        </p:tgtEl>
                                        <p:attrNameLst>
                                          <p:attrName>ppt_w</p:attrName>
                                        </p:attrNameLst>
                                      </p:cBhvr>
                                      <p:tavLst>
                                        <p:tav tm="0">
                                          <p:val>
                                            <p:strVal val="#ppt_w*0.70"/>
                                          </p:val>
                                        </p:tav>
                                        <p:tav tm="100000">
                                          <p:val>
                                            <p:strVal val="#ppt_w"/>
                                          </p:val>
                                        </p:tav>
                                      </p:tavLst>
                                    </p:anim>
                                    <p:anim calcmode="lin" valueType="num">
                                      <p:cBhvr>
                                        <p:cTn id="98" dur="1000" fill="hold"/>
                                        <p:tgtEl>
                                          <p:spTgt spid="148601"/>
                                        </p:tgtEl>
                                        <p:attrNameLst>
                                          <p:attrName>ppt_h</p:attrName>
                                        </p:attrNameLst>
                                      </p:cBhvr>
                                      <p:tavLst>
                                        <p:tav tm="0">
                                          <p:val>
                                            <p:strVal val="#ppt_h"/>
                                          </p:val>
                                        </p:tav>
                                        <p:tav tm="100000">
                                          <p:val>
                                            <p:strVal val="#ppt_h"/>
                                          </p:val>
                                        </p:tav>
                                      </p:tavLst>
                                    </p:anim>
                                    <p:animEffect transition="in" filter="fade">
                                      <p:cBhvr>
                                        <p:cTn id="99" dur="1000"/>
                                        <p:tgtEl>
                                          <p:spTgt spid="148601"/>
                                        </p:tgtEl>
                                      </p:cBhvr>
                                    </p:animEffect>
                                  </p:childTnLst>
                                </p:cTn>
                              </p:par>
                              <p:par>
                                <p:cTn id="100" presetID="53" presetClass="entr" presetSubtype="0" repeatCount="indefinite" fill="hold" nodeType="withEffect">
                                  <p:stCondLst>
                                    <p:cond delay="0"/>
                                  </p:stCondLst>
                                  <p:childTnLst>
                                    <p:set>
                                      <p:cBhvr>
                                        <p:cTn id="101" dur="1" fill="hold">
                                          <p:stCondLst>
                                            <p:cond delay="0"/>
                                          </p:stCondLst>
                                        </p:cTn>
                                        <p:tgtEl>
                                          <p:spTgt spid="148603"/>
                                        </p:tgtEl>
                                        <p:attrNameLst>
                                          <p:attrName>style.visibility</p:attrName>
                                        </p:attrNameLst>
                                      </p:cBhvr>
                                      <p:to>
                                        <p:strVal val="visible"/>
                                      </p:to>
                                    </p:set>
                                    <p:anim calcmode="lin" valueType="num">
                                      <p:cBhvr>
                                        <p:cTn id="102" dur="2000" fill="hold"/>
                                        <p:tgtEl>
                                          <p:spTgt spid="148603"/>
                                        </p:tgtEl>
                                        <p:attrNameLst>
                                          <p:attrName>ppt_w</p:attrName>
                                        </p:attrNameLst>
                                      </p:cBhvr>
                                      <p:tavLst>
                                        <p:tav tm="0">
                                          <p:val>
                                            <p:fltVal val="0"/>
                                          </p:val>
                                        </p:tav>
                                        <p:tav tm="100000">
                                          <p:val>
                                            <p:strVal val="#ppt_w"/>
                                          </p:val>
                                        </p:tav>
                                      </p:tavLst>
                                    </p:anim>
                                    <p:anim calcmode="lin" valueType="num">
                                      <p:cBhvr>
                                        <p:cTn id="103" dur="2000" fill="hold"/>
                                        <p:tgtEl>
                                          <p:spTgt spid="148603"/>
                                        </p:tgtEl>
                                        <p:attrNameLst>
                                          <p:attrName>ppt_h</p:attrName>
                                        </p:attrNameLst>
                                      </p:cBhvr>
                                      <p:tavLst>
                                        <p:tav tm="0">
                                          <p:val>
                                            <p:fltVal val="0"/>
                                          </p:val>
                                        </p:tav>
                                        <p:tav tm="100000">
                                          <p:val>
                                            <p:strVal val="#ppt_h"/>
                                          </p:val>
                                        </p:tav>
                                      </p:tavLst>
                                    </p:anim>
                                    <p:animEffect transition="in" filter="fade">
                                      <p:cBhvr>
                                        <p:cTn id="104" dur="2000"/>
                                        <p:tgtEl>
                                          <p:spTgt spid="148603"/>
                                        </p:tgtEl>
                                      </p:cBhvr>
                                    </p:animEffect>
                                  </p:childTnLst>
                                </p:cTn>
                              </p:par>
                              <p:par>
                                <p:cTn id="105" presetID="53" presetClass="entr" presetSubtype="0" repeatCount="indefinite" fill="hold" grpId="0" nodeType="withEffect">
                                  <p:stCondLst>
                                    <p:cond delay="0"/>
                                  </p:stCondLst>
                                  <p:childTnLst>
                                    <p:set>
                                      <p:cBhvr>
                                        <p:cTn id="106" dur="1" fill="hold">
                                          <p:stCondLst>
                                            <p:cond delay="0"/>
                                          </p:stCondLst>
                                        </p:cTn>
                                        <p:tgtEl>
                                          <p:spTgt spid="148604"/>
                                        </p:tgtEl>
                                        <p:attrNameLst>
                                          <p:attrName>style.visibility</p:attrName>
                                        </p:attrNameLst>
                                      </p:cBhvr>
                                      <p:to>
                                        <p:strVal val="visible"/>
                                      </p:to>
                                    </p:set>
                                    <p:anim calcmode="lin" valueType="num">
                                      <p:cBhvr>
                                        <p:cTn id="107" dur="2000" fill="hold"/>
                                        <p:tgtEl>
                                          <p:spTgt spid="148604"/>
                                        </p:tgtEl>
                                        <p:attrNameLst>
                                          <p:attrName>ppt_w</p:attrName>
                                        </p:attrNameLst>
                                      </p:cBhvr>
                                      <p:tavLst>
                                        <p:tav tm="0">
                                          <p:val>
                                            <p:fltVal val="0"/>
                                          </p:val>
                                        </p:tav>
                                        <p:tav tm="100000">
                                          <p:val>
                                            <p:strVal val="#ppt_w"/>
                                          </p:val>
                                        </p:tav>
                                      </p:tavLst>
                                    </p:anim>
                                    <p:anim calcmode="lin" valueType="num">
                                      <p:cBhvr>
                                        <p:cTn id="108" dur="2000" fill="hold"/>
                                        <p:tgtEl>
                                          <p:spTgt spid="148604"/>
                                        </p:tgtEl>
                                        <p:attrNameLst>
                                          <p:attrName>ppt_h</p:attrName>
                                        </p:attrNameLst>
                                      </p:cBhvr>
                                      <p:tavLst>
                                        <p:tav tm="0">
                                          <p:val>
                                            <p:fltVal val="0"/>
                                          </p:val>
                                        </p:tav>
                                        <p:tav tm="100000">
                                          <p:val>
                                            <p:strVal val="#ppt_h"/>
                                          </p:val>
                                        </p:tav>
                                      </p:tavLst>
                                    </p:anim>
                                    <p:animEffect transition="in" filter="fade">
                                      <p:cBhvr>
                                        <p:cTn id="109" dur="2000"/>
                                        <p:tgtEl>
                                          <p:spTgt spid="148604"/>
                                        </p:tgtEl>
                                      </p:cBhvr>
                                    </p:animEffect>
                                  </p:childTnLst>
                                </p:cTn>
                              </p:par>
                              <p:par>
                                <p:cTn id="110" presetID="53" presetClass="entr" presetSubtype="0" repeatCount="indefinite" fill="hold" nodeType="withEffect">
                                  <p:stCondLst>
                                    <p:cond delay="0"/>
                                  </p:stCondLst>
                                  <p:childTnLst>
                                    <p:set>
                                      <p:cBhvr>
                                        <p:cTn id="111" dur="1" fill="hold">
                                          <p:stCondLst>
                                            <p:cond delay="0"/>
                                          </p:stCondLst>
                                        </p:cTn>
                                        <p:tgtEl>
                                          <p:spTgt spid="148603"/>
                                        </p:tgtEl>
                                        <p:attrNameLst>
                                          <p:attrName>style.visibility</p:attrName>
                                        </p:attrNameLst>
                                      </p:cBhvr>
                                      <p:to>
                                        <p:strVal val="visible"/>
                                      </p:to>
                                    </p:set>
                                    <p:anim calcmode="lin" valueType="num">
                                      <p:cBhvr>
                                        <p:cTn id="112" dur="2000" fill="hold"/>
                                        <p:tgtEl>
                                          <p:spTgt spid="148603"/>
                                        </p:tgtEl>
                                        <p:attrNameLst>
                                          <p:attrName>ppt_w</p:attrName>
                                        </p:attrNameLst>
                                      </p:cBhvr>
                                      <p:tavLst>
                                        <p:tav tm="0">
                                          <p:val>
                                            <p:fltVal val="0"/>
                                          </p:val>
                                        </p:tav>
                                        <p:tav tm="100000">
                                          <p:val>
                                            <p:strVal val="#ppt_w"/>
                                          </p:val>
                                        </p:tav>
                                      </p:tavLst>
                                    </p:anim>
                                    <p:anim calcmode="lin" valueType="num">
                                      <p:cBhvr>
                                        <p:cTn id="113" dur="2000" fill="hold"/>
                                        <p:tgtEl>
                                          <p:spTgt spid="148603"/>
                                        </p:tgtEl>
                                        <p:attrNameLst>
                                          <p:attrName>ppt_h</p:attrName>
                                        </p:attrNameLst>
                                      </p:cBhvr>
                                      <p:tavLst>
                                        <p:tav tm="0">
                                          <p:val>
                                            <p:fltVal val="0"/>
                                          </p:val>
                                        </p:tav>
                                        <p:tav tm="100000">
                                          <p:val>
                                            <p:strVal val="#ppt_h"/>
                                          </p:val>
                                        </p:tav>
                                      </p:tavLst>
                                    </p:anim>
                                    <p:animEffect transition="in" filter="fade">
                                      <p:cBhvr>
                                        <p:cTn id="114" dur="2000"/>
                                        <p:tgtEl>
                                          <p:spTgt spid="148603"/>
                                        </p:tgtEl>
                                      </p:cBhvr>
                                    </p:animEffect>
                                  </p:childTnLst>
                                </p:cTn>
                              </p:par>
                              <p:par>
                                <p:cTn id="115" presetID="53" presetClass="entr" presetSubtype="0" repeatCount="indefinite" fill="hold" nodeType="withEffect">
                                  <p:stCondLst>
                                    <p:cond delay="0"/>
                                  </p:stCondLst>
                                  <p:childTnLst>
                                    <p:set>
                                      <p:cBhvr>
                                        <p:cTn id="116" dur="1" fill="hold">
                                          <p:stCondLst>
                                            <p:cond delay="0"/>
                                          </p:stCondLst>
                                        </p:cTn>
                                        <p:tgtEl>
                                          <p:spTgt spid="148606"/>
                                        </p:tgtEl>
                                        <p:attrNameLst>
                                          <p:attrName>style.visibility</p:attrName>
                                        </p:attrNameLst>
                                      </p:cBhvr>
                                      <p:to>
                                        <p:strVal val="visible"/>
                                      </p:to>
                                    </p:set>
                                    <p:anim calcmode="lin" valueType="num">
                                      <p:cBhvr>
                                        <p:cTn id="117" dur="2000" fill="hold"/>
                                        <p:tgtEl>
                                          <p:spTgt spid="148606"/>
                                        </p:tgtEl>
                                        <p:attrNameLst>
                                          <p:attrName>ppt_w</p:attrName>
                                        </p:attrNameLst>
                                      </p:cBhvr>
                                      <p:tavLst>
                                        <p:tav tm="0">
                                          <p:val>
                                            <p:fltVal val="0"/>
                                          </p:val>
                                        </p:tav>
                                        <p:tav tm="100000">
                                          <p:val>
                                            <p:strVal val="#ppt_w"/>
                                          </p:val>
                                        </p:tav>
                                      </p:tavLst>
                                    </p:anim>
                                    <p:anim calcmode="lin" valueType="num">
                                      <p:cBhvr>
                                        <p:cTn id="118" dur="2000" fill="hold"/>
                                        <p:tgtEl>
                                          <p:spTgt spid="148606"/>
                                        </p:tgtEl>
                                        <p:attrNameLst>
                                          <p:attrName>ppt_h</p:attrName>
                                        </p:attrNameLst>
                                      </p:cBhvr>
                                      <p:tavLst>
                                        <p:tav tm="0">
                                          <p:val>
                                            <p:fltVal val="0"/>
                                          </p:val>
                                        </p:tav>
                                        <p:tav tm="100000">
                                          <p:val>
                                            <p:strVal val="#ppt_h"/>
                                          </p:val>
                                        </p:tav>
                                      </p:tavLst>
                                    </p:anim>
                                    <p:animEffect transition="in" filter="fade">
                                      <p:cBhvr>
                                        <p:cTn id="119" dur="2000"/>
                                        <p:tgtEl>
                                          <p:spTgt spid="148606"/>
                                        </p:tgtEl>
                                      </p:cBhvr>
                                    </p:animEffect>
                                  </p:childTnLst>
                                </p:cTn>
                              </p:par>
                              <p:par>
                                <p:cTn id="120" presetID="55" presetClass="entr" presetSubtype="0" fill="hold" nodeType="withEffect">
                                  <p:stCondLst>
                                    <p:cond delay="0"/>
                                  </p:stCondLst>
                                  <p:childTnLst>
                                    <p:set>
                                      <p:cBhvr>
                                        <p:cTn id="121" dur="1" fill="hold">
                                          <p:stCondLst>
                                            <p:cond delay="0"/>
                                          </p:stCondLst>
                                        </p:cTn>
                                        <p:tgtEl>
                                          <p:spTgt spid="148605"/>
                                        </p:tgtEl>
                                        <p:attrNameLst>
                                          <p:attrName>style.visibility</p:attrName>
                                        </p:attrNameLst>
                                      </p:cBhvr>
                                      <p:to>
                                        <p:strVal val="visible"/>
                                      </p:to>
                                    </p:set>
                                    <p:anim calcmode="lin" valueType="num">
                                      <p:cBhvr>
                                        <p:cTn id="122" dur="1000" fill="hold"/>
                                        <p:tgtEl>
                                          <p:spTgt spid="148605"/>
                                        </p:tgtEl>
                                        <p:attrNameLst>
                                          <p:attrName>ppt_w</p:attrName>
                                        </p:attrNameLst>
                                      </p:cBhvr>
                                      <p:tavLst>
                                        <p:tav tm="0">
                                          <p:val>
                                            <p:strVal val="#ppt_w*0.70"/>
                                          </p:val>
                                        </p:tav>
                                        <p:tav tm="100000">
                                          <p:val>
                                            <p:strVal val="#ppt_w"/>
                                          </p:val>
                                        </p:tav>
                                      </p:tavLst>
                                    </p:anim>
                                    <p:anim calcmode="lin" valueType="num">
                                      <p:cBhvr>
                                        <p:cTn id="123" dur="1000" fill="hold"/>
                                        <p:tgtEl>
                                          <p:spTgt spid="148605"/>
                                        </p:tgtEl>
                                        <p:attrNameLst>
                                          <p:attrName>ppt_h</p:attrName>
                                        </p:attrNameLst>
                                      </p:cBhvr>
                                      <p:tavLst>
                                        <p:tav tm="0">
                                          <p:val>
                                            <p:strVal val="#ppt_h"/>
                                          </p:val>
                                        </p:tav>
                                        <p:tav tm="100000">
                                          <p:val>
                                            <p:strVal val="#ppt_h"/>
                                          </p:val>
                                        </p:tav>
                                      </p:tavLst>
                                    </p:anim>
                                    <p:animEffect transition="in" filter="fade">
                                      <p:cBhvr>
                                        <p:cTn id="124" dur="1000"/>
                                        <p:tgtEl>
                                          <p:spTgt spid="148605"/>
                                        </p:tgtEl>
                                      </p:cBhvr>
                                    </p:animEffect>
                                  </p:childTnLst>
                                </p:cTn>
                              </p:par>
                            </p:childTnLst>
                          </p:cTn>
                        </p:par>
                      </p:childTnLst>
                    </p:cTn>
                  </p:par>
                  <p:par>
                    <p:cTn id="125" fill="hold">
                      <p:stCondLst>
                        <p:cond delay="indefinite"/>
                      </p:stCondLst>
                      <p:childTnLst>
                        <p:par>
                          <p:cTn id="126" fill="hold">
                            <p:stCondLst>
                              <p:cond delay="0"/>
                            </p:stCondLst>
                            <p:childTnLst>
                              <p:par>
                                <p:cTn id="127" presetID="26" presetClass="emph" presetSubtype="0" repeatCount="4000" fill="hold" nodeType="clickEffect">
                                  <p:stCondLst>
                                    <p:cond delay="0"/>
                                  </p:stCondLst>
                                  <p:childTnLst>
                                    <p:animEffect transition="out" filter="fade">
                                      <p:cBhvr>
                                        <p:cTn id="128" dur="1000" tmFilter="0, 0; .2, .5; .8, .5; 1, 0"/>
                                        <p:tgtEl>
                                          <p:spTgt spid="148486">
                                            <p:txEl>
                                              <p:pRg st="1" end="1"/>
                                            </p:txEl>
                                          </p:spTgt>
                                        </p:tgtEl>
                                      </p:cBhvr>
                                    </p:animEffect>
                                    <p:animScale>
                                      <p:cBhvr>
                                        <p:cTn id="129" dur="500" autoRev="1" fill="hold"/>
                                        <p:tgtEl>
                                          <p:spTgt spid="148486">
                                            <p:txEl>
                                              <p:pRg st="1" end="1"/>
                                            </p:txEl>
                                          </p:spTgt>
                                        </p:tgtEl>
                                      </p:cBhvr>
                                      <p:by x="105000" y="105000"/>
                                    </p:animScale>
                                  </p:childTnLst>
                                </p:cTn>
                              </p:par>
                              <p:par>
                                <p:cTn id="130" presetID="53" presetClass="entr" presetSubtype="0" fill="hold" grpId="0" nodeType="withEffect">
                                  <p:stCondLst>
                                    <p:cond delay="0"/>
                                  </p:stCondLst>
                                  <p:childTnLst>
                                    <p:set>
                                      <p:cBhvr>
                                        <p:cTn id="131" dur="1" fill="hold">
                                          <p:stCondLst>
                                            <p:cond delay="0"/>
                                          </p:stCondLst>
                                        </p:cTn>
                                        <p:tgtEl>
                                          <p:spTgt spid="148491"/>
                                        </p:tgtEl>
                                        <p:attrNameLst>
                                          <p:attrName>style.visibility</p:attrName>
                                        </p:attrNameLst>
                                      </p:cBhvr>
                                      <p:to>
                                        <p:strVal val="visible"/>
                                      </p:to>
                                    </p:set>
                                    <p:anim calcmode="lin" valueType="num">
                                      <p:cBhvr>
                                        <p:cTn id="132" dur="500" fill="hold"/>
                                        <p:tgtEl>
                                          <p:spTgt spid="148491"/>
                                        </p:tgtEl>
                                        <p:attrNameLst>
                                          <p:attrName>ppt_w</p:attrName>
                                        </p:attrNameLst>
                                      </p:cBhvr>
                                      <p:tavLst>
                                        <p:tav tm="0">
                                          <p:val>
                                            <p:fltVal val="0"/>
                                          </p:val>
                                        </p:tav>
                                        <p:tav tm="100000">
                                          <p:val>
                                            <p:strVal val="#ppt_w"/>
                                          </p:val>
                                        </p:tav>
                                      </p:tavLst>
                                    </p:anim>
                                    <p:anim calcmode="lin" valueType="num">
                                      <p:cBhvr>
                                        <p:cTn id="133" dur="500" fill="hold"/>
                                        <p:tgtEl>
                                          <p:spTgt spid="148491"/>
                                        </p:tgtEl>
                                        <p:attrNameLst>
                                          <p:attrName>ppt_h</p:attrName>
                                        </p:attrNameLst>
                                      </p:cBhvr>
                                      <p:tavLst>
                                        <p:tav tm="0">
                                          <p:val>
                                            <p:fltVal val="0"/>
                                          </p:val>
                                        </p:tav>
                                        <p:tav tm="100000">
                                          <p:val>
                                            <p:strVal val="#ppt_h"/>
                                          </p:val>
                                        </p:tav>
                                      </p:tavLst>
                                    </p:anim>
                                    <p:animEffect transition="in" filter="fade">
                                      <p:cBhvr>
                                        <p:cTn id="134" dur="500"/>
                                        <p:tgtEl>
                                          <p:spTgt spid="148491"/>
                                        </p:tgtEl>
                                      </p:cBhvr>
                                    </p:animEffect>
                                  </p:childTnLst>
                                </p:cTn>
                              </p:par>
                            </p:childTnLst>
                          </p:cTn>
                        </p:par>
                      </p:childTnLst>
                    </p:cTn>
                  </p:par>
                  <p:par>
                    <p:cTn id="135" fill="hold">
                      <p:stCondLst>
                        <p:cond delay="indefinite"/>
                      </p:stCondLst>
                      <p:childTnLst>
                        <p:par>
                          <p:cTn id="136" fill="hold">
                            <p:stCondLst>
                              <p:cond delay="0"/>
                            </p:stCondLst>
                            <p:childTnLst>
                              <p:par>
                                <p:cTn id="137" presetID="26" presetClass="emph" presetSubtype="0" repeatCount="4000" fill="hold" nodeType="clickEffect">
                                  <p:stCondLst>
                                    <p:cond delay="0"/>
                                  </p:stCondLst>
                                  <p:childTnLst>
                                    <p:animEffect transition="out" filter="fade">
                                      <p:cBhvr>
                                        <p:cTn id="138" dur="1000" tmFilter="0, 0; .2, .5; .8, .5; 1, 0"/>
                                        <p:tgtEl>
                                          <p:spTgt spid="148486">
                                            <p:txEl>
                                              <p:pRg st="3" end="3"/>
                                            </p:txEl>
                                          </p:spTgt>
                                        </p:tgtEl>
                                      </p:cBhvr>
                                    </p:animEffect>
                                    <p:animScale>
                                      <p:cBhvr>
                                        <p:cTn id="139" dur="500" autoRev="1" fill="hold"/>
                                        <p:tgtEl>
                                          <p:spTgt spid="148486">
                                            <p:txEl>
                                              <p:pRg st="3" end="3"/>
                                            </p:txEl>
                                          </p:spTgt>
                                        </p:tgtEl>
                                      </p:cBhvr>
                                      <p:by x="105000" y="105000"/>
                                    </p:animScale>
                                  </p:childTnLst>
                                </p:cTn>
                              </p:par>
                              <p:par>
                                <p:cTn id="140" presetID="53" presetClass="entr" presetSubtype="0" fill="hold" grpId="0" nodeType="withEffect">
                                  <p:stCondLst>
                                    <p:cond delay="0"/>
                                  </p:stCondLst>
                                  <p:childTnLst>
                                    <p:set>
                                      <p:cBhvr>
                                        <p:cTn id="141" dur="1" fill="hold">
                                          <p:stCondLst>
                                            <p:cond delay="0"/>
                                          </p:stCondLst>
                                        </p:cTn>
                                        <p:tgtEl>
                                          <p:spTgt spid="148487"/>
                                        </p:tgtEl>
                                        <p:attrNameLst>
                                          <p:attrName>style.visibility</p:attrName>
                                        </p:attrNameLst>
                                      </p:cBhvr>
                                      <p:to>
                                        <p:strVal val="visible"/>
                                      </p:to>
                                    </p:set>
                                    <p:anim calcmode="lin" valueType="num">
                                      <p:cBhvr>
                                        <p:cTn id="142" dur="500" fill="hold"/>
                                        <p:tgtEl>
                                          <p:spTgt spid="148487"/>
                                        </p:tgtEl>
                                        <p:attrNameLst>
                                          <p:attrName>ppt_w</p:attrName>
                                        </p:attrNameLst>
                                      </p:cBhvr>
                                      <p:tavLst>
                                        <p:tav tm="0">
                                          <p:val>
                                            <p:fltVal val="0"/>
                                          </p:val>
                                        </p:tav>
                                        <p:tav tm="100000">
                                          <p:val>
                                            <p:strVal val="#ppt_w"/>
                                          </p:val>
                                        </p:tav>
                                      </p:tavLst>
                                    </p:anim>
                                    <p:anim calcmode="lin" valueType="num">
                                      <p:cBhvr>
                                        <p:cTn id="143" dur="500" fill="hold"/>
                                        <p:tgtEl>
                                          <p:spTgt spid="148487"/>
                                        </p:tgtEl>
                                        <p:attrNameLst>
                                          <p:attrName>ppt_h</p:attrName>
                                        </p:attrNameLst>
                                      </p:cBhvr>
                                      <p:tavLst>
                                        <p:tav tm="0">
                                          <p:val>
                                            <p:fltVal val="0"/>
                                          </p:val>
                                        </p:tav>
                                        <p:tav tm="100000">
                                          <p:val>
                                            <p:strVal val="#ppt_h"/>
                                          </p:val>
                                        </p:tav>
                                      </p:tavLst>
                                    </p:anim>
                                    <p:animEffect transition="in" filter="fade">
                                      <p:cBhvr>
                                        <p:cTn id="144" dur="500"/>
                                        <p:tgtEl>
                                          <p:spTgt spid="148487"/>
                                        </p:tgtEl>
                                      </p:cBhvr>
                                    </p:animEffect>
                                  </p:childTnLst>
                                </p:cTn>
                              </p:par>
                              <p:par>
                                <p:cTn id="145" presetID="53" presetClass="exit" presetSubtype="0" fill="hold" grpId="1" nodeType="withEffect">
                                  <p:stCondLst>
                                    <p:cond delay="0"/>
                                  </p:stCondLst>
                                  <p:childTnLst>
                                    <p:anim calcmode="lin" valueType="num">
                                      <p:cBhvr>
                                        <p:cTn id="146" dur="500"/>
                                        <p:tgtEl>
                                          <p:spTgt spid="148491"/>
                                        </p:tgtEl>
                                        <p:attrNameLst>
                                          <p:attrName>ppt_w</p:attrName>
                                        </p:attrNameLst>
                                      </p:cBhvr>
                                      <p:tavLst>
                                        <p:tav tm="0">
                                          <p:val>
                                            <p:strVal val="ppt_w"/>
                                          </p:val>
                                        </p:tav>
                                        <p:tav tm="100000">
                                          <p:val>
                                            <p:fltVal val="0"/>
                                          </p:val>
                                        </p:tav>
                                      </p:tavLst>
                                    </p:anim>
                                    <p:anim calcmode="lin" valueType="num">
                                      <p:cBhvr>
                                        <p:cTn id="147" dur="500"/>
                                        <p:tgtEl>
                                          <p:spTgt spid="148491"/>
                                        </p:tgtEl>
                                        <p:attrNameLst>
                                          <p:attrName>ppt_h</p:attrName>
                                        </p:attrNameLst>
                                      </p:cBhvr>
                                      <p:tavLst>
                                        <p:tav tm="0">
                                          <p:val>
                                            <p:strVal val="ppt_h"/>
                                          </p:val>
                                        </p:tav>
                                        <p:tav tm="100000">
                                          <p:val>
                                            <p:fltVal val="0"/>
                                          </p:val>
                                        </p:tav>
                                      </p:tavLst>
                                    </p:anim>
                                    <p:animEffect transition="out" filter="fade">
                                      <p:cBhvr>
                                        <p:cTn id="148" dur="500"/>
                                        <p:tgtEl>
                                          <p:spTgt spid="148491"/>
                                        </p:tgtEl>
                                      </p:cBhvr>
                                    </p:animEffect>
                                    <p:set>
                                      <p:cBhvr>
                                        <p:cTn id="149" dur="1" fill="hold">
                                          <p:stCondLst>
                                            <p:cond delay="499"/>
                                          </p:stCondLst>
                                        </p:cTn>
                                        <p:tgtEl>
                                          <p:spTgt spid="148491"/>
                                        </p:tgtEl>
                                        <p:attrNameLst>
                                          <p:attrName>style.visibility</p:attrName>
                                        </p:attrNameLst>
                                      </p:cBhvr>
                                      <p:to>
                                        <p:strVal val="hidden"/>
                                      </p:to>
                                    </p:set>
                                  </p:childTnLst>
                                </p:cTn>
                              </p:par>
                              <p:par>
                                <p:cTn id="150" presetID="22" presetClass="entr" presetSubtype="8" fill="hold" nodeType="withEffect">
                                  <p:stCondLst>
                                    <p:cond delay="0"/>
                                  </p:stCondLst>
                                  <p:childTnLst>
                                    <p:set>
                                      <p:cBhvr>
                                        <p:cTn id="151" dur="1" fill="hold">
                                          <p:stCondLst>
                                            <p:cond delay="0"/>
                                          </p:stCondLst>
                                        </p:cTn>
                                        <p:tgtEl>
                                          <p:spTgt spid="148694"/>
                                        </p:tgtEl>
                                        <p:attrNameLst>
                                          <p:attrName>style.visibility</p:attrName>
                                        </p:attrNameLst>
                                      </p:cBhvr>
                                      <p:to>
                                        <p:strVal val="visible"/>
                                      </p:to>
                                    </p:set>
                                    <p:animEffect transition="in" filter="wipe(left)">
                                      <p:cBhvr>
                                        <p:cTn id="152" dur="500"/>
                                        <p:tgtEl>
                                          <p:spTgt spid="148694"/>
                                        </p:tgtEl>
                                      </p:cBhvr>
                                    </p:animEffect>
                                  </p:childTnLst>
                                </p:cTn>
                              </p:par>
                            </p:childTnLst>
                          </p:cTn>
                        </p:par>
                      </p:childTnLst>
                    </p:cTn>
                  </p:par>
                  <p:par>
                    <p:cTn id="153" fill="hold">
                      <p:stCondLst>
                        <p:cond delay="indefinite"/>
                      </p:stCondLst>
                      <p:childTnLst>
                        <p:par>
                          <p:cTn id="154" fill="hold">
                            <p:stCondLst>
                              <p:cond delay="0"/>
                            </p:stCondLst>
                            <p:childTnLst>
                              <p:par>
                                <p:cTn id="155" presetID="26" presetClass="emph" presetSubtype="0" repeatCount="4000" fill="hold" nodeType="clickEffect">
                                  <p:stCondLst>
                                    <p:cond delay="0"/>
                                  </p:stCondLst>
                                  <p:childTnLst>
                                    <p:animEffect transition="out" filter="fade">
                                      <p:cBhvr>
                                        <p:cTn id="156" dur="1000" tmFilter="0, 0; .2, .5; .8, .5; 1, 0"/>
                                        <p:tgtEl>
                                          <p:spTgt spid="148486">
                                            <p:txEl>
                                              <p:pRg st="5" end="5"/>
                                            </p:txEl>
                                          </p:spTgt>
                                        </p:tgtEl>
                                      </p:cBhvr>
                                    </p:animEffect>
                                    <p:animScale>
                                      <p:cBhvr>
                                        <p:cTn id="157" dur="500" autoRev="1" fill="hold"/>
                                        <p:tgtEl>
                                          <p:spTgt spid="148486">
                                            <p:txEl>
                                              <p:pRg st="5" end="5"/>
                                            </p:txEl>
                                          </p:spTgt>
                                        </p:tgtEl>
                                      </p:cBhvr>
                                      <p:by x="105000" y="105000"/>
                                    </p:animScale>
                                  </p:childTnLst>
                                </p:cTn>
                              </p:par>
                              <p:par>
                                <p:cTn id="158" presetID="53" presetClass="entr" presetSubtype="0" fill="hold" nodeType="withEffect">
                                  <p:stCondLst>
                                    <p:cond delay="0"/>
                                  </p:stCondLst>
                                  <p:childTnLst>
                                    <p:set>
                                      <p:cBhvr>
                                        <p:cTn id="159" dur="1" fill="hold">
                                          <p:stCondLst>
                                            <p:cond delay="0"/>
                                          </p:stCondLst>
                                        </p:cTn>
                                        <p:tgtEl>
                                          <p:spTgt spid="148488"/>
                                        </p:tgtEl>
                                        <p:attrNameLst>
                                          <p:attrName>style.visibility</p:attrName>
                                        </p:attrNameLst>
                                      </p:cBhvr>
                                      <p:to>
                                        <p:strVal val="visible"/>
                                      </p:to>
                                    </p:set>
                                    <p:anim calcmode="lin" valueType="num">
                                      <p:cBhvr>
                                        <p:cTn id="160" dur="500" fill="hold"/>
                                        <p:tgtEl>
                                          <p:spTgt spid="148488"/>
                                        </p:tgtEl>
                                        <p:attrNameLst>
                                          <p:attrName>ppt_w</p:attrName>
                                        </p:attrNameLst>
                                      </p:cBhvr>
                                      <p:tavLst>
                                        <p:tav tm="0">
                                          <p:val>
                                            <p:fltVal val="0"/>
                                          </p:val>
                                        </p:tav>
                                        <p:tav tm="100000">
                                          <p:val>
                                            <p:strVal val="#ppt_w"/>
                                          </p:val>
                                        </p:tav>
                                      </p:tavLst>
                                    </p:anim>
                                    <p:anim calcmode="lin" valueType="num">
                                      <p:cBhvr>
                                        <p:cTn id="161" dur="500" fill="hold"/>
                                        <p:tgtEl>
                                          <p:spTgt spid="148488"/>
                                        </p:tgtEl>
                                        <p:attrNameLst>
                                          <p:attrName>ppt_h</p:attrName>
                                        </p:attrNameLst>
                                      </p:cBhvr>
                                      <p:tavLst>
                                        <p:tav tm="0">
                                          <p:val>
                                            <p:fltVal val="0"/>
                                          </p:val>
                                        </p:tav>
                                        <p:tav tm="100000">
                                          <p:val>
                                            <p:strVal val="#ppt_h"/>
                                          </p:val>
                                        </p:tav>
                                      </p:tavLst>
                                    </p:anim>
                                    <p:animEffect transition="in" filter="fade">
                                      <p:cBhvr>
                                        <p:cTn id="162" dur="500"/>
                                        <p:tgtEl>
                                          <p:spTgt spid="148488"/>
                                        </p:tgtEl>
                                      </p:cBhvr>
                                    </p:animEffect>
                                  </p:childTnLst>
                                </p:cTn>
                              </p:par>
                              <p:par>
                                <p:cTn id="163" presetID="53" presetClass="exit" presetSubtype="0" fill="hold" nodeType="withEffect">
                                  <p:stCondLst>
                                    <p:cond delay="0"/>
                                  </p:stCondLst>
                                  <p:childTnLst>
                                    <p:anim calcmode="lin" valueType="num">
                                      <p:cBhvr>
                                        <p:cTn id="164" dur="500"/>
                                        <p:tgtEl>
                                          <p:spTgt spid="148487"/>
                                        </p:tgtEl>
                                        <p:attrNameLst>
                                          <p:attrName>ppt_w</p:attrName>
                                        </p:attrNameLst>
                                      </p:cBhvr>
                                      <p:tavLst>
                                        <p:tav tm="0">
                                          <p:val>
                                            <p:strVal val="ppt_w"/>
                                          </p:val>
                                        </p:tav>
                                        <p:tav tm="100000">
                                          <p:val>
                                            <p:fltVal val="0"/>
                                          </p:val>
                                        </p:tav>
                                      </p:tavLst>
                                    </p:anim>
                                    <p:anim calcmode="lin" valueType="num">
                                      <p:cBhvr>
                                        <p:cTn id="165" dur="500"/>
                                        <p:tgtEl>
                                          <p:spTgt spid="148487"/>
                                        </p:tgtEl>
                                        <p:attrNameLst>
                                          <p:attrName>ppt_h</p:attrName>
                                        </p:attrNameLst>
                                      </p:cBhvr>
                                      <p:tavLst>
                                        <p:tav tm="0">
                                          <p:val>
                                            <p:strVal val="ppt_h"/>
                                          </p:val>
                                        </p:tav>
                                        <p:tav tm="100000">
                                          <p:val>
                                            <p:fltVal val="0"/>
                                          </p:val>
                                        </p:tav>
                                      </p:tavLst>
                                    </p:anim>
                                    <p:animEffect transition="out" filter="fade">
                                      <p:cBhvr>
                                        <p:cTn id="166" dur="500"/>
                                        <p:tgtEl>
                                          <p:spTgt spid="148487"/>
                                        </p:tgtEl>
                                      </p:cBhvr>
                                    </p:animEffect>
                                    <p:set>
                                      <p:cBhvr>
                                        <p:cTn id="167" dur="1" fill="hold">
                                          <p:stCondLst>
                                            <p:cond delay="499"/>
                                          </p:stCondLst>
                                        </p:cTn>
                                        <p:tgtEl>
                                          <p:spTgt spid="148487"/>
                                        </p:tgtEl>
                                        <p:attrNameLst>
                                          <p:attrName>style.visibility</p:attrName>
                                        </p:attrNameLst>
                                      </p:cBhvr>
                                      <p:to>
                                        <p:strVal val="hidden"/>
                                      </p:to>
                                    </p:set>
                                  </p:childTnLst>
                                </p:cTn>
                              </p:par>
                              <p:par>
                                <p:cTn id="168" presetID="22" presetClass="entr" presetSubtype="8" fill="hold" nodeType="withEffect">
                                  <p:stCondLst>
                                    <p:cond delay="0"/>
                                  </p:stCondLst>
                                  <p:childTnLst>
                                    <p:set>
                                      <p:cBhvr>
                                        <p:cTn id="169" dur="1" fill="hold">
                                          <p:stCondLst>
                                            <p:cond delay="0"/>
                                          </p:stCondLst>
                                        </p:cTn>
                                        <p:tgtEl>
                                          <p:spTgt spid="148695"/>
                                        </p:tgtEl>
                                        <p:attrNameLst>
                                          <p:attrName>style.visibility</p:attrName>
                                        </p:attrNameLst>
                                      </p:cBhvr>
                                      <p:to>
                                        <p:strVal val="visible"/>
                                      </p:to>
                                    </p:set>
                                    <p:animEffect transition="in" filter="wipe(left)">
                                      <p:cBhvr>
                                        <p:cTn id="170" dur="500"/>
                                        <p:tgtEl>
                                          <p:spTgt spid="148695"/>
                                        </p:tgtEl>
                                      </p:cBhvr>
                                    </p:animEffect>
                                  </p:childTnLst>
                                </p:cTn>
                              </p:par>
                            </p:childTnLst>
                          </p:cTn>
                        </p:par>
                      </p:childTnLst>
                    </p:cTn>
                  </p:par>
                  <p:par>
                    <p:cTn id="171" fill="hold">
                      <p:stCondLst>
                        <p:cond delay="indefinite"/>
                      </p:stCondLst>
                      <p:childTnLst>
                        <p:par>
                          <p:cTn id="172" fill="hold">
                            <p:stCondLst>
                              <p:cond delay="0"/>
                            </p:stCondLst>
                            <p:childTnLst>
                              <p:par>
                                <p:cTn id="173" presetID="26" presetClass="emph" presetSubtype="0" repeatCount="4000" fill="hold" nodeType="clickEffect">
                                  <p:stCondLst>
                                    <p:cond delay="0"/>
                                  </p:stCondLst>
                                  <p:childTnLst>
                                    <p:animEffect transition="out" filter="fade">
                                      <p:cBhvr>
                                        <p:cTn id="174" dur="1000" tmFilter="0, 0; .2, .5; .8, .5; 1, 0"/>
                                        <p:tgtEl>
                                          <p:spTgt spid="148486">
                                            <p:txEl>
                                              <p:pRg st="7" end="7"/>
                                            </p:txEl>
                                          </p:spTgt>
                                        </p:tgtEl>
                                      </p:cBhvr>
                                    </p:animEffect>
                                    <p:animScale>
                                      <p:cBhvr>
                                        <p:cTn id="175" dur="500" autoRev="1" fill="hold"/>
                                        <p:tgtEl>
                                          <p:spTgt spid="148486">
                                            <p:txEl>
                                              <p:pRg st="7" end="7"/>
                                            </p:txEl>
                                          </p:spTgt>
                                        </p:tgtEl>
                                      </p:cBhvr>
                                      <p:by x="105000" y="105000"/>
                                    </p:animScale>
                                  </p:childTnLst>
                                </p:cTn>
                              </p:par>
                              <p:par>
                                <p:cTn id="176" presetID="53" presetClass="entr" presetSubtype="0" fill="hold" grpId="0" nodeType="withEffect">
                                  <p:stCondLst>
                                    <p:cond delay="0"/>
                                  </p:stCondLst>
                                  <p:childTnLst>
                                    <p:set>
                                      <p:cBhvr>
                                        <p:cTn id="177" dur="1" fill="hold">
                                          <p:stCondLst>
                                            <p:cond delay="0"/>
                                          </p:stCondLst>
                                        </p:cTn>
                                        <p:tgtEl>
                                          <p:spTgt spid="148703"/>
                                        </p:tgtEl>
                                        <p:attrNameLst>
                                          <p:attrName>style.visibility</p:attrName>
                                        </p:attrNameLst>
                                      </p:cBhvr>
                                      <p:to>
                                        <p:strVal val="visible"/>
                                      </p:to>
                                    </p:set>
                                    <p:anim calcmode="lin" valueType="num">
                                      <p:cBhvr>
                                        <p:cTn id="178" dur="500" fill="hold"/>
                                        <p:tgtEl>
                                          <p:spTgt spid="148703"/>
                                        </p:tgtEl>
                                        <p:attrNameLst>
                                          <p:attrName>ppt_w</p:attrName>
                                        </p:attrNameLst>
                                      </p:cBhvr>
                                      <p:tavLst>
                                        <p:tav tm="0">
                                          <p:val>
                                            <p:fltVal val="0"/>
                                          </p:val>
                                        </p:tav>
                                        <p:tav tm="100000">
                                          <p:val>
                                            <p:strVal val="#ppt_w"/>
                                          </p:val>
                                        </p:tav>
                                      </p:tavLst>
                                    </p:anim>
                                    <p:anim calcmode="lin" valueType="num">
                                      <p:cBhvr>
                                        <p:cTn id="179" dur="500" fill="hold"/>
                                        <p:tgtEl>
                                          <p:spTgt spid="148703"/>
                                        </p:tgtEl>
                                        <p:attrNameLst>
                                          <p:attrName>ppt_h</p:attrName>
                                        </p:attrNameLst>
                                      </p:cBhvr>
                                      <p:tavLst>
                                        <p:tav tm="0">
                                          <p:val>
                                            <p:fltVal val="0"/>
                                          </p:val>
                                        </p:tav>
                                        <p:tav tm="100000">
                                          <p:val>
                                            <p:strVal val="#ppt_h"/>
                                          </p:val>
                                        </p:tav>
                                      </p:tavLst>
                                    </p:anim>
                                    <p:animEffect transition="in" filter="fade">
                                      <p:cBhvr>
                                        <p:cTn id="180" dur="500"/>
                                        <p:tgtEl>
                                          <p:spTgt spid="148703"/>
                                        </p:tgtEl>
                                      </p:cBhvr>
                                    </p:animEffect>
                                  </p:childTnLst>
                                </p:cTn>
                              </p:par>
                              <p:par>
                                <p:cTn id="181" presetID="53" presetClass="exit" presetSubtype="0" fill="hold" grpId="0" nodeType="withEffect">
                                  <p:stCondLst>
                                    <p:cond delay="0"/>
                                  </p:stCondLst>
                                  <p:childTnLst>
                                    <p:anim calcmode="lin" valueType="num">
                                      <p:cBhvr>
                                        <p:cTn id="182" dur="500"/>
                                        <p:tgtEl>
                                          <p:spTgt spid="148488"/>
                                        </p:tgtEl>
                                        <p:attrNameLst>
                                          <p:attrName>ppt_w</p:attrName>
                                        </p:attrNameLst>
                                      </p:cBhvr>
                                      <p:tavLst>
                                        <p:tav tm="0">
                                          <p:val>
                                            <p:strVal val="ppt_w"/>
                                          </p:val>
                                        </p:tav>
                                        <p:tav tm="100000">
                                          <p:val>
                                            <p:fltVal val="0"/>
                                          </p:val>
                                        </p:tav>
                                      </p:tavLst>
                                    </p:anim>
                                    <p:anim calcmode="lin" valueType="num">
                                      <p:cBhvr>
                                        <p:cTn id="183" dur="500"/>
                                        <p:tgtEl>
                                          <p:spTgt spid="148488"/>
                                        </p:tgtEl>
                                        <p:attrNameLst>
                                          <p:attrName>ppt_h</p:attrName>
                                        </p:attrNameLst>
                                      </p:cBhvr>
                                      <p:tavLst>
                                        <p:tav tm="0">
                                          <p:val>
                                            <p:strVal val="ppt_h"/>
                                          </p:val>
                                        </p:tav>
                                        <p:tav tm="100000">
                                          <p:val>
                                            <p:fltVal val="0"/>
                                          </p:val>
                                        </p:tav>
                                      </p:tavLst>
                                    </p:anim>
                                    <p:animEffect transition="out" filter="fade">
                                      <p:cBhvr>
                                        <p:cTn id="184" dur="500"/>
                                        <p:tgtEl>
                                          <p:spTgt spid="148488"/>
                                        </p:tgtEl>
                                      </p:cBhvr>
                                    </p:animEffect>
                                    <p:set>
                                      <p:cBhvr>
                                        <p:cTn id="185" dur="1" fill="hold">
                                          <p:stCondLst>
                                            <p:cond delay="499"/>
                                          </p:stCondLst>
                                        </p:cTn>
                                        <p:tgtEl>
                                          <p:spTgt spid="148488"/>
                                        </p:tgtEl>
                                        <p:attrNameLst>
                                          <p:attrName>style.visibility</p:attrName>
                                        </p:attrNameLst>
                                      </p:cBhvr>
                                      <p:to>
                                        <p:strVal val="hidden"/>
                                      </p:to>
                                    </p:set>
                                  </p:childTnLst>
                                </p:cTn>
                              </p:par>
                              <p:par>
                                <p:cTn id="186" presetID="22" presetClass="entr" presetSubtype="8" fill="hold" nodeType="withEffect">
                                  <p:stCondLst>
                                    <p:cond delay="0"/>
                                  </p:stCondLst>
                                  <p:childTnLst>
                                    <p:set>
                                      <p:cBhvr>
                                        <p:cTn id="187" dur="1" fill="hold">
                                          <p:stCondLst>
                                            <p:cond delay="0"/>
                                          </p:stCondLst>
                                        </p:cTn>
                                        <p:tgtEl>
                                          <p:spTgt spid="148701"/>
                                        </p:tgtEl>
                                        <p:attrNameLst>
                                          <p:attrName>style.visibility</p:attrName>
                                        </p:attrNameLst>
                                      </p:cBhvr>
                                      <p:to>
                                        <p:strVal val="visible"/>
                                      </p:to>
                                    </p:set>
                                    <p:animEffect transition="in" filter="wipe(left)">
                                      <p:cBhvr>
                                        <p:cTn id="188" dur="500"/>
                                        <p:tgtEl>
                                          <p:spTgt spid="148701"/>
                                        </p:tgtEl>
                                      </p:cBhvr>
                                    </p:animEffect>
                                  </p:childTnLst>
                                </p:cTn>
                              </p:par>
                            </p:childTnLst>
                          </p:cTn>
                        </p:par>
                      </p:childTnLst>
                    </p:cTn>
                  </p:par>
                  <p:par>
                    <p:cTn id="189" fill="hold">
                      <p:stCondLst>
                        <p:cond delay="indefinite"/>
                      </p:stCondLst>
                      <p:childTnLst>
                        <p:par>
                          <p:cTn id="190" fill="hold">
                            <p:stCondLst>
                              <p:cond delay="0"/>
                            </p:stCondLst>
                            <p:childTnLst>
                              <p:par>
                                <p:cTn id="191" presetID="26" presetClass="emph" presetSubtype="0" repeatCount="4000" fill="hold" nodeType="clickEffect">
                                  <p:stCondLst>
                                    <p:cond delay="0"/>
                                  </p:stCondLst>
                                  <p:childTnLst>
                                    <p:animEffect transition="out" filter="fade">
                                      <p:cBhvr>
                                        <p:cTn id="192" dur="1000" tmFilter="0, 0; .2, .5; .8, .5; 1, 0"/>
                                        <p:tgtEl>
                                          <p:spTgt spid="148486">
                                            <p:txEl>
                                              <p:pRg st="9" end="9"/>
                                            </p:txEl>
                                          </p:spTgt>
                                        </p:tgtEl>
                                      </p:cBhvr>
                                    </p:animEffect>
                                    <p:animScale>
                                      <p:cBhvr>
                                        <p:cTn id="193" dur="500" autoRev="1" fill="hold"/>
                                        <p:tgtEl>
                                          <p:spTgt spid="148486">
                                            <p:txEl>
                                              <p:pRg st="9" end="9"/>
                                            </p:txEl>
                                          </p:spTgt>
                                        </p:tgtEl>
                                      </p:cBhvr>
                                      <p:by x="105000" y="105000"/>
                                    </p:animScale>
                                  </p:childTnLst>
                                </p:cTn>
                              </p:par>
                              <p:par>
                                <p:cTn id="194" presetID="53" presetClass="exit" presetSubtype="0" fill="hold" grpId="1" nodeType="withEffect">
                                  <p:stCondLst>
                                    <p:cond delay="0"/>
                                  </p:stCondLst>
                                  <p:childTnLst>
                                    <p:anim calcmode="lin" valueType="num">
                                      <p:cBhvr>
                                        <p:cTn id="195" dur="500"/>
                                        <p:tgtEl>
                                          <p:spTgt spid="148703"/>
                                        </p:tgtEl>
                                        <p:attrNameLst>
                                          <p:attrName>ppt_w</p:attrName>
                                        </p:attrNameLst>
                                      </p:cBhvr>
                                      <p:tavLst>
                                        <p:tav tm="0">
                                          <p:val>
                                            <p:strVal val="ppt_w"/>
                                          </p:val>
                                        </p:tav>
                                        <p:tav tm="100000">
                                          <p:val>
                                            <p:fltVal val="0"/>
                                          </p:val>
                                        </p:tav>
                                      </p:tavLst>
                                    </p:anim>
                                    <p:anim calcmode="lin" valueType="num">
                                      <p:cBhvr>
                                        <p:cTn id="196" dur="500"/>
                                        <p:tgtEl>
                                          <p:spTgt spid="148703"/>
                                        </p:tgtEl>
                                        <p:attrNameLst>
                                          <p:attrName>ppt_h</p:attrName>
                                        </p:attrNameLst>
                                      </p:cBhvr>
                                      <p:tavLst>
                                        <p:tav tm="0">
                                          <p:val>
                                            <p:strVal val="ppt_h"/>
                                          </p:val>
                                        </p:tav>
                                        <p:tav tm="100000">
                                          <p:val>
                                            <p:fltVal val="0"/>
                                          </p:val>
                                        </p:tav>
                                      </p:tavLst>
                                    </p:anim>
                                    <p:animEffect transition="out" filter="fade">
                                      <p:cBhvr>
                                        <p:cTn id="197" dur="500"/>
                                        <p:tgtEl>
                                          <p:spTgt spid="148703"/>
                                        </p:tgtEl>
                                      </p:cBhvr>
                                    </p:animEffect>
                                    <p:set>
                                      <p:cBhvr>
                                        <p:cTn id="198" dur="1" fill="hold">
                                          <p:stCondLst>
                                            <p:cond delay="499"/>
                                          </p:stCondLst>
                                        </p:cTn>
                                        <p:tgtEl>
                                          <p:spTgt spid="148703"/>
                                        </p:tgtEl>
                                        <p:attrNameLst>
                                          <p:attrName>style.visibility</p:attrName>
                                        </p:attrNameLst>
                                      </p:cBhvr>
                                      <p:to>
                                        <p:strVal val="hidden"/>
                                      </p:to>
                                    </p:set>
                                  </p:childTnLst>
                                </p:cTn>
                              </p:par>
                              <p:par>
                                <p:cTn id="199" presetID="22" presetClass="entr" presetSubtype="8" fill="hold" nodeType="withEffect">
                                  <p:stCondLst>
                                    <p:cond delay="0"/>
                                  </p:stCondLst>
                                  <p:childTnLst>
                                    <p:set>
                                      <p:cBhvr>
                                        <p:cTn id="200" dur="1" fill="hold">
                                          <p:stCondLst>
                                            <p:cond delay="0"/>
                                          </p:stCondLst>
                                        </p:cTn>
                                        <p:tgtEl>
                                          <p:spTgt spid="148696"/>
                                        </p:tgtEl>
                                        <p:attrNameLst>
                                          <p:attrName>style.visibility</p:attrName>
                                        </p:attrNameLst>
                                      </p:cBhvr>
                                      <p:to>
                                        <p:strVal val="visible"/>
                                      </p:to>
                                    </p:set>
                                    <p:animEffect transition="in" filter="wipe(left)">
                                      <p:cBhvr>
                                        <p:cTn id="201" dur="500"/>
                                        <p:tgtEl>
                                          <p:spTgt spid="148696"/>
                                        </p:tgtEl>
                                      </p:cBhvr>
                                    </p:animEffect>
                                  </p:childTnLst>
                                </p:cTn>
                              </p:par>
                              <p:par>
                                <p:cTn id="202" presetID="53" presetClass="entr" presetSubtype="0" fill="hold" grpId="0" nodeType="withEffect">
                                  <p:stCondLst>
                                    <p:cond delay="0"/>
                                  </p:stCondLst>
                                  <p:childTnLst>
                                    <p:set>
                                      <p:cBhvr>
                                        <p:cTn id="203" dur="1" fill="hold">
                                          <p:stCondLst>
                                            <p:cond delay="0"/>
                                          </p:stCondLst>
                                        </p:cTn>
                                        <p:tgtEl>
                                          <p:spTgt spid="148495"/>
                                        </p:tgtEl>
                                        <p:attrNameLst>
                                          <p:attrName>style.visibility</p:attrName>
                                        </p:attrNameLst>
                                      </p:cBhvr>
                                      <p:to>
                                        <p:strVal val="visible"/>
                                      </p:to>
                                    </p:set>
                                    <p:anim calcmode="lin" valueType="num">
                                      <p:cBhvr>
                                        <p:cTn id="204" dur="500" fill="hold"/>
                                        <p:tgtEl>
                                          <p:spTgt spid="148495"/>
                                        </p:tgtEl>
                                        <p:attrNameLst>
                                          <p:attrName>ppt_w</p:attrName>
                                        </p:attrNameLst>
                                      </p:cBhvr>
                                      <p:tavLst>
                                        <p:tav tm="0">
                                          <p:val>
                                            <p:fltVal val="0"/>
                                          </p:val>
                                        </p:tav>
                                        <p:tav tm="100000">
                                          <p:val>
                                            <p:strVal val="#ppt_w"/>
                                          </p:val>
                                        </p:tav>
                                      </p:tavLst>
                                    </p:anim>
                                    <p:anim calcmode="lin" valueType="num">
                                      <p:cBhvr>
                                        <p:cTn id="205" dur="500" fill="hold"/>
                                        <p:tgtEl>
                                          <p:spTgt spid="148495"/>
                                        </p:tgtEl>
                                        <p:attrNameLst>
                                          <p:attrName>ppt_h</p:attrName>
                                        </p:attrNameLst>
                                      </p:cBhvr>
                                      <p:tavLst>
                                        <p:tav tm="0">
                                          <p:val>
                                            <p:fltVal val="0"/>
                                          </p:val>
                                        </p:tav>
                                        <p:tav tm="100000">
                                          <p:val>
                                            <p:strVal val="#ppt_h"/>
                                          </p:val>
                                        </p:tav>
                                      </p:tavLst>
                                    </p:anim>
                                    <p:animEffect transition="in" filter="fade">
                                      <p:cBhvr>
                                        <p:cTn id="206" dur="500"/>
                                        <p:tgtEl>
                                          <p:spTgt spid="148495"/>
                                        </p:tgtEl>
                                      </p:cBhvr>
                                    </p:animEffect>
                                  </p:childTnLst>
                                </p:cTn>
                              </p:par>
                              <p:par>
                                <p:cTn id="207" presetID="53" presetClass="exit" presetSubtype="0" fill="hold" grpId="1" nodeType="withEffect">
                                  <p:stCondLst>
                                    <p:cond delay="0"/>
                                  </p:stCondLst>
                                  <p:childTnLst>
                                    <p:anim calcmode="lin" valueType="num">
                                      <p:cBhvr>
                                        <p:cTn id="208" dur="500"/>
                                        <p:tgtEl>
                                          <p:spTgt spid="148584"/>
                                        </p:tgtEl>
                                        <p:attrNameLst>
                                          <p:attrName>ppt_w</p:attrName>
                                        </p:attrNameLst>
                                      </p:cBhvr>
                                      <p:tavLst>
                                        <p:tav tm="0">
                                          <p:val>
                                            <p:strVal val="ppt_w"/>
                                          </p:val>
                                        </p:tav>
                                        <p:tav tm="100000">
                                          <p:val>
                                            <p:fltVal val="0"/>
                                          </p:val>
                                        </p:tav>
                                      </p:tavLst>
                                    </p:anim>
                                    <p:anim calcmode="lin" valueType="num">
                                      <p:cBhvr>
                                        <p:cTn id="209" dur="500"/>
                                        <p:tgtEl>
                                          <p:spTgt spid="148584"/>
                                        </p:tgtEl>
                                        <p:attrNameLst>
                                          <p:attrName>ppt_h</p:attrName>
                                        </p:attrNameLst>
                                      </p:cBhvr>
                                      <p:tavLst>
                                        <p:tav tm="0">
                                          <p:val>
                                            <p:strVal val="ppt_h"/>
                                          </p:val>
                                        </p:tav>
                                        <p:tav tm="100000">
                                          <p:val>
                                            <p:fltVal val="0"/>
                                          </p:val>
                                        </p:tav>
                                      </p:tavLst>
                                    </p:anim>
                                    <p:animEffect transition="out" filter="fade">
                                      <p:cBhvr>
                                        <p:cTn id="210" dur="500"/>
                                        <p:tgtEl>
                                          <p:spTgt spid="148584"/>
                                        </p:tgtEl>
                                      </p:cBhvr>
                                    </p:animEffect>
                                    <p:set>
                                      <p:cBhvr>
                                        <p:cTn id="211" dur="1" fill="hold">
                                          <p:stCondLst>
                                            <p:cond delay="499"/>
                                          </p:stCondLst>
                                        </p:cTn>
                                        <p:tgtEl>
                                          <p:spTgt spid="148584"/>
                                        </p:tgtEl>
                                        <p:attrNameLst>
                                          <p:attrName>style.visibility</p:attrName>
                                        </p:attrNameLst>
                                      </p:cBhvr>
                                      <p:to>
                                        <p:strVal val="hidden"/>
                                      </p:to>
                                    </p:set>
                                  </p:childTnLst>
                                </p:cTn>
                              </p:par>
                              <p:par>
                                <p:cTn id="212" presetID="53" presetClass="exit" presetSubtype="0" fill="hold" grpId="1" nodeType="withEffect">
                                  <p:stCondLst>
                                    <p:cond delay="0"/>
                                  </p:stCondLst>
                                  <p:childTnLst>
                                    <p:anim calcmode="lin" valueType="num">
                                      <p:cBhvr>
                                        <p:cTn id="213" dur="500"/>
                                        <p:tgtEl>
                                          <p:spTgt spid="148585"/>
                                        </p:tgtEl>
                                        <p:attrNameLst>
                                          <p:attrName>ppt_w</p:attrName>
                                        </p:attrNameLst>
                                      </p:cBhvr>
                                      <p:tavLst>
                                        <p:tav tm="0">
                                          <p:val>
                                            <p:strVal val="ppt_w"/>
                                          </p:val>
                                        </p:tav>
                                        <p:tav tm="100000">
                                          <p:val>
                                            <p:fltVal val="0"/>
                                          </p:val>
                                        </p:tav>
                                      </p:tavLst>
                                    </p:anim>
                                    <p:anim calcmode="lin" valueType="num">
                                      <p:cBhvr>
                                        <p:cTn id="214" dur="500"/>
                                        <p:tgtEl>
                                          <p:spTgt spid="148585"/>
                                        </p:tgtEl>
                                        <p:attrNameLst>
                                          <p:attrName>ppt_h</p:attrName>
                                        </p:attrNameLst>
                                      </p:cBhvr>
                                      <p:tavLst>
                                        <p:tav tm="0">
                                          <p:val>
                                            <p:strVal val="ppt_h"/>
                                          </p:val>
                                        </p:tav>
                                        <p:tav tm="100000">
                                          <p:val>
                                            <p:fltVal val="0"/>
                                          </p:val>
                                        </p:tav>
                                      </p:tavLst>
                                    </p:anim>
                                    <p:animEffect transition="out" filter="fade">
                                      <p:cBhvr>
                                        <p:cTn id="215" dur="500"/>
                                        <p:tgtEl>
                                          <p:spTgt spid="148585"/>
                                        </p:tgtEl>
                                      </p:cBhvr>
                                    </p:animEffect>
                                    <p:set>
                                      <p:cBhvr>
                                        <p:cTn id="216" dur="1" fill="hold">
                                          <p:stCondLst>
                                            <p:cond delay="499"/>
                                          </p:stCondLst>
                                        </p:cTn>
                                        <p:tgtEl>
                                          <p:spTgt spid="148585"/>
                                        </p:tgtEl>
                                        <p:attrNameLst>
                                          <p:attrName>style.visibility</p:attrName>
                                        </p:attrNameLst>
                                      </p:cBhvr>
                                      <p:to>
                                        <p:strVal val="hidden"/>
                                      </p:to>
                                    </p:set>
                                  </p:childTnLst>
                                </p:cTn>
                              </p:par>
                              <p:par>
                                <p:cTn id="217" presetID="53" presetClass="exit" presetSubtype="0" fill="hold" grpId="1" nodeType="withEffect">
                                  <p:stCondLst>
                                    <p:cond delay="0"/>
                                  </p:stCondLst>
                                  <p:childTnLst>
                                    <p:anim calcmode="lin" valueType="num">
                                      <p:cBhvr>
                                        <p:cTn id="218" dur="500"/>
                                        <p:tgtEl>
                                          <p:spTgt spid="148586"/>
                                        </p:tgtEl>
                                        <p:attrNameLst>
                                          <p:attrName>ppt_w</p:attrName>
                                        </p:attrNameLst>
                                      </p:cBhvr>
                                      <p:tavLst>
                                        <p:tav tm="0">
                                          <p:val>
                                            <p:strVal val="ppt_w"/>
                                          </p:val>
                                        </p:tav>
                                        <p:tav tm="100000">
                                          <p:val>
                                            <p:fltVal val="0"/>
                                          </p:val>
                                        </p:tav>
                                      </p:tavLst>
                                    </p:anim>
                                    <p:anim calcmode="lin" valueType="num">
                                      <p:cBhvr>
                                        <p:cTn id="219" dur="500"/>
                                        <p:tgtEl>
                                          <p:spTgt spid="148586"/>
                                        </p:tgtEl>
                                        <p:attrNameLst>
                                          <p:attrName>ppt_h</p:attrName>
                                        </p:attrNameLst>
                                      </p:cBhvr>
                                      <p:tavLst>
                                        <p:tav tm="0">
                                          <p:val>
                                            <p:strVal val="ppt_h"/>
                                          </p:val>
                                        </p:tav>
                                        <p:tav tm="100000">
                                          <p:val>
                                            <p:fltVal val="0"/>
                                          </p:val>
                                        </p:tav>
                                      </p:tavLst>
                                    </p:anim>
                                    <p:animEffect transition="out" filter="fade">
                                      <p:cBhvr>
                                        <p:cTn id="220" dur="500"/>
                                        <p:tgtEl>
                                          <p:spTgt spid="148586"/>
                                        </p:tgtEl>
                                      </p:cBhvr>
                                    </p:animEffect>
                                    <p:set>
                                      <p:cBhvr>
                                        <p:cTn id="221" dur="1" fill="hold">
                                          <p:stCondLst>
                                            <p:cond delay="499"/>
                                          </p:stCondLst>
                                        </p:cTn>
                                        <p:tgtEl>
                                          <p:spTgt spid="148586"/>
                                        </p:tgtEl>
                                        <p:attrNameLst>
                                          <p:attrName>style.visibility</p:attrName>
                                        </p:attrNameLst>
                                      </p:cBhvr>
                                      <p:to>
                                        <p:strVal val="hidden"/>
                                      </p:to>
                                    </p:set>
                                  </p:childTnLst>
                                </p:cTn>
                              </p:par>
                              <p:par>
                                <p:cTn id="222" presetID="53" presetClass="exit" presetSubtype="0" fill="hold" grpId="1" nodeType="withEffect">
                                  <p:stCondLst>
                                    <p:cond delay="0"/>
                                  </p:stCondLst>
                                  <p:childTnLst>
                                    <p:anim calcmode="lin" valueType="num">
                                      <p:cBhvr>
                                        <p:cTn id="223" dur="500"/>
                                        <p:tgtEl>
                                          <p:spTgt spid="148587"/>
                                        </p:tgtEl>
                                        <p:attrNameLst>
                                          <p:attrName>ppt_w</p:attrName>
                                        </p:attrNameLst>
                                      </p:cBhvr>
                                      <p:tavLst>
                                        <p:tav tm="0">
                                          <p:val>
                                            <p:strVal val="ppt_w"/>
                                          </p:val>
                                        </p:tav>
                                        <p:tav tm="100000">
                                          <p:val>
                                            <p:fltVal val="0"/>
                                          </p:val>
                                        </p:tav>
                                      </p:tavLst>
                                    </p:anim>
                                    <p:anim calcmode="lin" valueType="num">
                                      <p:cBhvr>
                                        <p:cTn id="224" dur="500"/>
                                        <p:tgtEl>
                                          <p:spTgt spid="148587"/>
                                        </p:tgtEl>
                                        <p:attrNameLst>
                                          <p:attrName>ppt_h</p:attrName>
                                        </p:attrNameLst>
                                      </p:cBhvr>
                                      <p:tavLst>
                                        <p:tav tm="0">
                                          <p:val>
                                            <p:strVal val="ppt_h"/>
                                          </p:val>
                                        </p:tav>
                                        <p:tav tm="100000">
                                          <p:val>
                                            <p:fltVal val="0"/>
                                          </p:val>
                                        </p:tav>
                                      </p:tavLst>
                                    </p:anim>
                                    <p:animEffect transition="out" filter="fade">
                                      <p:cBhvr>
                                        <p:cTn id="225" dur="500"/>
                                        <p:tgtEl>
                                          <p:spTgt spid="148587"/>
                                        </p:tgtEl>
                                      </p:cBhvr>
                                    </p:animEffect>
                                    <p:set>
                                      <p:cBhvr>
                                        <p:cTn id="226" dur="1" fill="hold">
                                          <p:stCondLst>
                                            <p:cond delay="499"/>
                                          </p:stCondLst>
                                        </p:cTn>
                                        <p:tgtEl>
                                          <p:spTgt spid="148587"/>
                                        </p:tgtEl>
                                        <p:attrNameLst>
                                          <p:attrName>style.visibility</p:attrName>
                                        </p:attrNameLst>
                                      </p:cBhvr>
                                      <p:to>
                                        <p:strVal val="hidden"/>
                                      </p:to>
                                    </p:set>
                                  </p:childTnLst>
                                </p:cTn>
                              </p:par>
                              <p:par>
                                <p:cTn id="227" presetID="53" presetClass="exit" presetSubtype="0" fill="hold" grpId="1" nodeType="withEffect">
                                  <p:stCondLst>
                                    <p:cond delay="0"/>
                                  </p:stCondLst>
                                  <p:childTnLst>
                                    <p:anim calcmode="lin" valueType="num">
                                      <p:cBhvr>
                                        <p:cTn id="228" dur="500"/>
                                        <p:tgtEl>
                                          <p:spTgt spid="148588"/>
                                        </p:tgtEl>
                                        <p:attrNameLst>
                                          <p:attrName>ppt_w</p:attrName>
                                        </p:attrNameLst>
                                      </p:cBhvr>
                                      <p:tavLst>
                                        <p:tav tm="0">
                                          <p:val>
                                            <p:strVal val="ppt_w"/>
                                          </p:val>
                                        </p:tav>
                                        <p:tav tm="100000">
                                          <p:val>
                                            <p:fltVal val="0"/>
                                          </p:val>
                                        </p:tav>
                                      </p:tavLst>
                                    </p:anim>
                                    <p:anim calcmode="lin" valueType="num">
                                      <p:cBhvr>
                                        <p:cTn id="229" dur="500"/>
                                        <p:tgtEl>
                                          <p:spTgt spid="148588"/>
                                        </p:tgtEl>
                                        <p:attrNameLst>
                                          <p:attrName>ppt_h</p:attrName>
                                        </p:attrNameLst>
                                      </p:cBhvr>
                                      <p:tavLst>
                                        <p:tav tm="0">
                                          <p:val>
                                            <p:strVal val="ppt_h"/>
                                          </p:val>
                                        </p:tav>
                                        <p:tav tm="100000">
                                          <p:val>
                                            <p:fltVal val="0"/>
                                          </p:val>
                                        </p:tav>
                                      </p:tavLst>
                                    </p:anim>
                                    <p:animEffect transition="out" filter="fade">
                                      <p:cBhvr>
                                        <p:cTn id="230" dur="500"/>
                                        <p:tgtEl>
                                          <p:spTgt spid="148588"/>
                                        </p:tgtEl>
                                      </p:cBhvr>
                                    </p:animEffect>
                                    <p:set>
                                      <p:cBhvr>
                                        <p:cTn id="231" dur="1" fill="hold">
                                          <p:stCondLst>
                                            <p:cond delay="499"/>
                                          </p:stCondLst>
                                        </p:cTn>
                                        <p:tgtEl>
                                          <p:spTgt spid="148588"/>
                                        </p:tgtEl>
                                        <p:attrNameLst>
                                          <p:attrName>style.visibility</p:attrName>
                                        </p:attrNameLst>
                                      </p:cBhvr>
                                      <p:to>
                                        <p:strVal val="hidden"/>
                                      </p:to>
                                    </p:set>
                                  </p:childTnLst>
                                </p:cTn>
                              </p:par>
                              <p:par>
                                <p:cTn id="232" presetID="53" presetClass="exit" presetSubtype="0" fill="hold" grpId="1" nodeType="withEffect">
                                  <p:stCondLst>
                                    <p:cond delay="0"/>
                                  </p:stCondLst>
                                  <p:childTnLst>
                                    <p:anim calcmode="lin" valueType="num">
                                      <p:cBhvr>
                                        <p:cTn id="233" dur="500"/>
                                        <p:tgtEl>
                                          <p:spTgt spid="148589"/>
                                        </p:tgtEl>
                                        <p:attrNameLst>
                                          <p:attrName>ppt_w</p:attrName>
                                        </p:attrNameLst>
                                      </p:cBhvr>
                                      <p:tavLst>
                                        <p:tav tm="0">
                                          <p:val>
                                            <p:strVal val="ppt_w"/>
                                          </p:val>
                                        </p:tav>
                                        <p:tav tm="100000">
                                          <p:val>
                                            <p:fltVal val="0"/>
                                          </p:val>
                                        </p:tav>
                                      </p:tavLst>
                                    </p:anim>
                                    <p:anim calcmode="lin" valueType="num">
                                      <p:cBhvr>
                                        <p:cTn id="234" dur="500"/>
                                        <p:tgtEl>
                                          <p:spTgt spid="148589"/>
                                        </p:tgtEl>
                                        <p:attrNameLst>
                                          <p:attrName>ppt_h</p:attrName>
                                        </p:attrNameLst>
                                      </p:cBhvr>
                                      <p:tavLst>
                                        <p:tav tm="0">
                                          <p:val>
                                            <p:strVal val="ppt_h"/>
                                          </p:val>
                                        </p:tav>
                                        <p:tav tm="100000">
                                          <p:val>
                                            <p:fltVal val="0"/>
                                          </p:val>
                                        </p:tav>
                                      </p:tavLst>
                                    </p:anim>
                                    <p:animEffect transition="out" filter="fade">
                                      <p:cBhvr>
                                        <p:cTn id="235" dur="500"/>
                                        <p:tgtEl>
                                          <p:spTgt spid="148589"/>
                                        </p:tgtEl>
                                      </p:cBhvr>
                                    </p:animEffect>
                                    <p:set>
                                      <p:cBhvr>
                                        <p:cTn id="236" dur="1" fill="hold">
                                          <p:stCondLst>
                                            <p:cond delay="499"/>
                                          </p:stCondLst>
                                        </p:cTn>
                                        <p:tgtEl>
                                          <p:spTgt spid="148589"/>
                                        </p:tgtEl>
                                        <p:attrNameLst>
                                          <p:attrName>style.visibility</p:attrName>
                                        </p:attrNameLst>
                                      </p:cBhvr>
                                      <p:to>
                                        <p:strVal val="hidden"/>
                                      </p:to>
                                    </p:set>
                                  </p:childTnLst>
                                </p:cTn>
                              </p:par>
                              <p:par>
                                <p:cTn id="237" presetID="53" presetClass="entr" presetSubtype="0" fill="hold" nodeType="withEffect">
                                  <p:stCondLst>
                                    <p:cond delay="0"/>
                                  </p:stCondLst>
                                  <p:childTnLst>
                                    <p:set>
                                      <p:cBhvr>
                                        <p:cTn id="238" dur="1" fill="hold">
                                          <p:stCondLst>
                                            <p:cond delay="0"/>
                                          </p:stCondLst>
                                        </p:cTn>
                                        <p:tgtEl>
                                          <p:spTgt spid="148583"/>
                                        </p:tgtEl>
                                        <p:attrNameLst>
                                          <p:attrName>style.visibility</p:attrName>
                                        </p:attrNameLst>
                                      </p:cBhvr>
                                      <p:to>
                                        <p:strVal val="visible"/>
                                      </p:to>
                                    </p:set>
                                    <p:anim calcmode="lin" valueType="num">
                                      <p:cBhvr>
                                        <p:cTn id="239" dur="500" fill="hold"/>
                                        <p:tgtEl>
                                          <p:spTgt spid="148583"/>
                                        </p:tgtEl>
                                        <p:attrNameLst>
                                          <p:attrName>ppt_w</p:attrName>
                                        </p:attrNameLst>
                                      </p:cBhvr>
                                      <p:tavLst>
                                        <p:tav tm="0">
                                          <p:val>
                                            <p:fltVal val="0"/>
                                          </p:val>
                                        </p:tav>
                                        <p:tav tm="100000">
                                          <p:val>
                                            <p:strVal val="#ppt_w"/>
                                          </p:val>
                                        </p:tav>
                                      </p:tavLst>
                                    </p:anim>
                                    <p:anim calcmode="lin" valueType="num">
                                      <p:cBhvr>
                                        <p:cTn id="240" dur="500" fill="hold"/>
                                        <p:tgtEl>
                                          <p:spTgt spid="148583"/>
                                        </p:tgtEl>
                                        <p:attrNameLst>
                                          <p:attrName>ppt_h</p:attrName>
                                        </p:attrNameLst>
                                      </p:cBhvr>
                                      <p:tavLst>
                                        <p:tav tm="0">
                                          <p:val>
                                            <p:fltVal val="0"/>
                                          </p:val>
                                        </p:tav>
                                        <p:tav tm="100000">
                                          <p:val>
                                            <p:strVal val="#ppt_h"/>
                                          </p:val>
                                        </p:tav>
                                      </p:tavLst>
                                    </p:anim>
                                    <p:animEffect transition="in" filter="fade">
                                      <p:cBhvr>
                                        <p:cTn id="241" dur="500"/>
                                        <p:tgtEl>
                                          <p:spTgt spid="148583"/>
                                        </p:tgtEl>
                                      </p:cBhvr>
                                    </p:animEffect>
                                  </p:childTnLst>
                                </p:cTn>
                              </p:par>
                              <p:par>
                                <p:cTn id="242" presetID="53" presetClass="exit" presetSubtype="0" fill="hold" nodeType="withEffect">
                                  <p:stCondLst>
                                    <p:cond delay="0"/>
                                  </p:stCondLst>
                                  <p:childTnLst>
                                    <p:anim calcmode="lin" valueType="num">
                                      <p:cBhvr>
                                        <p:cTn id="243" dur="500"/>
                                        <p:tgtEl>
                                          <p:spTgt spid="148590"/>
                                        </p:tgtEl>
                                        <p:attrNameLst>
                                          <p:attrName>ppt_w</p:attrName>
                                        </p:attrNameLst>
                                      </p:cBhvr>
                                      <p:tavLst>
                                        <p:tav tm="0">
                                          <p:val>
                                            <p:strVal val="ppt_w"/>
                                          </p:val>
                                        </p:tav>
                                        <p:tav tm="100000">
                                          <p:val>
                                            <p:fltVal val="0"/>
                                          </p:val>
                                        </p:tav>
                                      </p:tavLst>
                                    </p:anim>
                                    <p:anim calcmode="lin" valueType="num">
                                      <p:cBhvr>
                                        <p:cTn id="244" dur="500"/>
                                        <p:tgtEl>
                                          <p:spTgt spid="148590"/>
                                        </p:tgtEl>
                                        <p:attrNameLst>
                                          <p:attrName>ppt_h</p:attrName>
                                        </p:attrNameLst>
                                      </p:cBhvr>
                                      <p:tavLst>
                                        <p:tav tm="0">
                                          <p:val>
                                            <p:strVal val="ppt_h"/>
                                          </p:val>
                                        </p:tav>
                                        <p:tav tm="100000">
                                          <p:val>
                                            <p:fltVal val="0"/>
                                          </p:val>
                                        </p:tav>
                                      </p:tavLst>
                                    </p:anim>
                                    <p:animEffect transition="out" filter="fade">
                                      <p:cBhvr>
                                        <p:cTn id="245" dur="500"/>
                                        <p:tgtEl>
                                          <p:spTgt spid="148590"/>
                                        </p:tgtEl>
                                      </p:cBhvr>
                                    </p:animEffect>
                                    <p:set>
                                      <p:cBhvr>
                                        <p:cTn id="246" dur="1" fill="hold">
                                          <p:stCondLst>
                                            <p:cond delay="499"/>
                                          </p:stCondLst>
                                        </p:cTn>
                                        <p:tgtEl>
                                          <p:spTgt spid="148590"/>
                                        </p:tgtEl>
                                        <p:attrNameLst>
                                          <p:attrName>style.visibility</p:attrName>
                                        </p:attrNameLst>
                                      </p:cBhvr>
                                      <p:to>
                                        <p:strVal val="hidden"/>
                                      </p:to>
                                    </p:set>
                                  </p:childTnLst>
                                </p:cTn>
                              </p:par>
                              <p:par>
                                <p:cTn id="247" presetID="53" presetClass="exit" presetSubtype="0" fill="hold" nodeType="withEffect">
                                  <p:stCondLst>
                                    <p:cond delay="0"/>
                                  </p:stCondLst>
                                  <p:childTnLst>
                                    <p:anim calcmode="lin" valueType="num">
                                      <p:cBhvr>
                                        <p:cTn id="248" dur="500"/>
                                        <p:tgtEl>
                                          <p:spTgt spid="148591"/>
                                        </p:tgtEl>
                                        <p:attrNameLst>
                                          <p:attrName>ppt_w</p:attrName>
                                        </p:attrNameLst>
                                      </p:cBhvr>
                                      <p:tavLst>
                                        <p:tav tm="0">
                                          <p:val>
                                            <p:strVal val="ppt_w"/>
                                          </p:val>
                                        </p:tav>
                                        <p:tav tm="100000">
                                          <p:val>
                                            <p:fltVal val="0"/>
                                          </p:val>
                                        </p:tav>
                                      </p:tavLst>
                                    </p:anim>
                                    <p:anim calcmode="lin" valueType="num">
                                      <p:cBhvr>
                                        <p:cTn id="249" dur="500"/>
                                        <p:tgtEl>
                                          <p:spTgt spid="148591"/>
                                        </p:tgtEl>
                                        <p:attrNameLst>
                                          <p:attrName>ppt_h</p:attrName>
                                        </p:attrNameLst>
                                      </p:cBhvr>
                                      <p:tavLst>
                                        <p:tav tm="0">
                                          <p:val>
                                            <p:strVal val="ppt_h"/>
                                          </p:val>
                                        </p:tav>
                                        <p:tav tm="100000">
                                          <p:val>
                                            <p:fltVal val="0"/>
                                          </p:val>
                                        </p:tav>
                                      </p:tavLst>
                                    </p:anim>
                                    <p:animEffect transition="out" filter="fade">
                                      <p:cBhvr>
                                        <p:cTn id="250" dur="500"/>
                                        <p:tgtEl>
                                          <p:spTgt spid="148591"/>
                                        </p:tgtEl>
                                      </p:cBhvr>
                                    </p:animEffect>
                                    <p:set>
                                      <p:cBhvr>
                                        <p:cTn id="251" dur="1" fill="hold">
                                          <p:stCondLst>
                                            <p:cond delay="499"/>
                                          </p:stCondLst>
                                        </p:cTn>
                                        <p:tgtEl>
                                          <p:spTgt spid="148591"/>
                                        </p:tgtEl>
                                        <p:attrNameLst>
                                          <p:attrName>style.visibility</p:attrName>
                                        </p:attrNameLst>
                                      </p:cBhvr>
                                      <p:to>
                                        <p:strVal val="hidden"/>
                                      </p:to>
                                    </p:set>
                                  </p:childTnLst>
                                </p:cTn>
                              </p:par>
                              <p:par>
                                <p:cTn id="252" presetID="53" presetClass="exit" presetSubtype="0" fill="hold" nodeType="withEffect">
                                  <p:stCondLst>
                                    <p:cond delay="0"/>
                                  </p:stCondLst>
                                  <p:childTnLst>
                                    <p:anim calcmode="lin" valueType="num">
                                      <p:cBhvr>
                                        <p:cTn id="253" dur="500"/>
                                        <p:tgtEl>
                                          <p:spTgt spid="148592"/>
                                        </p:tgtEl>
                                        <p:attrNameLst>
                                          <p:attrName>ppt_w</p:attrName>
                                        </p:attrNameLst>
                                      </p:cBhvr>
                                      <p:tavLst>
                                        <p:tav tm="0">
                                          <p:val>
                                            <p:strVal val="ppt_w"/>
                                          </p:val>
                                        </p:tav>
                                        <p:tav tm="100000">
                                          <p:val>
                                            <p:fltVal val="0"/>
                                          </p:val>
                                        </p:tav>
                                      </p:tavLst>
                                    </p:anim>
                                    <p:anim calcmode="lin" valueType="num">
                                      <p:cBhvr>
                                        <p:cTn id="254" dur="500"/>
                                        <p:tgtEl>
                                          <p:spTgt spid="148592"/>
                                        </p:tgtEl>
                                        <p:attrNameLst>
                                          <p:attrName>ppt_h</p:attrName>
                                        </p:attrNameLst>
                                      </p:cBhvr>
                                      <p:tavLst>
                                        <p:tav tm="0">
                                          <p:val>
                                            <p:strVal val="ppt_h"/>
                                          </p:val>
                                        </p:tav>
                                        <p:tav tm="100000">
                                          <p:val>
                                            <p:fltVal val="0"/>
                                          </p:val>
                                        </p:tav>
                                      </p:tavLst>
                                    </p:anim>
                                    <p:animEffect transition="out" filter="fade">
                                      <p:cBhvr>
                                        <p:cTn id="255" dur="500"/>
                                        <p:tgtEl>
                                          <p:spTgt spid="148592"/>
                                        </p:tgtEl>
                                      </p:cBhvr>
                                    </p:animEffect>
                                    <p:set>
                                      <p:cBhvr>
                                        <p:cTn id="256" dur="1" fill="hold">
                                          <p:stCondLst>
                                            <p:cond delay="499"/>
                                          </p:stCondLst>
                                        </p:cTn>
                                        <p:tgtEl>
                                          <p:spTgt spid="148592"/>
                                        </p:tgtEl>
                                        <p:attrNameLst>
                                          <p:attrName>style.visibility</p:attrName>
                                        </p:attrNameLst>
                                      </p:cBhvr>
                                      <p:to>
                                        <p:strVal val="hidden"/>
                                      </p:to>
                                    </p:set>
                                  </p:childTnLst>
                                </p:cTn>
                              </p:par>
                              <p:par>
                                <p:cTn id="257" presetID="53" presetClass="exit" presetSubtype="0" fill="hold" nodeType="withEffect">
                                  <p:stCondLst>
                                    <p:cond delay="0"/>
                                  </p:stCondLst>
                                  <p:childTnLst>
                                    <p:anim calcmode="lin" valueType="num">
                                      <p:cBhvr>
                                        <p:cTn id="258" dur="500"/>
                                        <p:tgtEl>
                                          <p:spTgt spid="148593"/>
                                        </p:tgtEl>
                                        <p:attrNameLst>
                                          <p:attrName>ppt_w</p:attrName>
                                        </p:attrNameLst>
                                      </p:cBhvr>
                                      <p:tavLst>
                                        <p:tav tm="0">
                                          <p:val>
                                            <p:strVal val="ppt_w"/>
                                          </p:val>
                                        </p:tav>
                                        <p:tav tm="100000">
                                          <p:val>
                                            <p:fltVal val="0"/>
                                          </p:val>
                                        </p:tav>
                                      </p:tavLst>
                                    </p:anim>
                                    <p:anim calcmode="lin" valueType="num">
                                      <p:cBhvr>
                                        <p:cTn id="259" dur="500"/>
                                        <p:tgtEl>
                                          <p:spTgt spid="148593"/>
                                        </p:tgtEl>
                                        <p:attrNameLst>
                                          <p:attrName>ppt_h</p:attrName>
                                        </p:attrNameLst>
                                      </p:cBhvr>
                                      <p:tavLst>
                                        <p:tav tm="0">
                                          <p:val>
                                            <p:strVal val="ppt_h"/>
                                          </p:val>
                                        </p:tav>
                                        <p:tav tm="100000">
                                          <p:val>
                                            <p:fltVal val="0"/>
                                          </p:val>
                                        </p:tav>
                                      </p:tavLst>
                                    </p:anim>
                                    <p:animEffect transition="out" filter="fade">
                                      <p:cBhvr>
                                        <p:cTn id="260" dur="500"/>
                                        <p:tgtEl>
                                          <p:spTgt spid="148593"/>
                                        </p:tgtEl>
                                      </p:cBhvr>
                                    </p:animEffect>
                                    <p:set>
                                      <p:cBhvr>
                                        <p:cTn id="261" dur="1" fill="hold">
                                          <p:stCondLst>
                                            <p:cond delay="499"/>
                                          </p:stCondLst>
                                        </p:cTn>
                                        <p:tgtEl>
                                          <p:spTgt spid="148593"/>
                                        </p:tgtEl>
                                        <p:attrNameLst>
                                          <p:attrName>style.visibility</p:attrName>
                                        </p:attrNameLst>
                                      </p:cBhvr>
                                      <p:to>
                                        <p:strVal val="hidden"/>
                                      </p:to>
                                    </p:set>
                                  </p:childTnLst>
                                </p:cTn>
                              </p:par>
                              <p:par>
                                <p:cTn id="262" presetID="53" presetClass="exit" presetSubtype="0" fill="hold" nodeType="withEffect">
                                  <p:stCondLst>
                                    <p:cond delay="0"/>
                                  </p:stCondLst>
                                  <p:childTnLst>
                                    <p:anim calcmode="lin" valueType="num">
                                      <p:cBhvr>
                                        <p:cTn id="263" dur="500"/>
                                        <p:tgtEl>
                                          <p:spTgt spid="148594"/>
                                        </p:tgtEl>
                                        <p:attrNameLst>
                                          <p:attrName>ppt_w</p:attrName>
                                        </p:attrNameLst>
                                      </p:cBhvr>
                                      <p:tavLst>
                                        <p:tav tm="0">
                                          <p:val>
                                            <p:strVal val="ppt_w"/>
                                          </p:val>
                                        </p:tav>
                                        <p:tav tm="100000">
                                          <p:val>
                                            <p:fltVal val="0"/>
                                          </p:val>
                                        </p:tav>
                                      </p:tavLst>
                                    </p:anim>
                                    <p:anim calcmode="lin" valueType="num">
                                      <p:cBhvr>
                                        <p:cTn id="264" dur="500"/>
                                        <p:tgtEl>
                                          <p:spTgt spid="148594"/>
                                        </p:tgtEl>
                                        <p:attrNameLst>
                                          <p:attrName>ppt_h</p:attrName>
                                        </p:attrNameLst>
                                      </p:cBhvr>
                                      <p:tavLst>
                                        <p:tav tm="0">
                                          <p:val>
                                            <p:strVal val="ppt_h"/>
                                          </p:val>
                                        </p:tav>
                                        <p:tav tm="100000">
                                          <p:val>
                                            <p:fltVal val="0"/>
                                          </p:val>
                                        </p:tav>
                                      </p:tavLst>
                                    </p:anim>
                                    <p:animEffect transition="out" filter="fade">
                                      <p:cBhvr>
                                        <p:cTn id="265" dur="500"/>
                                        <p:tgtEl>
                                          <p:spTgt spid="148594"/>
                                        </p:tgtEl>
                                      </p:cBhvr>
                                    </p:animEffect>
                                    <p:set>
                                      <p:cBhvr>
                                        <p:cTn id="266" dur="1" fill="hold">
                                          <p:stCondLst>
                                            <p:cond delay="499"/>
                                          </p:stCondLst>
                                        </p:cTn>
                                        <p:tgtEl>
                                          <p:spTgt spid="148594"/>
                                        </p:tgtEl>
                                        <p:attrNameLst>
                                          <p:attrName>style.visibility</p:attrName>
                                        </p:attrNameLst>
                                      </p:cBhvr>
                                      <p:to>
                                        <p:strVal val="hidden"/>
                                      </p:to>
                                    </p:set>
                                  </p:childTnLst>
                                </p:cTn>
                              </p:par>
                              <p:par>
                                <p:cTn id="267" presetID="53" presetClass="exit" presetSubtype="0" fill="hold" nodeType="withEffect">
                                  <p:stCondLst>
                                    <p:cond delay="0"/>
                                  </p:stCondLst>
                                  <p:childTnLst>
                                    <p:anim calcmode="lin" valueType="num">
                                      <p:cBhvr>
                                        <p:cTn id="268" dur="500"/>
                                        <p:tgtEl>
                                          <p:spTgt spid="148595"/>
                                        </p:tgtEl>
                                        <p:attrNameLst>
                                          <p:attrName>ppt_w</p:attrName>
                                        </p:attrNameLst>
                                      </p:cBhvr>
                                      <p:tavLst>
                                        <p:tav tm="0">
                                          <p:val>
                                            <p:strVal val="ppt_w"/>
                                          </p:val>
                                        </p:tav>
                                        <p:tav tm="100000">
                                          <p:val>
                                            <p:fltVal val="0"/>
                                          </p:val>
                                        </p:tav>
                                      </p:tavLst>
                                    </p:anim>
                                    <p:anim calcmode="lin" valueType="num">
                                      <p:cBhvr>
                                        <p:cTn id="269" dur="500"/>
                                        <p:tgtEl>
                                          <p:spTgt spid="148595"/>
                                        </p:tgtEl>
                                        <p:attrNameLst>
                                          <p:attrName>ppt_h</p:attrName>
                                        </p:attrNameLst>
                                      </p:cBhvr>
                                      <p:tavLst>
                                        <p:tav tm="0">
                                          <p:val>
                                            <p:strVal val="ppt_h"/>
                                          </p:val>
                                        </p:tav>
                                        <p:tav tm="100000">
                                          <p:val>
                                            <p:fltVal val="0"/>
                                          </p:val>
                                        </p:tav>
                                      </p:tavLst>
                                    </p:anim>
                                    <p:animEffect transition="out" filter="fade">
                                      <p:cBhvr>
                                        <p:cTn id="270" dur="500"/>
                                        <p:tgtEl>
                                          <p:spTgt spid="148595"/>
                                        </p:tgtEl>
                                      </p:cBhvr>
                                    </p:animEffect>
                                    <p:set>
                                      <p:cBhvr>
                                        <p:cTn id="271" dur="1" fill="hold">
                                          <p:stCondLst>
                                            <p:cond delay="499"/>
                                          </p:stCondLst>
                                        </p:cTn>
                                        <p:tgtEl>
                                          <p:spTgt spid="148595"/>
                                        </p:tgtEl>
                                        <p:attrNameLst>
                                          <p:attrName>style.visibility</p:attrName>
                                        </p:attrNameLst>
                                      </p:cBhvr>
                                      <p:to>
                                        <p:strVal val="hidden"/>
                                      </p:to>
                                    </p:set>
                                  </p:childTnLst>
                                </p:cTn>
                              </p:par>
                              <p:par>
                                <p:cTn id="272" presetID="53" presetClass="exit" presetSubtype="0" fill="hold" nodeType="withEffect">
                                  <p:stCondLst>
                                    <p:cond delay="0"/>
                                  </p:stCondLst>
                                  <p:childTnLst>
                                    <p:anim calcmode="lin" valueType="num">
                                      <p:cBhvr>
                                        <p:cTn id="273" dur="500"/>
                                        <p:tgtEl>
                                          <p:spTgt spid="148596"/>
                                        </p:tgtEl>
                                        <p:attrNameLst>
                                          <p:attrName>ppt_w</p:attrName>
                                        </p:attrNameLst>
                                      </p:cBhvr>
                                      <p:tavLst>
                                        <p:tav tm="0">
                                          <p:val>
                                            <p:strVal val="ppt_w"/>
                                          </p:val>
                                        </p:tav>
                                        <p:tav tm="100000">
                                          <p:val>
                                            <p:fltVal val="0"/>
                                          </p:val>
                                        </p:tav>
                                      </p:tavLst>
                                    </p:anim>
                                    <p:anim calcmode="lin" valueType="num">
                                      <p:cBhvr>
                                        <p:cTn id="274" dur="500"/>
                                        <p:tgtEl>
                                          <p:spTgt spid="148596"/>
                                        </p:tgtEl>
                                        <p:attrNameLst>
                                          <p:attrName>ppt_h</p:attrName>
                                        </p:attrNameLst>
                                      </p:cBhvr>
                                      <p:tavLst>
                                        <p:tav tm="0">
                                          <p:val>
                                            <p:strVal val="ppt_h"/>
                                          </p:val>
                                        </p:tav>
                                        <p:tav tm="100000">
                                          <p:val>
                                            <p:fltVal val="0"/>
                                          </p:val>
                                        </p:tav>
                                      </p:tavLst>
                                    </p:anim>
                                    <p:animEffect transition="out" filter="fade">
                                      <p:cBhvr>
                                        <p:cTn id="275" dur="500"/>
                                        <p:tgtEl>
                                          <p:spTgt spid="148596"/>
                                        </p:tgtEl>
                                      </p:cBhvr>
                                    </p:animEffect>
                                    <p:set>
                                      <p:cBhvr>
                                        <p:cTn id="276" dur="1" fill="hold">
                                          <p:stCondLst>
                                            <p:cond delay="499"/>
                                          </p:stCondLst>
                                        </p:cTn>
                                        <p:tgtEl>
                                          <p:spTgt spid="148596"/>
                                        </p:tgtEl>
                                        <p:attrNameLst>
                                          <p:attrName>style.visibility</p:attrName>
                                        </p:attrNameLst>
                                      </p:cBhvr>
                                      <p:to>
                                        <p:strVal val="hidden"/>
                                      </p:to>
                                    </p:set>
                                  </p:childTnLst>
                                </p:cTn>
                              </p:par>
                              <p:par>
                                <p:cTn id="277" presetID="53" presetClass="exit" presetSubtype="0" fill="hold" nodeType="withEffect">
                                  <p:stCondLst>
                                    <p:cond delay="0"/>
                                  </p:stCondLst>
                                  <p:childTnLst>
                                    <p:anim calcmode="lin" valueType="num">
                                      <p:cBhvr>
                                        <p:cTn id="278" dur="500"/>
                                        <p:tgtEl>
                                          <p:spTgt spid="148597"/>
                                        </p:tgtEl>
                                        <p:attrNameLst>
                                          <p:attrName>ppt_w</p:attrName>
                                        </p:attrNameLst>
                                      </p:cBhvr>
                                      <p:tavLst>
                                        <p:tav tm="0">
                                          <p:val>
                                            <p:strVal val="ppt_w"/>
                                          </p:val>
                                        </p:tav>
                                        <p:tav tm="100000">
                                          <p:val>
                                            <p:fltVal val="0"/>
                                          </p:val>
                                        </p:tav>
                                      </p:tavLst>
                                    </p:anim>
                                    <p:anim calcmode="lin" valueType="num">
                                      <p:cBhvr>
                                        <p:cTn id="279" dur="500"/>
                                        <p:tgtEl>
                                          <p:spTgt spid="148597"/>
                                        </p:tgtEl>
                                        <p:attrNameLst>
                                          <p:attrName>ppt_h</p:attrName>
                                        </p:attrNameLst>
                                      </p:cBhvr>
                                      <p:tavLst>
                                        <p:tav tm="0">
                                          <p:val>
                                            <p:strVal val="ppt_h"/>
                                          </p:val>
                                        </p:tav>
                                        <p:tav tm="100000">
                                          <p:val>
                                            <p:fltVal val="0"/>
                                          </p:val>
                                        </p:tav>
                                      </p:tavLst>
                                    </p:anim>
                                    <p:animEffect transition="out" filter="fade">
                                      <p:cBhvr>
                                        <p:cTn id="280" dur="500"/>
                                        <p:tgtEl>
                                          <p:spTgt spid="148597"/>
                                        </p:tgtEl>
                                      </p:cBhvr>
                                    </p:animEffect>
                                    <p:set>
                                      <p:cBhvr>
                                        <p:cTn id="281" dur="1" fill="hold">
                                          <p:stCondLst>
                                            <p:cond delay="499"/>
                                          </p:stCondLst>
                                        </p:cTn>
                                        <p:tgtEl>
                                          <p:spTgt spid="148597"/>
                                        </p:tgtEl>
                                        <p:attrNameLst>
                                          <p:attrName>style.visibility</p:attrName>
                                        </p:attrNameLst>
                                      </p:cBhvr>
                                      <p:to>
                                        <p:strVal val="hidden"/>
                                      </p:to>
                                    </p:set>
                                  </p:childTnLst>
                                </p:cTn>
                              </p:par>
                              <p:par>
                                <p:cTn id="282" presetID="53" presetClass="exit" presetSubtype="0" fill="hold" nodeType="withEffect">
                                  <p:stCondLst>
                                    <p:cond delay="0"/>
                                  </p:stCondLst>
                                  <p:childTnLst>
                                    <p:anim calcmode="lin" valueType="num">
                                      <p:cBhvr>
                                        <p:cTn id="283" dur="500"/>
                                        <p:tgtEl>
                                          <p:spTgt spid="148598"/>
                                        </p:tgtEl>
                                        <p:attrNameLst>
                                          <p:attrName>ppt_w</p:attrName>
                                        </p:attrNameLst>
                                      </p:cBhvr>
                                      <p:tavLst>
                                        <p:tav tm="0">
                                          <p:val>
                                            <p:strVal val="ppt_w"/>
                                          </p:val>
                                        </p:tav>
                                        <p:tav tm="100000">
                                          <p:val>
                                            <p:fltVal val="0"/>
                                          </p:val>
                                        </p:tav>
                                      </p:tavLst>
                                    </p:anim>
                                    <p:anim calcmode="lin" valueType="num">
                                      <p:cBhvr>
                                        <p:cTn id="284" dur="500"/>
                                        <p:tgtEl>
                                          <p:spTgt spid="148598"/>
                                        </p:tgtEl>
                                        <p:attrNameLst>
                                          <p:attrName>ppt_h</p:attrName>
                                        </p:attrNameLst>
                                      </p:cBhvr>
                                      <p:tavLst>
                                        <p:tav tm="0">
                                          <p:val>
                                            <p:strVal val="ppt_h"/>
                                          </p:val>
                                        </p:tav>
                                        <p:tav tm="100000">
                                          <p:val>
                                            <p:fltVal val="0"/>
                                          </p:val>
                                        </p:tav>
                                      </p:tavLst>
                                    </p:anim>
                                    <p:animEffect transition="out" filter="fade">
                                      <p:cBhvr>
                                        <p:cTn id="285" dur="500"/>
                                        <p:tgtEl>
                                          <p:spTgt spid="148598"/>
                                        </p:tgtEl>
                                      </p:cBhvr>
                                    </p:animEffect>
                                    <p:set>
                                      <p:cBhvr>
                                        <p:cTn id="286" dur="1" fill="hold">
                                          <p:stCondLst>
                                            <p:cond delay="499"/>
                                          </p:stCondLst>
                                        </p:cTn>
                                        <p:tgtEl>
                                          <p:spTgt spid="148598"/>
                                        </p:tgtEl>
                                        <p:attrNameLst>
                                          <p:attrName>style.visibility</p:attrName>
                                        </p:attrNameLst>
                                      </p:cBhvr>
                                      <p:to>
                                        <p:strVal val="hidden"/>
                                      </p:to>
                                    </p:set>
                                  </p:childTnLst>
                                </p:cTn>
                              </p:par>
                              <p:par>
                                <p:cTn id="287" presetID="53" presetClass="exit" presetSubtype="0" fill="hold" nodeType="withEffect">
                                  <p:stCondLst>
                                    <p:cond delay="0"/>
                                  </p:stCondLst>
                                  <p:childTnLst>
                                    <p:anim calcmode="lin" valueType="num">
                                      <p:cBhvr>
                                        <p:cTn id="288" dur="500"/>
                                        <p:tgtEl>
                                          <p:spTgt spid="148599"/>
                                        </p:tgtEl>
                                        <p:attrNameLst>
                                          <p:attrName>ppt_w</p:attrName>
                                        </p:attrNameLst>
                                      </p:cBhvr>
                                      <p:tavLst>
                                        <p:tav tm="0">
                                          <p:val>
                                            <p:strVal val="ppt_w"/>
                                          </p:val>
                                        </p:tav>
                                        <p:tav tm="100000">
                                          <p:val>
                                            <p:fltVal val="0"/>
                                          </p:val>
                                        </p:tav>
                                      </p:tavLst>
                                    </p:anim>
                                    <p:anim calcmode="lin" valueType="num">
                                      <p:cBhvr>
                                        <p:cTn id="289" dur="500"/>
                                        <p:tgtEl>
                                          <p:spTgt spid="148599"/>
                                        </p:tgtEl>
                                        <p:attrNameLst>
                                          <p:attrName>ppt_h</p:attrName>
                                        </p:attrNameLst>
                                      </p:cBhvr>
                                      <p:tavLst>
                                        <p:tav tm="0">
                                          <p:val>
                                            <p:strVal val="ppt_h"/>
                                          </p:val>
                                        </p:tav>
                                        <p:tav tm="100000">
                                          <p:val>
                                            <p:fltVal val="0"/>
                                          </p:val>
                                        </p:tav>
                                      </p:tavLst>
                                    </p:anim>
                                    <p:animEffect transition="out" filter="fade">
                                      <p:cBhvr>
                                        <p:cTn id="290" dur="500"/>
                                        <p:tgtEl>
                                          <p:spTgt spid="148599"/>
                                        </p:tgtEl>
                                      </p:cBhvr>
                                    </p:animEffect>
                                    <p:set>
                                      <p:cBhvr>
                                        <p:cTn id="291" dur="1" fill="hold">
                                          <p:stCondLst>
                                            <p:cond delay="499"/>
                                          </p:stCondLst>
                                        </p:cTn>
                                        <p:tgtEl>
                                          <p:spTgt spid="148599"/>
                                        </p:tgtEl>
                                        <p:attrNameLst>
                                          <p:attrName>style.visibility</p:attrName>
                                        </p:attrNameLst>
                                      </p:cBhvr>
                                      <p:to>
                                        <p:strVal val="hidden"/>
                                      </p:to>
                                    </p:set>
                                  </p:childTnLst>
                                </p:cTn>
                              </p:par>
                              <p:par>
                                <p:cTn id="292" presetID="53" presetClass="exit" presetSubtype="0" fill="hold" grpId="1" nodeType="withEffect">
                                  <p:stCondLst>
                                    <p:cond delay="0"/>
                                  </p:stCondLst>
                                  <p:childTnLst>
                                    <p:anim calcmode="lin" valueType="num">
                                      <p:cBhvr>
                                        <p:cTn id="293" dur="500"/>
                                        <p:tgtEl>
                                          <p:spTgt spid="148600"/>
                                        </p:tgtEl>
                                        <p:attrNameLst>
                                          <p:attrName>ppt_w</p:attrName>
                                        </p:attrNameLst>
                                      </p:cBhvr>
                                      <p:tavLst>
                                        <p:tav tm="0">
                                          <p:val>
                                            <p:strVal val="ppt_w"/>
                                          </p:val>
                                        </p:tav>
                                        <p:tav tm="100000">
                                          <p:val>
                                            <p:fltVal val="0"/>
                                          </p:val>
                                        </p:tav>
                                      </p:tavLst>
                                    </p:anim>
                                    <p:anim calcmode="lin" valueType="num">
                                      <p:cBhvr>
                                        <p:cTn id="294" dur="500"/>
                                        <p:tgtEl>
                                          <p:spTgt spid="148600"/>
                                        </p:tgtEl>
                                        <p:attrNameLst>
                                          <p:attrName>ppt_h</p:attrName>
                                        </p:attrNameLst>
                                      </p:cBhvr>
                                      <p:tavLst>
                                        <p:tav tm="0">
                                          <p:val>
                                            <p:strVal val="ppt_h"/>
                                          </p:val>
                                        </p:tav>
                                        <p:tav tm="100000">
                                          <p:val>
                                            <p:fltVal val="0"/>
                                          </p:val>
                                        </p:tav>
                                      </p:tavLst>
                                    </p:anim>
                                    <p:animEffect transition="out" filter="fade">
                                      <p:cBhvr>
                                        <p:cTn id="295" dur="500"/>
                                        <p:tgtEl>
                                          <p:spTgt spid="148600"/>
                                        </p:tgtEl>
                                      </p:cBhvr>
                                    </p:animEffect>
                                    <p:set>
                                      <p:cBhvr>
                                        <p:cTn id="296" dur="1" fill="hold">
                                          <p:stCondLst>
                                            <p:cond delay="499"/>
                                          </p:stCondLst>
                                        </p:cTn>
                                        <p:tgtEl>
                                          <p:spTgt spid="148600"/>
                                        </p:tgtEl>
                                        <p:attrNameLst>
                                          <p:attrName>style.visibility</p:attrName>
                                        </p:attrNameLst>
                                      </p:cBhvr>
                                      <p:to>
                                        <p:strVal val="hidden"/>
                                      </p:to>
                                    </p:set>
                                  </p:childTnLst>
                                </p:cTn>
                              </p:par>
                              <p:par>
                                <p:cTn id="297" presetID="53" presetClass="exit" presetSubtype="0" fill="hold" nodeType="withEffect">
                                  <p:stCondLst>
                                    <p:cond delay="0"/>
                                  </p:stCondLst>
                                  <p:childTnLst>
                                    <p:anim calcmode="lin" valueType="num">
                                      <p:cBhvr>
                                        <p:cTn id="298" dur="500"/>
                                        <p:tgtEl>
                                          <p:spTgt spid="148601"/>
                                        </p:tgtEl>
                                        <p:attrNameLst>
                                          <p:attrName>ppt_w</p:attrName>
                                        </p:attrNameLst>
                                      </p:cBhvr>
                                      <p:tavLst>
                                        <p:tav tm="0">
                                          <p:val>
                                            <p:strVal val="ppt_w"/>
                                          </p:val>
                                        </p:tav>
                                        <p:tav tm="100000">
                                          <p:val>
                                            <p:fltVal val="0"/>
                                          </p:val>
                                        </p:tav>
                                      </p:tavLst>
                                    </p:anim>
                                    <p:anim calcmode="lin" valueType="num">
                                      <p:cBhvr>
                                        <p:cTn id="299" dur="500"/>
                                        <p:tgtEl>
                                          <p:spTgt spid="148601"/>
                                        </p:tgtEl>
                                        <p:attrNameLst>
                                          <p:attrName>ppt_h</p:attrName>
                                        </p:attrNameLst>
                                      </p:cBhvr>
                                      <p:tavLst>
                                        <p:tav tm="0">
                                          <p:val>
                                            <p:strVal val="ppt_h"/>
                                          </p:val>
                                        </p:tav>
                                        <p:tav tm="100000">
                                          <p:val>
                                            <p:fltVal val="0"/>
                                          </p:val>
                                        </p:tav>
                                      </p:tavLst>
                                    </p:anim>
                                    <p:animEffect transition="out" filter="fade">
                                      <p:cBhvr>
                                        <p:cTn id="300" dur="500"/>
                                        <p:tgtEl>
                                          <p:spTgt spid="148601"/>
                                        </p:tgtEl>
                                      </p:cBhvr>
                                    </p:animEffect>
                                    <p:set>
                                      <p:cBhvr>
                                        <p:cTn id="301" dur="1" fill="hold">
                                          <p:stCondLst>
                                            <p:cond delay="499"/>
                                          </p:stCondLst>
                                        </p:cTn>
                                        <p:tgtEl>
                                          <p:spTgt spid="148601"/>
                                        </p:tgtEl>
                                        <p:attrNameLst>
                                          <p:attrName>style.visibility</p:attrName>
                                        </p:attrNameLst>
                                      </p:cBhvr>
                                      <p:to>
                                        <p:strVal val="hidden"/>
                                      </p:to>
                                    </p:set>
                                  </p:childTnLst>
                                </p:cTn>
                              </p:par>
                              <p:par>
                                <p:cTn id="302" presetID="53" presetClass="exit" presetSubtype="0" fill="hold" nodeType="withEffect">
                                  <p:stCondLst>
                                    <p:cond delay="0"/>
                                  </p:stCondLst>
                                  <p:childTnLst>
                                    <p:anim calcmode="lin" valueType="num">
                                      <p:cBhvr>
                                        <p:cTn id="303" dur="500"/>
                                        <p:tgtEl>
                                          <p:spTgt spid="148602"/>
                                        </p:tgtEl>
                                        <p:attrNameLst>
                                          <p:attrName>ppt_w</p:attrName>
                                        </p:attrNameLst>
                                      </p:cBhvr>
                                      <p:tavLst>
                                        <p:tav tm="0">
                                          <p:val>
                                            <p:strVal val="ppt_w"/>
                                          </p:val>
                                        </p:tav>
                                        <p:tav tm="100000">
                                          <p:val>
                                            <p:fltVal val="0"/>
                                          </p:val>
                                        </p:tav>
                                      </p:tavLst>
                                    </p:anim>
                                    <p:anim calcmode="lin" valueType="num">
                                      <p:cBhvr>
                                        <p:cTn id="304" dur="500"/>
                                        <p:tgtEl>
                                          <p:spTgt spid="148602"/>
                                        </p:tgtEl>
                                        <p:attrNameLst>
                                          <p:attrName>ppt_h</p:attrName>
                                        </p:attrNameLst>
                                      </p:cBhvr>
                                      <p:tavLst>
                                        <p:tav tm="0">
                                          <p:val>
                                            <p:strVal val="ppt_h"/>
                                          </p:val>
                                        </p:tav>
                                        <p:tav tm="100000">
                                          <p:val>
                                            <p:fltVal val="0"/>
                                          </p:val>
                                        </p:tav>
                                      </p:tavLst>
                                    </p:anim>
                                    <p:animEffect transition="out" filter="fade">
                                      <p:cBhvr>
                                        <p:cTn id="305" dur="500"/>
                                        <p:tgtEl>
                                          <p:spTgt spid="148602"/>
                                        </p:tgtEl>
                                      </p:cBhvr>
                                    </p:animEffect>
                                    <p:set>
                                      <p:cBhvr>
                                        <p:cTn id="306" dur="1" fill="hold">
                                          <p:stCondLst>
                                            <p:cond delay="499"/>
                                          </p:stCondLst>
                                        </p:cTn>
                                        <p:tgtEl>
                                          <p:spTgt spid="148602"/>
                                        </p:tgtEl>
                                        <p:attrNameLst>
                                          <p:attrName>style.visibility</p:attrName>
                                        </p:attrNameLst>
                                      </p:cBhvr>
                                      <p:to>
                                        <p:strVal val="hidden"/>
                                      </p:to>
                                    </p:set>
                                  </p:childTnLst>
                                </p:cTn>
                              </p:par>
                              <p:par>
                                <p:cTn id="307" presetID="53" presetClass="exit" presetSubtype="0" fill="hold" nodeType="withEffect">
                                  <p:stCondLst>
                                    <p:cond delay="0"/>
                                  </p:stCondLst>
                                  <p:childTnLst>
                                    <p:anim calcmode="lin" valueType="num">
                                      <p:cBhvr>
                                        <p:cTn id="308" dur="500"/>
                                        <p:tgtEl>
                                          <p:spTgt spid="148603"/>
                                        </p:tgtEl>
                                        <p:attrNameLst>
                                          <p:attrName>ppt_w</p:attrName>
                                        </p:attrNameLst>
                                      </p:cBhvr>
                                      <p:tavLst>
                                        <p:tav tm="0">
                                          <p:val>
                                            <p:strVal val="ppt_w"/>
                                          </p:val>
                                        </p:tav>
                                        <p:tav tm="100000">
                                          <p:val>
                                            <p:fltVal val="0"/>
                                          </p:val>
                                        </p:tav>
                                      </p:tavLst>
                                    </p:anim>
                                    <p:anim calcmode="lin" valueType="num">
                                      <p:cBhvr>
                                        <p:cTn id="309" dur="500"/>
                                        <p:tgtEl>
                                          <p:spTgt spid="148603"/>
                                        </p:tgtEl>
                                        <p:attrNameLst>
                                          <p:attrName>ppt_h</p:attrName>
                                        </p:attrNameLst>
                                      </p:cBhvr>
                                      <p:tavLst>
                                        <p:tav tm="0">
                                          <p:val>
                                            <p:strVal val="ppt_h"/>
                                          </p:val>
                                        </p:tav>
                                        <p:tav tm="100000">
                                          <p:val>
                                            <p:fltVal val="0"/>
                                          </p:val>
                                        </p:tav>
                                      </p:tavLst>
                                    </p:anim>
                                    <p:animEffect transition="out" filter="fade">
                                      <p:cBhvr>
                                        <p:cTn id="310" dur="500"/>
                                        <p:tgtEl>
                                          <p:spTgt spid="148603"/>
                                        </p:tgtEl>
                                      </p:cBhvr>
                                    </p:animEffect>
                                    <p:set>
                                      <p:cBhvr>
                                        <p:cTn id="311" dur="1" fill="hold">
                                          <p:stCondLst>
                                            <p:cond delay="499"/>
                                          </p:stCondLst>
                                        </p:cTn>
                                        <p:tgtEl>
                                          <p:spTgt spid="148603"/>
                                        </p:tgtEl>
                                        <p:attrNameLst>
                                          <p:attrName>style.visibility</p:attrName>
                                        </p:attrNameLst>
                                      </p:cBhvr>
                                      <p:to>
                                        <p:strVal val="hidden"/>
                                      </p:to>
                                    </p:set>
                                  </p:childTnLst>
                                </p:cTn>
                              </p:par>
                              <p:par>
                                <p:cTn id="312" presetID="53" presetClass="exit" presetSubtype="0" fill="hold" grpId="1" nodeType="withEffect">
                                  <p:stCondLst>
                                    <p:cond delay="0"/>
                                  </p:stCondLst>
                                  <p:childTnLst>
                                    <p:anim calcmode="lin" valueType="num">
                                      <p:cBhvr>
                                        <p:cTn id="313" dur="500"/>
                                        <p:tgtEl>
                                          <p:spTgt spid="148604"/>
                                        </p:tgtEl>
                                        <p:attrNameLst>
                                          <p:attrName>ppt_w</p:attrName>
                                        </p:attrNameLst>
                                      </p:cBhvr>
                                      <p:tavLst>
                                        <p:tav tm="0">
                                          <p:val>
                                            <p:strVal val="ppt_w"/>
                                          </p:val>
                                        </p:tav>
                                        <p:tav tm="100000">
                                          <p:val>
                                            <p:fltVal val="0"/>
                                          </p:val>
                                        </p:tav>
                                      </p:tavLst>
                                    </p:anim>
                                    <p:anim calcmode="lin" valueType="num">
                                      <p:cBhvr>
                                        <p:cTn id="314" dur="500"/>
                                        <p:tgtEl>
                                          <p:spTgt spid="148604"/>
                                        </p:tgtEl>
                                        <p:attrNameLst>
                                          <p:attrName>ppt_h</p:attrName>
                                        </p:attrNameLst>
                                      </p:cBhvr>
                                      <p:tavLst>
                                        <p:tav tm="0">
                                          <p:val>
                                            <p:strVal val="ppt_h"/>
                                          </p:val>
                                        </p:tav>
                                        <p:tav tm="100000">
                                          <p:val>
                                            <p:fltVal val="0"/>
                                          </p:val>
                                        </p:tav>
                                      </p:tavLst>
                                    </p:anim>
                                    <p:animEffect transition="out" filter="fade">
                                      <p:cBhvr>
                                        <p:cTn id="315" dur="500"/>
                                        <p:tgtEl>
                                          <p:spTgt spid="148604"/>
                                        </p:tgtEl>
                                      </p:cBhvr>
                                    </p:animEffect>
                                    <p:set>
                                      <p:cBhvr>
                                        <p:cTn id="316" dur="1" fill="hold">
                                          <p:stCondLst>
                                            <p:cond delay="499"/>
                                          </p:stCondLst>
                                        </p:cTn>
                                        <p:tgtEl>
                                          <p:spTgt spid="148604"/>
                                        </p:tgtEl>
                                        <p:attrNameLst>
                                          <p:attrName>style.visibility</p:attrName>
                                        </p:attrNameLst>
                                      </p:cBhvr>
                                      <p:to>
                                        <p:strVal val="hidden"/>
                                      </p:to>
                                    </p:set>
                                  </p:childTnLst>
                                </p:cTn>
                              </p:par>
                              <p:par>
                                <p:cTn id="317" presetID="53" presetClass="exit" presetSubtype="0" fill="hold" nodeType="withEffect">
                                  <p:stCondLst>
                                    <p:cond delay="0"/>
                                  </p:stCondLst>
                                  <p:childTnLst>
                                    <p:anim calcmode="lin" valueType="num">
                                      <p:cBhvr>
                                        <p:cTn id="318" dur="500"/>
                                        <p:tgtEl>
                                          <p:spTgt spid="148605"/>
                                        </p:tgtEl>
                                        <p:attrNameLst>
                                          <p:attrName>ppt_w</p:attrName>
                                        </p:attrNameLst>
                                      </p:cBhvr>
                                      <p:tavLst>
                                        <p:tav tm="0">
                                          <p:val>
                                            <p:strVal val="ppt_w"/>
                                          </p:val>
                                        </p:tav>
                                        <p:tav tm="100000">
                                          <p:val>
                                            <p:fltVal val="0"/>
                                          </p:val>
                                        </p:tav>
                                      </p:tavLst>
                                    </p:anim>
                                    <p:anim calcmode="lin" valueType="num">
                                      <p:cBhvr>
                                        <p:cTn id="319" dur="500"/>
                                        <p:tgtEl>
                                          <p:spTgt spid="148605"/>
                                        </p:tgtEl>
                                        <p:attrNameLst>
                                          <p:attrName>ppt_h</p:attrName>
                                        </p:attrNameLst>
                                      </p:cBhvr>
                                      <p:tavLst>
                                        <p:tav tm="0">
                                          <p:val>
                                            <p:strVal val="ppt_h"/>
                                          </p:val>
                                        </p:tav>
                                        <p:tav tm="100000">
                                          <p:val>
                                            <p:fltVal val="0"/>
                                          </p:val>
                                        </p:tav>
                                      </p:tavLst>
                                    </p:anim>
                                    <p:animEffect transition="out" filter="fade">
                                      <p:cBhvr>
                                        <p:cTn id="320" dur="500"/>
                                        <p:tgtEl>
                                          <p:spTgt spid="148605"/>
                                        </p:tgtEl>
                                      </p:cBhvr>
                                    </p:animEffect>
                                    <p:set>
                                      <p:cBhvr>
                                        <p:cTn id="321" dur="1" fill="hold">
                                          <p:stCondLst>
                                            <p:cond delay="499"/>
                                          </p:stCondLst>
                                        </p:cTn>
                                        <p:tgtEl>
                                          <p:spTgt spid="148605"/>
                                        </p:tgtEl>
                                        <p:attrNameLst>
                                          <p:attrName>style.visibility</p:attrName>
                                        </p:attrNameLst>
                                      </p:cBhvr>
                                      <p:to>
                                        <p:strVal val="hidden"/>
                                      </p:to>
                                    </p:set>
                                  </p:childTnLst>
                                </p:cTn>
                              </p:par>
                              <p:par>
                                <p:cTn id="322" presetID="53" presetClass="exit" presetSubtype="0" fill="hold" nodeType="withEffect">
                                  <p:stCondLst>
                                    <p:cond delay="0"/>
                                  </p:stCondLst>
                                  <p:childTnLst>
                                    <p:anim calcmode="lin" valueType="num">
                                      <p:cBhvr>
                                        <p:cTn id="323" dur="500"/>
                                        <p:tgtEl>
                                          <p:spTgt spid="148606"/>
                                        </p:tgtEl>
                                        <p:attrNameLst>
                                          <p:attrName>ppt_w</p:attrName>
                                        </p:attrNameLst>
                                      </p:cBhvr>
                                      <p:tavLst>
                                        <p:tav tm="0">
                                          <p:val>
                                            <p:strVal val="ppt_w"/>
                                          </p:val>
                                        </p:tav>
                                        <p:tav tm="100000">
                                          <p:val>
                                            <p:fltVal val="0"/>
                                          </p:val>
                                        </p:tav>
                                      </p:tavLst>
                                    </p:anim>
                                    <p:anim calcmode="lin" valueType="num">
                                      <p:cBhvr>
                                        <p:cTn id="324" dur="500"/>
                                        <p:tgtEl>
                                          <p:spTgt spid="148606"/>
                                        </p:tgtEl>
                                        <p:attrNameLst>
                                          <p:attrName>ppt_h</p:attrName>
                                        </p:attrNameLst>
                                      </p:cBhvr>
                                      <p:tavLst>
                                        <p:tav tm="0">
                                          <p:val>
                                            <p:strVal val="ppt_h"/>
                                          </p:val>
                                        </p:tav>
                                        <p:tav tm="100000">
                                          <p:val>
                                            <p:fltVal val="0"/>
                                          </p:val>
                                        </p:tav>
                                      </p:tavLst>
                                    </p:anim>
                                    <p:animEffect transition="out" filter="fade">
                                      <p:cBhvr>
                                        <p:cTn id="325" dur="500"/>
                                        <p:tgtEl>
                                          <p:spTgt spid="148606"/>
                                        </p:tgtEl>
                                      </p:cBhvr>
                                    </p:animEffect>
                                    <p:set>
                                      <p:cBhvr>
                                        <p:cTn id="326" dur="1" fill="hold">
                                          <p:stCondLst>
                                            <p:cond delay="499"/>
                                          </p:stCondLst>
                                        </p:cTn>
                                        <p:tgtEl>
                                          <p:spTgt spid="148606"/>
                                        </p:tgtEl>
                                        <p:attrNameLst>
                                          <p:attrName>style.visibility</p:attrName>
                                        </p:attrNameLst>
                                      </p:cBhvr>
                                      <p:to>
                                        <p:strVal val="hidden"/>
                                      </p:to>
                                    </p:set>
                                  </p:childTnLst>
                                </p:cTn>
                              </p:par>
                            </p:childTnLst>
                          </p:cTn>
                        </p:par>
                      </p:childTnLst>
                    </p:cTn>
                  </p:par>
                  <p:par>
                    <p:cTn id="327" fill="hold">
                      <p:stCondLst>
                        <p:cond delay="indefinite"/>
                      </p:stCondLst>
                      <p:childTnLst>
                        <p:par>
                          <p:cTn id="328" fill="hold">
                            <p:stCondLst>
                              <p:cond delay="0"/>
                            </p:stCondLst>
                            <p:childTnLst>
                              <p:par>
                                <p:cTn id="329" presetID="22" presetClass="entr" presetSubtype="8" fill="hold" nodeType="clickEffect">
                                  <p:stCondLst>
                                    <p:cond delay="0"/>
                                  </p:stCondLst>
                                  <p:childTnLst>
                                    <p:set>
                                      <p:cBhvr>
                                        <p:cTn id="330" dur="1" fill="hold">
                                          <p:stCondLst>
                                            <p:cond delay="0"/>
                                          </p:stCondLst>
                                        </p:cTn>
                                        <p:tgtEl>
                                          <p:spTgt spid="148700"/>
                                        </p:tgtEl>
                                        <p:attrNameLst>
                                          <p:attrName>style.visibility</p:attrName>
                                        </p:attrNameLst>
                                      </p:cBhvr>
                                      <p:to>
                                        <p:strVal val="visible"/>
                                      </p:to>
                                    </p:set>
                                    <p:animEffect transition="in" filter="wipe(left)">
                                      <p:cBhvr>
                                        <p:cTn id="331" dur="500"/>
                                        <p:tgtEl>
                                          <p:spTgt spid="1487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91" grpId="0" animBg="1"/>
      <p:bldP spid="148491" grpId="1" animBg="1"/>
      <p:bldP spid="148487" grpId="0" animBg="1"/>
      <p:bldP spid="148488" grpId="0" animBg="1"/>
      <p:bldP spid="148495" grpId="0" animBg="1"/>
      <p:bldP spid="148584" grpId="0" animBg="1"/>
      <p:bldP spid="148584" grpId="1" animBg="1"/>
      <p:bldP spid="148585" grpId="0" animBg="1"/>
      <p:bldP spid="148585" grpId="1" animBg="1"/>
      <p:bldP spid="148586" grpId="0" animBg="1"/>
      <p:bldP spid="148586" grpId="1" animBg="1"/>
      <p:bldP spid="148587" grpId="0" animBg="1"/>
      <p:bldP spid="148587" grpId="1" animBg="1"/>
      <p:bldP spid="148588" grpId="0" animBg="1"/>
      <p:bldP spid="148588" grpId="1" animBg="1"/>
      <p:bldP spid="148589" grpId="0" animBg="1"/>
      <p:bldP spid="148589" grpId="1" animBg="1"/>
      <p:bldP spid="148600" grpId="0" animBg="1"/>
      <p:bldP spid="148600" grpId="1" animBg="1"/>
      <p:bldP spid="148604" grpId="0" animBg="1"/>
      <p:bldP spid="148604" grpId="1" animBg="1"/>
      <p:bldP spid="148703" grpId="0" animBg="1"/>
      <p:bldP spid="148703"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714348" y="142852"/>
            <a:ext cx="7715304" cy="571504"/>
          </a:xfrm>
          <a:prstGeom prst="roundRect">
            <a:avLst/>
          </a:prstGeom>
          <a:blipFill>
            <a:blip r:embed="rId2"/>
            <a:tile tx="0" ty="0" sx="100000" sy="100000" flip="none" algn="tl"/>
          </a:blipFill>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3600" dirty="0" smtClean="0">
                <a:solidFill>
                  <a:sysClr val="windowText" lastClr="000000"/>
                </a:solidFill>
                <a:latin typeface="Garamond" pitchFamily="18" charset="0"/>
              </a:rPr>
              <a:t>Les protocoles de routage</a:t>
            </a:r>
          </a:p>
          <a:p>
            <a:pPr algn="ctr"/>
            <a:endParaRPr lang="fr-FR" sz="600" dirty="0">
              <a:solidFill>
                <a:schemeClr val="tx1"/>
              </a:solidFill>
              <a:latin typeface="Garamond" pitchFamily="18" charset="0"/>
              <a:cs typeface="Times New Roman" pitchFamily="18" charset="0"/>
            </a:endParaRPr>
          </a:p>
        </p:txBody>
      </p:sp>
      <p:sp>
        <p:nvSpPr>
          <p:cNvPr id="6" name="Rectangle à coins arrondis 5"/>
          <p:cNvSpPr/>
          <p:nvPr/>
        </p:nvSpPr>
        <p:spPr>
          <a:xfrm>
            <a:off x="182484" y="857232"/>
            <a:ext cx="8858280" cy="135732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dirty="0" smtClean="0">
                <a:latin typeface="Garamond" pitchFamily="18" charset="0"/>
              </a:rPr>
              <a:t>	</a:t>
            </a:r>
          </a:p>
          <a:p>
            <a:r>
              <a:rPr lang="fr-FR" sz="2400" dirty="0" smtClean="0">
                <a:latin typeface="Garamond" pitchFamily="18" charset="0"/>
              </a:rPr>
              <a:t>	Le terme </a:t>
            </a:r>
            <a:r>
              <a:rPr lang="fr-FR" sz="3200" b="1" dirty="0" smtClean="0">
                <a:latin typeface="Garamond" pitchFamily="18" charset="0"/>
              </a:rPr>
              <a:t>routage</a:t>
            </a:r>
            <a:r>
              <a:rPr lang="fr-FR" sz="2400" dirty="0" smtClean="0">
                <a:latin typeface="Garamond" pitchFamily="18" charset="0"/>
              </a:rPr>
              <a:t> désigne l’ensemble des mécanismes mis en œuvre dans un réseau pour déterminer les routes qui vont acheminer les paquets d’un terminal émetteur à un terminal récepteur</a:t>
            </a:r>
          </a:p>
          <a:p>
            <a:pPr algn="ctr"/>
            <a:endParaRPr lang="fr-FR" dirty="0"/>
          </a:p>
        </p:txBody>
      </p:sp>
      <p:sp>
        <p:nvSpPr>
          <p:cNvPr id="7" name="Ellipse 6"/>
          <p:cNvSpPr/>
          <p:nvPr/>
        </p:nvSpPr>
        <p:spPr>
          <a:xfrm>
            <a:off x="1071538" y="2500306"/>
            <a:ext cx="3000396" cy="2857520"/>
          </a:xfrm>
          <a:prstGeom prst="ellipse">
            <a:avLst/>
          </a:prstGeom>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8" name="Ellipse 7"/>
          <p:cNvSpPr/>
          <p:nvPr/>
        </p:nvSpPr>
        <p:spPr>
          <a:xfrm>
            <a:off x="2143108" y="2928934"/>
            <a:ext cx="3121963" cy="2945072"/>
          </a:xfrm>
          <a:prstGeom prst="ellipse">
            <a:avLst/>
          </a:prstGeom>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9" name="Ellipse 8"/>
          <p:cNvSpPr/>
          <p:nvPr/>
        </p:nvSpPr>
        <p:spPr>
          <a:xfrm>
            <a:off x="3000364" y="3286124"/>
            <a:ext cx="3050525" cy="3230824"/>
          </a:xfrm>
          <a:prstGeom prst="ellipse">
            <a:avLst/>
          </a:prstGeom>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10" name="Ellipse 9"/>
          <p:cNvSpPr/>
          <p:nvPr/>
        </p:nvSpPr>
        <p:spPr>
          <a:xfrm>
            <a:off x="4357686" y="4000504"/>
            <a:ext cx="3143272" cy="2857496"/>
          </a:xfrm>
          <a:prstGeom prst="ellipse">
            <a:avLst/>
          </a:prstGeom>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pic>
        <p:nvPicPr>
          <p:cNvPr id="11"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1092847" y="3292260"/>
            <a:ext cx="693071" cy="638354"/>
          </a:xfrm>
          <a:prstGeom prst="rect">
            <a:avLst/>
          </a:prstGeom>
          <a:noFill/>
          <a:ln w="9525" algn="ctr">
            <a:noFill/>
            <a:miter lim="800000"/>
            <a:headEnd/>
            <a:tailEnd/>
          </a:ln>
          <a:effectLst/>
        </p:spPr>
      </p:pic>
      <p:pic>
        <p:nvPicPr>
          <p:cNvPr id="12"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2235855" y="3792326"/>
            <a:ext cx="693071" cy="638354"/>
          </a:xfrm>
          <a:prstGeom prst="rect">
            <a:avLst/>
          </a:prstGeom>
          <a:noFill/>
          <a:ln w="9525" algn="ctr">
            <a:noFill/>
            <a:miter lim="800000"/>
            <a:headEnd/>
            <a:tailEnd/>
          </a:ln>
          <a:effectLst/>
        </p:spPr>
      </p:pic>
      <p:pic>
        <p:nvPicPr>
          <p:cNvPr id="13"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928662" y="5000636"/>
            <a:ext cx="693071" cy="638354"/>
          </a:xfrm>
          <a:prstGeom prst="rect">
            <a:avLst/>
          </a:prstGeom>
          <a:noFill/>
          <a:ln w="9525" algn="ctr">
            <a:noFill/>
            <a:miter lim="800000"/>
            <a:headEnd/>
            <a:tailEnd/>
          </a:ln>
          <a:effectLst/>
        </p:spPr>
      </p:pic>
      <p:pic>
        <p:nvPicPr>
          <p:cNvPr id="14"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5379127" y="5357080"/>
            <a:ext cx="693071" cy="638354"/>
          </a:xfrm>
          <a:prstGeom prst="rect">
            <a:avLst/>
          </a:prstGeom>
          <a:noFill/>
          <a:ln w="9525" algn="ctr">
            <a:noFill/>
            <a:miter lim="800000"/>
            <a:headEnd/>
            <a:tailEnd/>
          </a:ln>
          <a:effectLst/>
        </p:spPr>
      </p:pic>
      <p:pic>
        <p:nvPicPr>
          <p:cNvPr id="15"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3450301" y="3863764"/>
            <a:ext cx="693071" cy="638354"/>
          </a:xfrm>
          <a:prstGeom prst="rect">
            <a:avLst/>
          </a:prstGeom>
          <a:noFill/>
          <a:ln w="9525" algn="ctr">
            <a:noFill/>
            <a:miter lim="800000"/>
            <a:headEnd/>
            <a:tailEnd/>
          </a:ln>
          <a:effectLst/>
        </p:spPr>
      </p:pic>
      <p:pic>
        <p:nvPicPr>
          <p:cNvPr id="16"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7808019" y="5642832"/>
            <a:ext cx="693071" cy="638354"/>
          </a:xfrm>
          <a:prstGeom prst="rect">
            <a:avLst/>
          </a:prstGeom>
          <a:noFill/>
          <a:ln w="9525" algn="ctr">
            <a:noFill/>
            <a:miter lim="800000"/>
            <a:headEnd/>
            <a:tailEnd/>
          </a:ln>
          <a:effectLst/>
        </p:spPr>
      </p:pic>
      <p:pic>
        <p:nvPicPr>
          <p:cNvPr id="17"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4236119" y="4790164"/>
            <a:ext cx="693071" cy="638354"/>
          </a:xfrm>
          <a:prstGeom prst="rect">
            <a:avLst/>
          </a:prstGeom>
          <a:noFill/>
          <a:ln w="9525" algn="ctr">
            <a:noFill/>
            <a:miter lim="800000"/>
            <a:headEnd/>
            <a:tailEnd/>
          </a:ln>
          <a:effectLst/>
        </p:spPr>
      </p:pic>
      <p:pic>
        <p:nvPicPr>
          <p:cNvPr id="18"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6593573" y="6000022"/>
            <a:ext cx="693071" cy="638354"/>
          </a:xfrm>
          <a:prstGeom prst="rect">
            <a:avLst/>
          </a:prstGeom>
          <a:noFill/>
          <a:ln w="9525" algn="ctr">
            <a:noFill/>
            <a:miter lim="800000"/>
            <a:headEnd/>
            <a:tailEnd/>
          </a:ln>
          <a:effectLst/>
        </p:spPr>
      </p:pic>
      <p:pic>
        <p:nvPicPr>
          <p:cNvPr id="19"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2643174" y="5786454"/>
            <a:ext cx="693071" cy="638354"/>
          </a:xfrm>
          <a:prstGeom prst="rect">
            <a:avLst/>
          </a:prstGeom>
          <a:noFill/>
          <a:ln w="9525" algn="ctr">
            <a:noFill/>
            <a:miter lim="800000"/>
            <a:headEnd/>
            <a:tailEnd/>
          </a:ln>
          <a:effectLst/>
        </p:spPr>
      </p:pic>
      <p:pic>
        <p:nvPicPr>
          <p:cNvPr id="20"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4357686" y="2571744"/>
            <a:ext cx="693071" cy="638354"/>
          </a:xfrm>
          <a:prstGeom prst="rect">
            <a:avLst/>
          </a:prstGeom>
          <a:noFill/>
          <a:ln w="9525" algn="ctr">
            <a:noFill/>
            <a:miter lim="800000"/>
            <a:headEnd/>
            <a:tailEnd/>
          </a:ln>
          <a:effectLst/>
        </p:spPr>
      </p:pic>
      <p:pic>
        <p:nvPicPr>
          <p:cNvPr id="21"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7286644" y="3857628"/>
            <a:ext cx="693071" cy="638354"/>
          </a:xfrm>
          <a:prstGeom prst="rect">
            <a:avLst/>
          </a:prstGeom>
          <a:noFill/>
          <a:ln w="9525" algn="ctr">
            <a:noFill/>
            <a:miter lim="800000"/>
            <a:headEnd/>
            <a:tailEnd/>
          </a:ln>
          <a:effectLst/>
        </p:spPr>
      </p:pic>
      <p:pic>
        <p:nvPicPr>
          <p:cNvPr id="22" name="Picture 114" descr="laptop"/>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5929322" y="3429000"/>
            <a:ext cx="693071" cy="638354"/>
          </a:xfrm>
          <a:prstGeom prst="rect">
            <a:avLst/>
          </a:prstGeom>
          <a:noFill/>
          <a:ln w="9525" algn="ctr">
            <a:noFill/>
            <a:miter lim="800000"/>
            <a:headEnd/>
            <a:tailEnd/>
          </a:ln>
          <a:effectLst/>
        </p:spPr>
      </p:pic>
      <p:sp>
        <p:nvSpPr>
          <p:cNvPr id="23" name="Text Box 19"/>
          <p:cNvSpPr txBox="1">
            <a:spLocks noChangeArrowheads="1"/>
          </p:cNvSpPr>
          <p:nvPr/>
        </p:nvSpPr>
        <p:spPr bwMode="auto">
          <a:xfrm>
            <a:off x="807095" y="2932776"/>
            <a:ext cx="959558" cy="255588"/>
          </a:xfrm>
          <a:prstGeom prst="rect">
            <a:avLst/>
          </a:prstGeom>
          <a:ln>
            <a:headEnd type="none" w="sm" len="sm"/>
            <a:tailEnd/>
          </a:ln>
        </p:spPr>
        <p:style>
          <a:lnRef idx="1">
            <a:schemeClr val="accent1"/>
          </a:lnRef>
          <a:fillRef idx="2">
            <a:schemeClr val="accent1"/>
          </a:fillRef>
          <a:effectRef idx="1">
            <a:schemeClr val="accent1"/>
          </a:effectRef>
          <a:fontRef idx="minor">
            <a:schemeClr val="dk1"/>
          </a:fontRef>
        </p:style>
        <p:txBody>
          <a:bodyPr lIns="90000" tIns="0" rIns="90000" bIns="10800">
            <a:spAutoFit/>
          </a:bodyPr>
          <a:lstStyle/>
          <a:p>
            <a:pPr algn="ctr">
              <a:spcBef>
                <a:spcPct val="50000"/>
              </a:spcBef>
            </a:pPr>
            <a:r>
              <a:rPr lang="fr-FR" sz="1600" b="1" dirty="0">
                <a:latin typeface="Garamond" pitchFamily="18" charset="0"/>
              </a:rPr>
              <a:t>Source</a:t>
            </a:r>
            <a:endParaRPr lang="en-US" sz="1600" b="1" dirty="0">
              <a:latin typeface="Garamond" pitchFamily="18" charset="0"/>
            </a:endParaRPr>
          </a:p>
        </p:txBody>
      </p:sp>
      <p:cxnSp>
        <p:nvCxnSpPr>
          <p:cNvPr id="24" name="Connecteur droit avec flèche 23"/>
          <p:cNvCxnSpPr>
            <a:endCxn id="12" idx="1"/>
          </p:cNvCxnSpPr>
          <p:nvPr/>
        </p:nvCxnSpPr>
        <p:spPr>
          <a:xfrm>
            <a:off x="1592913" y="3861470"/>
            <a:ext cx="642942" cy="250033"/>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25" name="Connecteur droit avec flèche 24"/>
          <p:cNvCxnSpPr/>
          <p:nvPr/>
        </p:nvCxnSpPr>
        <p:spPr>
          <a:xfrm>
            <a:off x="2878797" y="4290098"/>
            <a:ext cx="693071" cy="83710"/>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26" name="Connecteur droit avec flèche 25"/>
          <p:cNvCxnSpPr/>
          <p:nvPr/>
        </p:nvCxnSpPr>
        <p:spPr>
          <a:xfrm>
            <a:off x="3950367" y="4432974"/>
            <a:ext cx="428628" cy="357190"/>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27" name="Connecteur droit avec flèche 26"/>
          <p:cNvCxnSpPr>
            <a:endCxn id="14" idx="1"/>
          </p:cNvCxnSpPr>
          <p:nvPr/>
        </p:nvCxnSpPr>
        <p:spPr>
          <a:xfrm>
            <a:off x="4714876" y="5373940"/>
            <a:ext cx="664251" cy="302317"/>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28" name="Connecteur droit avec flèche 27"/>
          <p:cNvCxnSpPr/>
          <p:nvPr/>
        </p:nvCxnSpPr>
        <p:spPr>
          <a:xfrm>
            <a:off x="5929322" y="5945444"/>
            <a:ext cx="735689" cy="411768"/>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29" name="Connecteur droit avec flèche 28"/>
          <p:cNvCxnSpPr/>
          <p:nvPr/>
        </p:nvCxnSpPr>
        <p:spPr>
          <a:xfrm flipV="1">
            <a:off x="7215206" y="6000022"/>
            <a:ext cx="664251" cy="445488"/>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
        <p:nvSpPr>
          <p:cNvPr id="30" name="Organigramme : Multidocument 29"/>
          <p:cNvSpPr/>
          <p:nvPr/>
        </p:nvSpPr>
        <p:spPr>
          <a:xfrm>
            <a:off x="1214414" y="3516552"/>
            <a:ext cx="357190" cy="202042"/>
          </a:xfrm>
          <a:prstGeom prst="flowChartMultidocumen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fr-FR"/>
          </a:p>
        </p:txBody>
      </p:sp>
      <p:sp>
        <p:nvSpPr>
          <p:cNvPr id="31" name="Organigramme : Multidocument 30"/>
          <p:cNvSpPr/>
          <p:nvPr/>
        </p:nvSpPr>
        <p:spPr>
          <a:xfrm>
            <a:off x="2378730" y="4016618"/>
            <a:ext cx="335881" cy="202042"/>
          </a:xfrm>
          <a:prstGeom prst="flowChartMultidocumen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fr-FR"/>
          </a:p>
        </p:txBody>
      </p:sp>
      <p:sp>
        <p:nvSpPr>
          <p:cNvPr id="32" name="Organigramme : Multidocument 31"/>
          <p:cNvSpPr/>
          <p:nvPr/>
        </p:nvSpPr>
        <p:spPr>
          <a:xfrm>
            <a:off x="3664614" y="4083468"/>
            <a:ext cx="335881" cy="202042"/>
          </a:xfrm>
          <a:prstGeom prst="flowChartMultidocumen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fr-FR"/>
          </a:p>
        </p:txBody>
      </p:sp>
      <p:sp>
        <p:nvSpPr>
          <p:cNvPr id="33" name="Organigramme : Multidocument 32"/>
          <p:cNvSpPr/>
          <p:nvPr/>
        </p:nvSpPr>
        <p:spPr>
          <a:xfrm>
            <a:off x="4378994" y="5016750"/>
            <a:ext cx="335881" cy="202042"/>
          </a:xfrm>
          <a:prstGeom prst="flowChartMultidocumen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fr-FR"/>
          </a:p>
        </p:txBody>
      </p:sp>
      <p:sp>
        <p:nvSpPr>
          <p:cNvPr id="34" name="Organigramme : Multidocument 33"/>
          <p:cNvSpPr/>
          <p:nvPr/>
        </p:nvSpPr>
        <p:spPr>
          <a:xfrm>
            <a:off x="5593440" y="5659692"/>
            <a:ext cx="335881" cy="202042"/>
          </a:xfrm>
          <a:prstGeom prst="flowChartMultidocumen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fr-FR"/>
          </a:p>
        </p:txBody>
      </p:sp>
      <p:sp>
        <p:nvSpPr>
          <p:cNvPr id="35" name="Organigramme : Multidocument 34"/>
          <p:cNvSpPr/>
          <p:nvPr/>
        </p:nvSpPr>
        <p:spPr>
          <a:xfrm>
            <a:off x="6736448" y="6226608"/>
            <a:ext cx="335881" cy="202042"/>
          </a:xfrm>
          <a:prstGeom prst="flowChartMultidocumen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fr-FR"/>
          </a:p>
        </p:txBody>
      </p:sp>
      <p:sp>
        <p:nvSpPr>
          <p:cNvPr id="36" name="ZoneTexte 35"/>
          <p:cNvSpPr txBox="1"/>
          <p:nvPr/>
        </p:nvSpPr>
        <p:spPr>
          <a:xfrm>
            <a:off x="7572396" y="6302634"/>
            <a:ext cx="1285884" cy="33855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1600" b="1" dirty="0" smtClean="0">
                <a:latin typeface="Garamond" pitchFamily="18" charset="0"/>
              </a:rPr>
              <a:t>Destination</a:t>
            </a:r>
            <a:endParaRPr lang="fr-FR" sz="1600" b="1" dirty="0">
              <a:latin typeface="Garamond" pitchFamily="18" charset="0"/>
            </a:endParaRPr>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iterate type="lt">
                                    <p:tmPct val="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p:cTn id="12" dur="1000" fill="hold"/>
                                        <p:tgtEl>
                                          <p:spTgt spid="36"/>
                                        </p:tgtEl>
                                        <p:attrNameLst>
                                          <p:attrName>ppt_w</p:attrName>
                                        </p:attrNameLst>
                                      </p:cBhvr>
                                      <p:tavLst>
                                        <p:tav tm="0">
                                          <p:val>
                                            <p:strVal val="#ppt_w+.3"/>
                                          </p:val>
                                        </p:tav>
                                        <p:tav tm="100000">
                                          <p:val>
                                            <p:strVal val="#ppt_w"/>
                                          </p:val>
                                        </p:tav>
                                      </p:tavLst>
                                    </p:anim>
                                    <p:anim calcmode="lin" valueType="num">
                                      <p:cBhvr>
                                        <p:cTn id="13" dur="1000" fill="hold"/>
                                        <p:tgtEl>
                                          <p:spTgt spid="36"/>
                                        </p:tgtEl>
                                        <p:attrNameLst>
                                          <p:attrName>ppt_h</p:attrName>
                                        </p:attrNameLst>
                                      </p:cBhvr>
                                      <p:tavLst>
                                        <p:tav tm="0">
                                          <p:val>
                                            <p:strVal val="#ppt_h"/>
                                          </p:val>
                                        </p:tav>
                                        <p:tav tm="100000">
                                          <p:val>
                                            <p:strVal val="#ppt_h"/>
                                          </p:val>
                                        </p:tav>
                                      </p:tavLst>
                                    </p:anim>
                                    <p:animEffect transition="in" filter="fade">
                                      <p:cBhvr>
                                        <p:cTn id="14" dur="1000"/>
                                        <p:tgtEl>
                                          <p:spTgt spid="36"/>
                                        </p:tgtEl>
                                      </p:cBhvr>
                                    </p:animEffect>
                                  </p:childTnLst>
                                </p:cTn>
                              </p:par>
                            </p:childTnLst>
                          </p:cTn>
                        </p:par>
                      </p:childTnLst>
                    </p:cTn>
                  </p:par>
                  <p:par>
                    <p:cTn id="15" fill="hold">
                      <p:stCondLst>
                        <p:cond delay="indefinite"/>
                      </p:stCondLst>
                      <p:childTnLst>
                        <p:par>
                          <p:cTn id="16" fill="hold">
                            <p:stCondLst>
                              <p:cond delay="0"/>
                            </p:stCondLst>
                            <p:childTnLst>
                              <p:par>
                                <p:cTn id="17" presetID="50" presetClass="entr" presetSubtype="0" decel="10000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ppt_w</p:attrName>
                                        </p:attrNameLst>
                                      </p:cBhvr>
                                      <p:tavLst>
                                        <p:tav tm="0">
                                          <p:val>
                                            <p:strVal val="#ppt_w+.3"/>
                                          </p:val>
                                        </p:tav>
                                        <p:tav tm="100000">
                                          <p:val>
                                            <p:strVal val="#ppt_w"/>
                                          </p:val>
                                        </p:tav>
                                      </p:tavLst>
                                    </p:anim>
                                    <p:anim calcmode="lin" valueType="num">
                                      <p:cBhvr>
                                        <p:cTn id="20" dur="1000" fill="hold"/>
                                        <p:tgtEl>
                                          <p:spTgt spid="11"/>
                                        </p:tgtEl>
                                        <p:attrNameLst>
                                          <p:attrName>ppt_h</p:attrName>
                                        </p:attrNameLst>
                                      </p:cBhvr>
                                      <p:tavLst>
                                        <p:tav tm="0">
                                          <p:val>
                                            <p:strVal val="#ppt_h"/>
                                          </p:val>
                                        </p:tav>
                                        <p:tav tm="100000">
                                          <p:val>
                                            <p:strVal val="#ppt_h"/>
                                          </p:val>
                                        </p:tav>
                                      </p:tavLst>
                                    </p:anim>
                                    <p:animEffect transition="in" filter="fade">
                                      <p:cBhvr>
                                        <p:cTn id="21" dur="1000"/>
                                        <p:tgtEl>
                                          <p:spTgt spid="11"/>
                                        </p:tgtEl>
                                      </p:cBhvr>
                                    </p:animEffect>
                                  </p:childTnLst>
                                </p:cTn>
                              </p:par>
                              <p:par>
                                <p:cTn id="22" presetID="50" presetClass="entr" presetSubtype="0" decel="100000" fill="hold"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1000" fill="hold"/>
                                        <p:tgtEl>
                                          <p:spTgt spid="20"/>
                                        </p:tgtEl>
                                        <p:attrNameLst>
                                          <p:attrName>ppt_w</p:attrName>
                                        </p:attrNameLst>
                                      </p:cBhvr>
                                      <p:tavLst>
                                        <p:tav tm="0">
                                          <p:val>
                                            <p:strVal val="#ppt_w+.3"/>
                                          </p:val>
                                        </p:tav>
                                        <p:tav tm="100000">
                                          <p:val>
                                            <p:strVal val="#ppt_w"/>
                                          </p:val>
                                        </p:tav>
                                      </p:tavLst>
                                    </p:anim>
                                    <p:anim calcmode="lin" valueType="num">
                                      <p:cBhvr>
                                        <p:cTn id="25" dur="1000" fill="hold"/>
                                        <p:tgtEl>
                                          <p:spTgt spid="20"/>
                                        </p:tgtEl>
                                        <p:attrNameLst>
                                          <p:attrName>ppt_h</p:attrName>
                                        </p:attrNameLst>
                                      </p:cBhvr>
                                      <p:tavLst>
                                        <p:tav tm="0">
                                          <p:val>
                                            <p:strVal val="#ppt_h"/>
                                          </p:val>
                                        </p:tav>
                                        <p:tav tm="100000">
                                          <p:val>
                                            <p:strVal val="#ppt_h"/>
                                          </p:val>
                                        </p:tav>
                                      </p:tavLst>
                                    </p:anim>
                                    <p:animEffect transition="in" filter="fade">
                                      <p:cBhvr>
                                        <p:cTn id="26" dur="1000"/>
                                        <p:tgtEl>
                                          <p:spTgt spid="20"/>
                                        </p:tgtEl>
                                      </p:cBhvr>
                                    </p:animEffect>
                                  </p:childTnLst>
                                </p:cTn>
                              </p:par>
                              <p:par>
                                <p:cTn id="27" presetID="50" presetClass="entr" presetSubtype="0" decel="10000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1000" fill="hold"/>
                                        <p:tgtEl>
                                          <p:spTgt spid="12"/>
                                        </p:tgtEl>
                                        <p:attrNameLst>
                                          <p:attrName>ppt_w</p:attrName>
                                        </p:attrNameLst>
                                      </p:cBhvr>
                                      <p:tavLst>
                                        <p:tav tm="0">
                                          <p:val>
                                            <p:strVal val="#ppt_w+.3"/>
                                          </p:val>
                                        </p:tav>
                                        <p:tav tm="100000">
                                          <p:val>
                                            <p:strVal val="#ppt_w"/>
                                          </p:val>
                                        </p:tav>
                                      </p:tavLst>
                                    </p:anim>
                                    <p:anim calcmode="lin" valueType="num">
                                      <p:cBhvr>
                                        <p:cTn id="30" dur="1000" fill="hold"/>
                                        <p:tgtEl>
                                          <p:spTgt spid="12"/>
                                        </p:tgtEl>
                                        <p:attrNameLst>
                                          <p:attrName>ppt_h</p:attrName>
                                        </p:attrNameLst>
                                      </p:cBhvr>
                                      <p:tavLst>
                                        <p:tav tm="0">
                                          <p:val>
                                            <p:strVal val="#ppt_h"/>
                                          </p:val>
                                        </p:tav>
                                        <p:tav tm="100000">
                                          <p:val>
                                            <p:strVal val="#ppt_h"/>
                                          </p:val>
                                        </p:tav>
                                      </p:tavLst>
                                    </p:anim>
                                    <p:animEffect transition="in" filter="fade">
                                      <p:cBhvr>
                                        <p:cTn id="31" dur="1000"/>
                                        <p:tgtEl>
                                          <p:spTgt spid="12"/>
                                        </p:tgtEl>
                                      </p:cBhvr>
                                    </p:animEffect>
                                  </p:childTnLst>
                                </p:cTn>
                              </p:par>
                              <p:par>
                                <p:cTn id="32" presetID="50" presetClass="entr" presetSubtype="0" decel="100000"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1000" fill="hold"/>
                                        <p:tgtEl>
                                          <p:spTgt spid="15"/>
                                        </p:tgtEl>
                                        <p:attrNameLst>
                                          <p:attrName>ppt_w</p:attrName>
                                        </p:attrNameLst>
                                      </p:cBhvr>
                                      <p:tavLst>
                                        <p:tav tm="0">
                                          <p:val>
                                            <p:strVal val="#ppt_w+.3"/>
                                          </p:val>
                                        </p:tav>
                                        <p:tav tm="100000">
                                          <p:val>
                                            <p:strVal val="#ppt_w"/>
                                          </p:val>
                                        </p:tav>
                                      </p:tavLst>
                                    </p:anim>
                                    <p:anim calcmode="lin" valueType="num">
                                      <p:cBhvr>
                                        <p:cTn id="35" dur="1000" fill="hold"/>
                                        <p:tgtEl>
                                          <p:spTgt spid="15"/>
                                        </p:tgtEl>
                                        <p:attrNameLst>
                                          <p:attrName>ppt_h</p:attrName>
                                        </p:attrNameLst>
                                      </p:cBhvr>
                                      <p:tavLst>
                                        <p:tav tm="0">
                                          <p:val>
                                            <p:strVal val="#ppt_h"/>
                                          </p:val>
                                        </p:tav>
                                        <p:tav tm="100000">
                                          <p:val>
                                            <p:strVal val="#ppt_h"/>
                                          </p:val>
                                        </p:tav>
                                      </p:tavLst>
                                    </p:anim>
                                    <p:animEffect transition="in" filter="fade">
                                      <p:cBhvr>
                                        <p:cTn id="36" dur="1000"/>
                                        <p:tgtEl>
                                          <p:spTgt spid="15"/>
                                        </p:tgtEl>
                                      </p:cBhvr>
                                    </p:animEffect>
                                  </p:childTnLst>
                                </p:cTn>
                              </p:par>
                              <p:par>
                                <p:cTn id="37" presetID="50" presetClass="entr" presetSubtype="0" decel="100000"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1000" fill="hold"/>
                                        <p:tgtEl>
                                          <p:spTgt spid="22"/>
                                        </p:tgtEl>
                                        <p:attrNameLst>
                                          <p:attrName>ppt_w</p:attrName>
                                        </p:attrNameLst>
                                      </p:cBhvr>
                                      <p:tavLst>
                                        <p:tav tm="0">
                                          <p:val>
                                            <p:strVal val="#ppt_w+.3"/>
                                          </p:val>
                                        </p:tav>
                                        <p:tav tm="100000">
                                          <p:val>
                                            <p:strVal val="#ppt_w"/>
                                          </p:val>
                                        </p:tav>
                                      </p:tavLst>
                                    </p:anim>
                                    <p:anim calcmode="lin" valueType="num">
                                      <p:cBhvr>
                                        <p:cTn id="40" dur="1000" fill="hold"/>
                                        <p:tgtEl>
                                          <p:spTgt spid="22"/>
                                        </p:tgtEl>
                                        <p:attrNameLst>
                                          <p:attrName>ppt_h</p:attrName>
                                        </p:attrNameLst>
                                      </p:cBhvr>
                                      <p:tavLst>
                                        <p:tav tm="0">
                                          <p:val>
                                            <p:strVal val="#ppt_h"/>
                                          </p:val>
                                        </p:tav>
                                        <p:tav tm="100000">
                                          <p:val>
                                            <p:strVal val="#ppt_h"/>
                                          </p:val>
                                        </p:tav>
                                      </p:tavLst>
                                    </p:anim>
                                    <p:animEffect transition="in" filter="fade">
                                      <p:cBhvr>
                                        <p:cTn id="41" dur="1000"/>
                                        <p:tgtEl>
                                          <p:spTgt spid="22"/>
                                        </p:tgtEl>
                                      </p:cBhvr>
                                    </p:animEffect>
                                  </p:childTnLst>
                                </p:cTn>
                              </p:par>
                              <p:par>
                                <p:cTn id="42" presetID="50" presetClass="entr" presetSubtype="0" decel="100000"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1000" fill="hold"/>
                                        <p:tgtEl>
                                          <p:spTgt spid="17"/>
                                        </p:tgtEl>
                                        <p:attrNameLst>
                                          <p:attrName>ppt_w</p:attrName>
                                        </p:attrNameLst>
                                      </p:cBhvr>
                                      <p:tavLst>
                                        <p:tav tm="0">
                                          <p:val>
                                            <p:strVal val="#ppt_w+.3"/>
                                          </p:val>
                                        </p:tav>
                                        <p:tav tm="100000">
                                          <p:val>
                                            <p:strVal val="#ppt_w"/>
                                          </p:val>
                                        </p:tav>
                                      </p:tavLst>
                                    </p:anim>
                                    <p:anim calcmode="lin" valueType="num">
                                      <p:cBhvr>
                                        <p:cTn id="45" dur="1000" fill="hold"/>
                                        <p:tgtEl>
                                          <p:spTgt spid="17"/>
                                        </p:tgtEl>
                                        <p:attrNameLst>
                                          <p:attrName>ppt_h</p:attrName>
                                        </p:attrNameLst>
                                      </p:cBhvr>
                                      <p:tavLst>
                                        <p:tav tm="0">
                                          <p:val>
                                            <p:strVal val="#ppt_h"/>
                                          </p:val>
                                        </p:tav>
                                        <p:tav tm="100000">
                                          <p:val>
                                            <p:strVal val="#ppt_h"/>
                                          </p:val>
                                        </p:tav>
                                      </p:tavLst>
                                    </p:anim>
                                    <p:animEffect transition="in" filter="fade">
                                      <p:cBhvr>
                                        <p:cTn id="46" dur="1000"/>
                                        <p:tgtEl>
                                          <p:spTgt spid="17"/>
                                        </p:tgtEl>
                                      </p:cBhvr>
                                    </p:animEffect>
                                  </p:childTnLst>
                                </p:cTn>
                              </p:par>
                              <p:par>
                                <p:cTn id="47" presetID="50" presetClass="entr" presetSubtype="0" decel="100000"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1000" fill="hold"/>
                                        <p:tgtEl>
                                          <p:spTgt spid="14"/>
                                        </p:tgtEl>
                                        <p:attrNameLst>
                                          <p:attrName>ppt_w</p:attrName>
                                        </p:attrNameLst>
                                      </p:cBhvr>
                                      <p:tavLst>
                                        <p:tav tm="0">
                                          <p:val>
                                            <p:strVal val="#ppt_w+.3"/>
                                          </p:val>
                                        </p:tav>
                                        <p:tav tm="100000">
                                          <p:val>
                                            <p:strVal val="#ppt_w"/>
                                          </p:val>
                                        </p:tav>
                                      </p:tavLst>
                                    </p:anim>
                                    <p:anim calcmode="lin" valueType="num">
                                      <p:cBhvr>
                                        <p:cTn id="50" dur="1000" fill="hold"/>
                                        <p:tgtEl>
                                          <p:spTgt spid="14"/>
                                        </p:tgtEl>
                                        <p:attrNameLst>
                                          <p:attrName>ppt_h</p:attrName>
                                        </p:attrNameLst>
                                      </p:cBhvr>
                                      <p:tavLst>
                                        <p:tav tm="0">
                                          <p:val>
                                            <p:strVal val="#ppt_h"/>
                                          </p:val>
                                        </p:tav>
                                        <p:tav tm="100000">
                                          <p:val>
                                            <p:strVal val="#ppt_h"/>
                                          </p:val>
                                        </p:tav>
                                      </p:tavLst>
                                    </p:anim>
                                    <p:animEffect transition="in" filter="fade">
                                      <p:cBhvr>
                                        <p:cTn id="51" dur="1000"/>
                                        <p:tgtEl>
                                          <p:spTgt spid="14"/>
                                        </p:tgtEl>
                                      </p:cBhvr>
                                    </p:animEffect>
                                  </p:childTnLst>
                                </p:cTn>
                              </p:par>
                              <p:par>
                                <p:cTn id="52" presetID="50" presetClass="entr" presetSubtype="0" decel="100000"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1000" fill="hold"/>
                                        <p:tgtEl>
                                          <p:spTgt spid="21"/>
                                        </p:tgtEl>
                                        <p:attrNameLst>
                                          <p:attrName>ppt_w</p:attrName>
                                        </p:attrNameLst>
                                      </p:cBhvr>
                                      <p:tavLst>
                                        <p:tav tm="0">
                                          <p:val>
                                            <p:strVal val="#ppt_w+.3"/>
                                          </p:val>
                                        </p:tav>
                                        <p:tav tm="100000">
                                          <p:val>
                                            <p:strVal val="#ppt_w"/>
                                          </p:val>
                                        </p:tav>
                                      </p:tavLst>
                                    </p:anim>
                                    <p:anim calcmode="lin" valueType="num">
                                      <p:cBhvr>
                                        <p:cTn id="55" dur="1000" fill="hold"/>
                                        <p:tgtEl>
                                          <p:spTgt spid="21"/>
                                        </p:tgtEl>
                                        <p:attrNameLst>
                                          <p:attrName>ppt_h</p:attrName>
                                        </p:attrNameLst>
                                      </p:cBhvr>
                                      <p:tavLst>
                                        <p:tav tm="0">
                                          <p:val>
                                            <p:strVal val="#ppt_h"/>
                                          </p:val>
                                        </p:tav>
                                        <p:tav tm="100000">
                                          <p:val>
                                            <p:strVal val="#ppt_h"/>
                                          </p:val>
                                        </p:tav>
                                      </p:tavLst>
                                    </p:anim>
                                    <p:animEffect transition="in" filter="fade">
                                      <p:cBhvr>
                                        <p:cTn id="56" dur="1000"/>
                                        <p:tgtEl>
                                          <p:spTgt spid="21"/>
                                        </p:tgtEl>
                                      </p:cBhvr>
                                    </p:animEffect>
                                  </p:childTnLst>
                                </p:cTn>
                              </p:par>
                              <p:par>
                                <p:cTn id="57" presetID="50" presetClass="entr" presetSubtype="0" decel="100000" fill="hold"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p:cTn id="59" dur="1000" fill="hold"/>
                                        <p:tgtEl>
                                          <p:spTgt spid="16"/>
                                        </p:tgtEl>
                                        <p:attrNameLst>
                                          <p:attrName>ppt_w</p:attrName>
                                        </p:attrNameLst>
                                      </p:cBhvr>
                                      <p:tavLst>
                                        <p:tav tm="0">
                                          <p:val>
                                            <p:strVal val="#ppt_w+.3"/>
                                          </p:val>
                                        </p:tav>
                                        <p:tav tm="100000">
                                          <p:val>
                                            <p:strVal val="#ppt_w"/>
                                          </p:val>
                                        </p:tav>
                                      </p:tavLst>
                                    </p:anim>
                                    <p:anim calcmode="lin" valueType="num">
                                      <p:cBhvr>
                                        <p:cTn id="60" dur="1000" fill="hold"/>
                                        <p:tgtEl>
                                          <p:spTgt spid="16"/>
                                        </p:tgtEl>
                                        <p:attrNameLst>
                                          <p:attrName>ppt_h</p:attrName>
                                        </p:attrNameLst>
                                      </p:cBhvr>
                                      <p:tavLst>
                                        <p:tav tm="0">
                                          <p:val>
                                            <p:strVal val="#ppt_h"/>
                                          </p:val>
                                        </p:tav>
                                        <p:tav tm="100000">
                                          <p:val>
                                            <p:strVal val="#ppt_h"/>
                                          </p:val>
                                        </p:tav>
                                      </p:tavLst>
                                    </p:anim>
                                    <p:animEffect transition="in" filter="fade">
                                      <p:cBhvr>
                                        <p:cTn id="61" dur="1000"/>
                                        <p:tgtEl>
                                          <p:spTgt spid="16"/>
                                        </p:tgtEl>
                                      </p:cBhvr>
                                    </p:animEffect>
                                  </p:childTnLst>
                                </p:cTn>
                              </p:par>
                              <p:par>
                                <p:cTn id="62" presetID="50" presetClass="entr" presetSubtype="0" decel="100000" fill="hold"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p:cTn id="64" dur="1000" fill="hold"/>
                                        <p:tgtEl>
                                          <p:spTgt spid="18"/>
                                        </p:tgtEl>
                                        <p:attrNameLst>
                                          <p:attrName>ppt_w</p:attrName>
                                        </p:attrNameLst>
                                      </p:cBhvr>
                                      <p:tavLst>
                                        <p:tav tm="0">
                                          <p:val>
                                            <p:strVal val="#ppt_w+.3"/>
                                          </p:val>
                                        </p:tav>
                                        <p:tav tm="100000">
                                          <p:val>
                                            <p:strVal val="#ppt_w"/>
                                          </p:val>
                                        </p:tav>
                                      </p:tavLst>
                                    </p:anim>
                                    <p:anim calcmode="lin" valueType="num">
                                      <p:cBhvr>
                                        <p:cTn id="65" dur="1000" fill="hold"/>
                                        <p:tgtEl>
                                          <p:spTgt spid="18"/>
                                        </p:tgtEl>
                                        <p:attrNameLst>
                                          <p:attrName>ppt_h</p:attrName>
                                        </p:attrNameLst>
                                      </p:cBhvr>
                                      <p:tavLst>
                                        <p:tav tm="0">
                                          <p:val>
                                            <p:strVal val="#ppt_h"/>
                                          </p:val>
                                        </p:tav>
                                        <p:tav tm="100000">
                                          <p:val>
                                            <p:strVal val="#ppt_h"/>
                                          </p:val>
                                        </p:tav>
                                      </p:tavLst>
                                    </p:anim>
                                    <p:animEffect transition="in" filter="fade">
                                      <p:cBhvr>
                                        <p:cTn id="66" dur="1000"/>
                                        <p:tgtEl>
                                          <p:spTgt spid="18"/>
                                        </p:tgtEl>
                                      </p:cBhvr>
                                    </p:animEffect>
                                  </p:childTnLst>
                                </p:cTn>
                              </p:par>
                              <p:par>
                                <p:cTn id="67" presetID="50" presetClass="entr" presetSubtype="0" decel="100000" fill="hold" nodeType="with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p:cTn id="69" dur="1000" fill="hold"/>
                                        <p:tgtEl>
                                          <p:spTgt spid="19"/>
                                        </p:tgtEl>
                                        <p:attrNameLst>
                                          <p:attrName>ppt_w</p:attrName>
                                        </p:attrNameLst>
                                      </p:cBhvr>
                                      <p:tavLst>
                                        <p:tav tm="0">
                                          <p:val>
                                            <p:strVal val="#ppt_w+.3"/>
                                          </p:val>
                                        </p:tav>
                                        <p:tav tm="100000">
                                          <p:val>
                                            <p:strVal val="#ppt_w"/>
                                          </p:val>
                                        </p:tav>
                                      </p:tavLst>
                                    </p:anim>
                                    <p:anim calcmode="lin" valueType="num">
                                      <p:cBhvr>
                                        <p:cTn id="70" dur="1000" fill="hold"/>
                                        <p:tgtEl>
                                          <p:spTgt spid="19"/>
                                        </p:tgtEl>
                                        <p:attrNameLst>
                                          <p:attrName>ppt_h</p:attrName>
                                        </p:attrNameLst>
                                      </p:cBhvr>
                                      <p:tavLst>
                                        <p:tav tm="0">
                                          <p:val>
                                            <p:strVal val="#ppt_h"/>
                                          </p:val>
                                        </p:tav>
                                        <p:tav tm="100000">
                                          <p:val>
                                            <p:strVal val="#ppt_h"/>
                                          </p:val>
                                        </p:tav>
                                      </p:tavLst>
                                    </p:anim>
                                    <p:animEffect transition="in" filter="fade">
                                      <p:cBhvr>
                                        <p:cTn id="71" dur="1000"/>
                                        <p:tgtEl>
                                          <p:spTgt spid="19"/>
                                        </p:tgtEl>
                                      </p:cBhvr>
                                    </p:animEffect>
                                  </p:childTnLst>
                                </p:cTn>
                              </p:par>
                              <p:par>
                                <p:cTn id="72" presetID="50" presetClass="entr" presetSubtype="0" decel="100000" fill="hold" nodeType="with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p:cTn id="74" dur="1000" fill="hold"/>
                                        <p:tgtEl>
                                          <p:spTgt spid="13"/>
                                        </p:tgtEl>
                                        <p:attrNameLst>
                                          <p:attrName>ppt_w</p:attrName>
                                        </p:attrNameLst>
                                      </p:cBhvr>
                                      <p:tavLst>
                                        <p:tav tm="0">
                                          <p:val>
                                            <p:strVal val="#ppt_w+.3"/>
                                          </p:val>
                                        </p:tav>
                                        <p:tav tm="100000">
                                          <p:val>
                                            <p:strVal val="#ppt_w"/>
                                          </p:val>
                                        </p:tav>
                                      </p:tavLst>
                                    </p:anim>
                                    <p:anim calcmode="lin" valueType="num">
                                      <p:cBhvr>
                                        <p:cTn id="75" dur="1000" fill="hold"/>
                                        <p:tgtEl>
                                          <p:spTgt spid="13"/>
                                        </p:tgtEl>
                                        <p:attrNameLst>
                                          <p:attrName>ppt_h</p:attrName>
                                        </p:attrNameLst>
                                      </p:cBhvr>
                                      <p:tavLst>
                                        <p:tav tm="0">
                                          <p:val>
                                            <p:strVal val="#ppt_h"/>
                                          </p:val>
                                        </p:tav>
                                        <p:tav tm="100000">
                                          <p:val>
                                            <p:strVal val="#ppt_h"/>
                                          </p:val>
                                        </p:tav>
                                      </p:tavLst>
                                    </p:anim>
                                    <p:animEffect transition="in" filter="fade">
                                      <p:cBhvr>
                                        <p:cTn id="76" dur="1000"/>
                                        <p:tgtEl>
                                          <p:spTgt spid="13"/>
                                        </p:tgtEl>
                                      </p:cBhvr>
                                    </p:animEffect>
                                  </p:childTnLst>
                                </p:cTn>
                              </p:par>
                            </p:childTnLst>
                          </p:cTn>
                        </p:par>
                      </p:childTnLst>
                    </p:cTn>
                  </p:par>
                  <p:par>
                    <p:cTn id="77" fill="hold">
                      <p:stCondLst>
                        <p:cond delay="indefinite"/>
                      </p:stCondLst>
                      <p:childTnLst>
                        <p:par>
                          <p:cTn id="78" fill="hold">
                            <p:stCondLst>
                              <p:cond delay="0"/>
                            </p:stCondLst>
                            <p:childTnLst>
                              <p:par>
                                <p:cTn id="79" presetID="50" presetClass="entr" presetSubtype="0" decel="100000" fill="hold" grpId="0" nodeType="clickEffect">
                                  <p:stCondLst>
                                    <p:cond delay="0"/>
                                  </p:stCondLst>
                                  <p:childTnLst>
                                    <p:set>
                                      <p:cBhvr>
                                        <p:cTn id="80" dur="1" fill="hold">
                                          <p:stCondLst>
                                            <p:cond delay="0"/>
                                          </p:stCondLst>
                                        </p:cTn>
                                        <p:tgtEl>
                                          <p:spTgt spid="23"/>
                                        </p:tgtEl>
                                        <p:attrNameLst>
                                          <p:attrName>style.visibility</p:attrName>
                                        </p:attrNameLst>
                                      </p:cBhvr>
                                      <p:to>
                                        <p:strVal val="visible"/>
                                      </p:to>
                                    </p:set>
                                    <p:anim calcmode="lin" valueType="num">
                                      <p:cBhvr>
                                        <p:cTn id="81" dur="1000" fill="hold"/>
                                        <p:tgtEl>
                                          <p:spTgt spid="23"/>
                                        </p:tgtEl>
                                        <p:attrNameLst>
                                          <p:attrName>ppt_w</p:attrName>
                                        </p:attrNameLst>
                                      </p:cBhvr>
                                      <p:tavLst>
                                        <p:tav tm="0">
                                          <p:val>
                                            <p:strVal val="#ppt_w+.3"/>
                                          </p:val>
                                        </p:tav>
                                        <p:tav tm="100000">
                                          <p:val>
                                            <p:strVal val="#ppt_w"/>
                                          </p:val>
                                        </p:tav>
                                      </p:tavLst>
                                    </p:anim>
                                    <p:anim calcmode="lin" valueType="num">
                                      <p:cBhvr>
                                        <p:cTn id="82" dur="1000" fill="hold"/>
                                        <p:tgtEl>
                                          <p:spTgt spid="23"/>
                                        </p:tgtEl>
                                        <p:attrNameLst>
                                          <p:attrName>ppt_h</p:attrName>
                                        </p:attrNameLst>
                                      </p:cBhvr>
                                      <p:tavLst>
                                        <p:tav tm="0">
                                          <p:val>
                                            <p:strVal val="#ppt_h"/>
                                          </p:val>
                                        </p:tav>
                                        <p:tav tm="100000">
                                          <p:val>
                                            <p:strVal val="#ppt_h"/>
                                          </p:val>
                                        </p:tav>
                                      </p:tavLst>
                                    </p:anim>
                                    <p:animEffect transition="in" filter="fade">
                                      <p:cBhvr>
                                        <p:cTn id="83" dur="1000"/>
                                        <p:tgtEl>
                                          <p:spTgt spid="23"/>
                                        </p:tgtEl>
                                      </p:cBhvr>
                                    </p:animEffect>
                                  </p:childTnLst>
                                </p:cTn>
                              </p:par>
                            </p:childTnLst>
                          </p:cTn>
                        </p:par>
                        <p:par>
                          <p:cTn id="84" fill="hold">
                            <p:stCondLst>
                              <p:cond delay="1000"/>
                            </p:stCondLst>
                            <p:childTnLst>
                              <p:par>
                                <p:cTn id="85" presetID="53" presetClass="entr" presetSubtype="0"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 calcmode="lin" valueType="num">
                                      <p:cBhvr>
                                        <p:cTn id="87" dur="500" fill="hold"/>
                                        <p:tgtEl>
                                          <p:spTgt spid="30"/>
                                        </p:tgtEl>
                                        <p:attrNameLst>
                                          <p:attrName>ppt_w</p:attrName>
                                        </p:attrNameLst>
                                      </p:cBhvr>
                                      <p:tavLst>
                                        <p:tav tm="0">
                                          <p:val>
                                            <p:fltVal val="0"/>
                                          </p:val>
                                        </p:tav>
                                        <p:tav tm="100000">
                                          <p:val>
                                            <p:strVal val="#ppt_w"/>
                                          </p:val>
                                        </p:tav>
                                      </p:tavLst>
                                    </p:anim>
                                    <p:anim calcmode="lin" valueType="num">
                                      <p:cBhvr>
                                        <p:cTn id="88" dur="500" fill="hold"/>
                                        <p:tgtEl>
                                          <p:spTgt spid="30"/>
                                        </p:tgtEl>
                                        <p:attrNameLst>
                                          <p:attrName>ppt_h</p:attrName>
                                        </p:attrNameLst>
                                      </p:cBhvr>
                                      <p:tavLst>
                                        <p:tav tm="0">
                                          <p:val>
                                            <p:fltVal val="0"/>
                                          </p:val>
                                        </p:tav>
                                        <p:tav tm="100000">
                                          <p:val>
                                            <p:strVal val="#ppt_h"/>
                                          </p:val>
                                        </p:tav>
                                      </p:tavLst>
                                    </p:anim>
                                    <p:animEffect transition="in" filter="fade">
                                      <p:cBhvr>
                                        <p:cTn id="89" dur="500"/>
                                        <p:tgtEl>
                                          <p:spTgt spid="30"/>
                                        </p:tgtEl>
                                      </p:cBhvr>
                                    </p:animEffect>
                                  </p:childTnLst>
                                </p:cTn>
                              </p:par>
                            </p:childTnLst>
                          </p:cTn>
                        </p:par>
                        <p:par>
                          <p:cTn id="90" fill="hold">
                            <p:stCondLst>
                              <p:cond delay="1500"/>
                            </p:stCondLst>
                            <p:childTnLst>
                              <p:par>
                                <p:cTn id="91" presetID="0" presetClass="path" presetSubtype="0" accel="50000" decel="50000" fill="hold" grpId="1" nodeType="afterEffect">
                                  <p:stCondLst>
                                    <p:cond delay="0"/>
                                  </p:stCondLst>
                                  <p:childTnLst>
                                    <p:animMotion origin="layout" path="M 0 0 L 0.11806 0.07361 " pathEditMode="relative" ptsTypes="AA">
                                      <p:cBhvr>
                                        <p:cTn id="92" dur="2000" fill="hold"/>
                                        <p:tgtEl>
                                          <p:spTgt spid="30"/>
                                        </p:tgtEl>
                                        <p:attrNameLst>
                                          <p:attrName>ppt_x</p:attrName>
                                          <p:attrName>ppt_y</p:attrName>
                                        </p:attrNameLst>
                                      </p:cBhvr>
                                    </p:animMotion>
                                  </p:childTnLst>
                                  <p:subTnLst>
                                    <p:set>
                                      <p:cBhvr override="childStyle">
                                        <p:cTn dur="1" fill="hold" display="0" masterRel="sameClick" afterEffect="1">
                                          <p:stCondLst>
                                            <p:cond evt="end" delay="0">
                                              <p:tn val="91"/>
                                            </p:cond>
                                          </p:stCondLst>
                                        </p:cTn>
                                        <p:tgtEl>
                                          <p:spTgt spid="30"/>
                                        </p:tgtEl>
                                        <p:attrNameLst>
                                          <p:attrName>style.visibility</p:attrName>
                                        </p:attrNameLst>
                                      </p:cBhvr>
                                      <p:to>
                                        <p:strVal val="hidden"/>
                                      </p:to>
                                    </p:set>
                                  </p:subTnLst>
                                </p:cTn>
                              </p:par>
                            </p:childTnLst>
                          </p:cTn>
                        </p:par>
                        <p:par>
                          <p:cTn id="93" fill="hold">
                            <p:stCondLst>
                              <p:cond delay="3500"/>
                            </p:stCondLst>
                            <p:childTnLst>
                              <p:par>
                                <p:cTn id="94" presetID="53" presetClass="entr" presetSubtype="0" fill="hold" nodeType="afterEffect">
                                  <p:stCondLst>
                                    <p:cond delay="0"/>
                                  </p:stCondLst>
                                  <p:childTnLst>
                                    <p:set>
                                      <p:cBhvr>
                                        <p:cTn id="95" dur="1" fill="hold">
                                          <p:stCondLst>
                                            <p:cond delay="0"/>
                                          </p:stCondLst>
                                        </p:cTn>
                                        <p:tgtEl>
                                          <p:spTgt spid="24"/>
                                        </p:tgtEl>
                                        <p:attrNameLst>
                                          <p:attrName>style.visibility</p:attrName>
                                        </p:attrNameLst>
                                      </p:cBhvr>
                                      <p:to>
                                        <p:strVal val="visible"/>
                                      </p:to>
                                    </p:set>
                                    <p:anim calcmode="lin" valueType="num">
                                      <p:cBhvr>
                                        <p:cTn id="96" dur="500" fill="hold"/>
                                        <p:tgtEl>
                                          <p:spTgt spid="24"/>
                                        </p:tgtEl>
                                        <p:attrNameLst>
                                          <p:attrName>ppt_w</p:attrName>
                                        </p:attrNameLst>
                                      </p:cBhvr>
                                      <p:tavLst>
                                        <p:tav tm="0">
                                          <p:val>
                                            <p:fltVal val="0"/>
                                          </p:val>
                                        </p:tav>
                                        <p:tav tm="100000">
                                          <p:val>
                                            <p:strVal val="#ppt_w"/>
                                          </p:val>
                                        </p:tav>
                                      </p:tavLst>
                                    </p:anim>
                                    <p:anim calcmode="lin" valueType="num">
                                      <p:cBhvr>
                                        <p:cTn id="97" dur="500" fill="hold"/>
                                        <p:tgtEl>
                                          <p:spTgt spid="24"/>
                                        </p:tgtEl>
                                        <p:attrNameLst>
                                          <p:attrName>ppt_h</p:attrName>
                                        </p:attrNameLst>
                                      </p:cBhvr>
                                      <p:tavLst>
                                        <p:tav tm="0">
                                          <p:val>
                                            <p:fltVal val="0"/>
                                          </p:val>
                                        </p:tav>
                                        <p:tav tm="100000">
                                          <p:val>
                                            <p:strVal val="#ppt_h"/>
                                          </p:val>
                                        </p:tav>
                                      </p:tavLst>
                                    </p:anim>
                                    <p:animEffect transition="in" filter="fade">
                                      <p:cBhvr>
                                        <p:cTn id="98" dur="500"/>
                                        <p:tgtEl>
                                          <p:spTgt spid="24"/>
                                        </p:tgtEl>
                                      </p:cBhvr>
                                    </p:animEffect>
                                  </p:childTnLst>
                                </p:cTn>
                              </p:par>
                            </p:childTnLst>
                          </p:cTn>
                        </p:par>
                        <p:par>
                          <p:cTn id="99" fill="hold">
                            <p:stCondLst>
                              <p:cond delay="4000"/>
                            </p:stCondLst>
                            <p:childTnLst>
                              <p:par>
                                <p:cTn id="100" presetID="31" presetClass="entr" presetSubtype="0" fill="hold" grpId="0" nodeType="afterEffect">
                                  <p:stCondLst>
                                    <p:cond delay="0"/>
                                  </p:stCondLst>
                                  <p:iterate type="lt">
                                    <p:tmPct val="5000"/>
                                  </p:iterate>
                                  <p:childTnLst>
                                    <p:set>
                                      <p:cBhvr>
                                        <p:cTn id="101" dur="1" fill="hold">
                                          <p:stCondLst>
                                            <p:cond delay="0"/>
                                          </p:stCondLst>
                                        </p:cTn>
                                        <p:tgtEl>
                                          <p:spTgt spid="7"/>
                                        </p:tgtEl>
                                        <p:attrNameLst>
                                          <p:attrName>style.visibility</p:attrName>
                                        </p:attrNameLst>
                                      </p:cBhvr>
                                      <p:to>
                                        <p:strVal val="visible"/>
                                      </p:to>
                                    </p:set>
                                    <p:anim calcmode="lin" valueType="num">
                                      <p:cBhvr>
                                        <p:cTn id="102" dur="1000" fill="hold"/>
                                        <p:tgtEl>
                                          <p:spTgt spid="7"/>
                                        </p:tgtEl>
                                        <p:attrNameLst>
                                          <p:attrName>ppt_w</p:attrName>
                                        </p:attrNameLst>
                                      </p:cBhvr>
                                      <p:tavLst>
                                        <p:tav tm="0">
                                          <p:val>
                                            <p:fltVal val="0"/>
                                          </p:val>
                                        </p:tav>
                                        <p:tav tm="100000">
                                          <p:val>
                                            <p:strVal val="#ppt_w"/>
                                          </p:val>
                                        </p:tav>
                                      </p:tavLst>
                                    </p:anim>
                                    <p:anim calcmode="lin" valueType="num">
                                      <p:cBhvr>
                                        <p:cTn id="103" dur="1000" fill="hold"/>
                                        <p:tgtEl>
                                          <p:spTgt spid="7"/>
                                        </p:tgtEl>
                                        <p:attrNameLst>
                                          <p:attrName>ppt_h</p:attrName>
                                        </p:attrNameLst>
                                      </p:cBhvr>
                                      <p:tavLst>
                                        <p:tav tm="0">
                                          <p:val>
                                            <p:fltVal val="0"/>
                                          </p:val>
                                        </p:tav>
                                        <p:tav tm="100000">
                                          <p:val>
                                            <p:strVal val="#ppt_h"/>
                                          </p:val>
                                        </p:tav>
                                      </p:tavLst>
                                    </p:anim>
                                    <p:anim calcmode="lin" valueType="num">
                                      <p:cBhvr>
                                        <p:cTn id="104" dur="1000" fill="hold"/>
                                        <p:tgtEl>
                                          <p:spTgt spid="7"/>
                                        </p:tgtEl>
                                        <p:attrNameLst>
                                          <p:attrName>style.rotation</p:attrName>
                                        </p:attrNameLst>
                                      </p:cBhvr>
                                      <p:tavLst>
                                        <p:tav tm="0">
                                          <p:val>
                                            <p:fltVal val="90"/>
                                          </p:val>
                                        </p:tav>
                                        <p:tav tm="100000">
                                          <p:val>
                                            <p:fltVal val="0"/>
                                          </p:val>
                                        </p:tav>
                                      </p:tavLst>
                                    </p:anim>
                                    <p:animEffect transition="in" filter="fade">
                                      <p:cBhvr>
                                        <p:cTn id="105" dur="1000"/>
                                        <p:tgtEl>
                                          <p:spTgt spid="7"/>
                                        </p:tgtEl>
                                      </p:cBhvr>
                                    </p:animEffect>
                                  </p:childTnLst>
                                  <p:subTnLst>
                                    <p:set>
                                      <p:cBhvr override="childStyle">
                                        <p:cTn dur="1" fill="hold" display="0" masterRel="sameClick" afterEffect="1">
                                          <p:stCondLst>
                                            <p:cond evt="end" delay="0">
                                              <p:tn val="100"/>
                                            </p:cond>
                                          </p:stCondLst>
                                        </p:cTn>
                                        <p:tgtEl>
                                          <p:spTgt spid="7"/>
                                        </p:tgtEl>
                                        <p:attrNameLst>
                                          <p:attrName>style.visibility</p:attrName>
                                        </p:attrNameLst>
                                      </p:cBhvr>
                                      <p:to>
                                        <p:strVal val="hidden"/>
                                      </p:to>
                                    </p:set>
                                  </p:subTnLst>
                                </p:cTn>
                              </p:par>
                            </p:childTnLst>
                          </p:cTn>
                        </p:par>
                        <p:par>
                          <p:cTn id="106" fill="hold">
                            <p:stCondLst>
                              <p:cond delay="5000"/>
                            </p:stCondLst>
                            <p:childTnLst>
                              <p:par>
                                <p:cTn id="107" presetID="53" presetClass="entr" presetSubtype="0" fill="hold" grpId="0" nodeType="afterEffect">
                                  <p:stCondLst>
                                    <p:cond delay="0"/>
                                  </p:stCondLst>
                                  <p:childTnLst>
                                    <p:set>
                                      <p:cBhvr>
                                        <p:cTn id="108" dur="1" fill="hold">
                                          <p:stCondLst>
                                            <p:cond delay="0"/>
                                          </p:stCondLst>
                                        </p:cTn>
                                        <p:tgtEl>
                                          <p:spTgt spid="31"/>
                                        </p:tgtEl>
                                        <p:attrNameLst>
                                          <p:attrName>style.visibility</p:attrName>
                                        </p:attrNameLst>
                                      </p:cBhvr>
                                      <p:to>
                                        <p:strVal val="visible"/>
                                      </p:to>
                                    </p:set>
                                    <p:anim calcmode="lin" valueType="num">
                                      <p:cBhvr>
                                        <p:cTn id="109" dur="500" fill="hold"/>
                                        <p:tgtEl>
                                          <p:spTgt spid="31"/>
                                        </p:tgtEl>
                                        <p:attrNameLst>
                                          <p:attrName>ppt_w</p:attrName>
                                        </p:attrNameLst>
                                      </p:cBhvr>
                                      <p:tavLst>
                                        <p:tav tm="0">
                                          <p:val>
                                            <p:fltVal val="0"/>
                                          </p:val>
                                        </p:tav>
                                        <p:tav tm="100000">
                                          <p:val>
                                            <p:strVal val="#ppt_w"/>
                                          </p:val>
                                        </p:tav>
                                      </p:tavLst>
                                    </p:anim>
                                    <p:anim calcmode="lin" valueType="num">
                                      <p:cBhvr>
                                        <p:cTn id="110" dur="500" fill="hold"/>
                                        <p:tgtEl>
                                          <p:spTgt spid="31"/>
                                        </p:tgtEl>
                                        <p:attrNameLst>
                                          <p:attrName>ppt_h</p:attrName>
                                        </p:attrNameLst>
                                      </p:cBhvr>
                                      <p:tavLst>
                                        <p:tav tm="0">
                                          <p:val>
                                            <p:fltVal val="0"/>
                                          </p:val>
                                        </p:tav>
                                        <p:tav tm="100000">
                                          <p:val>
                                            <p:strVal val="#ppt_h"/>
                                          </p:val>
                                        </p:tav>
                                      </p:tavLst>
                                    </p:anim>
                                    <p:animEffect transition="in" filter="fade">
                                      <p:cBhvr>
                                        <p:cTn id="111" dur="500"/>
                                        <p:tgtEl>
                                          <p:spTgt spid="31"/>
                                        </p:tgtEl>
                                      </p:cBhvr>
                                    </p:animEffect>
                                  </p:childTnLst>
                                </p:cTn>
                              </p:par>
                            </p:childTnLst>
                          </p:cTn>
                        </p:par>
                        <p:par>
                          <p:cTn id="112" fill="hold">
                            <p:stCondLst>
                              <p:cond delay="5500"/>
                            </p:stCondLst>
                            <p:childTnLst>
                              <p:par>
                                <p:cTn id="113" presetID="0" presetClass="path" presetSubtype="0" accel="50000" decel="50000" fill="hold" grpId="1" nodeType="afterEffect">
                                  <p:stCondLst>
                                    <p:cond delay="0"/>
                                  </p:stCondLst>
                                  <p:childTnLst>
                                    <p:animMotion origin="layout" path="M 0 0 L 0.13386 0.01042 " pathEditMode="relative" ptsTypes="AA">
                                      <p:cBhvr>
                                        <p:cTn id="114" dur="2000" fill="hold"/>
                                        <p:tgtEl>
                                          <p:spTgt spid="31"/>
                                        </p:tgtEl>
                                        <p:attrNameLst>
                                          <p:attrName>ppt_x</p:attrName>
                                          <p:attrName>ppt_y</p:attrName>
                                        </p:attrNameLst>
                                      </p:cBhvr>
                                    </p:animMotion>
                                  </p:childTnLst>
                                  <p:subTnLst>
                                    <p:set>
                                      <p:cBhvr override="childStyle">
                                        <p:cTn dur="1" fill="hold" display="0" masterRel="sameClick" afterEffect="1">
                                          <p:stCondLst>
                                            <p:cond evt="end" delay="0">
                                              <p:tn val="113"/>
                                            </p:cond>
                                          </p:stCondLst>
                                        </p:cTn>
                                        <p:tgtEl>
                                          <p:spTgt spid="31"/>
                                        </p:tgtEl>
                                        <p:attrNameLst>
                                          <p:attrName>style.visibility</p:attrName>
                                        </p:attrNameLst>
                                      </p:cBhvr>
                                      <p:to>
                                        <p:strVal val="hidden"/>
                                      </p:to>
                                    </p:set>
                                  </p:subTnLst>
                                </p:cTn>
                              </p:par>
                            </p:childTnLst>
                          </p:cTn>
                        </p:par>
                        <p:par>
                          <p:cTn id="115" fill="hold">
                            <p:stCondLst>
                              <p:cond delay="7500"/>
                            </p:stCondLst>
                            <p:childTnLst>
                              <p:par>
                                <p:cTn id="116" presetID="53" presetClass="entr" presetSubtype="0" fill="hold" nodeType="afterEffect">
                                  <p:stCondLst>
                                    <p:cond delay="0"/>
                                  </p:stCondLst>
                                  <p:childTnLst>
                                    <p:set>
                                      <p:cBhvr>
                                        <p:cTn id="117" dur="1" fill="hold">
                                          <p:stCondLst>
                                            <p:cond delay="0"/>
                                          </p:stCondLst>
                                        </p:cTn>
                                        <p:tgtEl>
                                          <p:spTgt spid="25"/>
                                        </p:tgtEl>
                                        <p:attrNameLst>
                                          <p:attrName>style.visibility</p:attrName>
                                        </p:attrNameLst>
                                      </p:cBhvr>
                                      <p:to>
                                        <p:strVal val="visible"/>
                                      </p:to>
                                    </p:set>
                                    <p:anim calcmode="lin" valueType="num">
                                      <p:cBhvr>
                                        <p:cTn id="118" dur="500" fill="hold"/>
                                        <p:tgtEl>
                                          <p:spTgt spid="25"/>
                                        </p:tgtEl>
                                        <p:attrNameLst>
                                          <p:attrName>ppt_w</p:attrName>
                                        </p:attrNameLst>
                                      </p:cBhvr>
                                      <p:tavLst>
                                        <p:tav tm="0">
                                          <p:val>
                                            <p:fltVal val="0"/>
                                          </p:val>
                                        </p:tav>
                                        <p:tav tm="100000">
                                          <p:val>
                                            <p:strVal val="#ppt_w"/>
                                          </p:val>
                                        </p:tav>
                                      </p:tavLst>
                                    </p:anim>
                                    <p:anim calcmode="lin" valueType="num">
                                      <p:cBhvr>
                                        <p:cTn id="119" dur="500" fill="hold"/>
                                        <p:tgtEl>
                                          <p:spTgt spid="25"/>
                                        </p:tgtEl>
                                        <p:attrNameLst>
                                          <p:attrName>ppt_h</p:attrName>
                                        </p:attrNameLst>
                                      </p:cBhvr>
                                      <p:tavLst>
                                        <p:tav tm="0">
                                          <p:val>
                                            <p:fltVal val="0"/>
                                          </p:val>
                                        </p:tav>
                                        <p:tav tm="100000">
                                          <p:val>
                                            <p:strVal val="#ppt_h"/>
                                          </p:val>
                                        </p:tav>
                                      </p:tavLst>
                                    </p:anim>
                                    <p:animEffect transition="in" filter="fade">
                                      <p:cBhvr>
                                        <p:cTn id="120" dur="500"/>
                                        <p:tgtEl>
                                          <p:spTgt spid="25"/>
                                        </p:tgtEl>
                                      </p:cBhvr>
                                    </p:animEffect>
                                  </p:childTnLst>
                                </p:cTn>
                              </p:par>
                            </p:childTnLst>
                          </p:cTn>
                        </p:par>
                        <p:par>
                          <p:cTn id="121" fill="hold">
                            <p:stCondLst>
                              <p:cond delay="8000"/>
                            </p:stCondLst>
                            <p:childTnLst>
                              <p:par>
                                <p:cTn id="122" presetID="31" presetClass="entr" presetSubtype="0" fill="hold" grpId="0" nodeType="afterEffect">
                                  <p:stCondLst>
                                    <p:cond delay="0"/>
                                  </p:stCondLst>
                                  <p:iterate type="lt">
                                    <p:tmPct val="5000"/>
                                  </p:iterate>
                                  <p:childTnLst>
                                    <p:set>
                                      <p:cBhvr>
                                        <p:cTn id="123" dur="1" fill="hold">
                                          <p:stCondLst>
                                            <p:cond delay="0"/>
                                          </p:stCondLst>
                                        </p:cTn>
                                        <p:tgtEl>
                                          <p:spTgt spid="8"/>
                                        </p:tgtEl>
                                        <p:attrNameLst>
                                          <p:attrName>style.visibility</p:attrName>
                                        </p:attrNameLst>
                                      </p:cBhvr>
                                      <p:to>
                                        <p:strVal val="visible"/>
                                      </p:to>
                                    </p:set>
                                    <p:anim calcmode="lin" valueType="num">
                                      <p:cBhvr>
                                        <p:cTn id="124" dur="1000" fill="hold"/>
                                        <p:tgtEl>
                                          <p:spTgt spid="8"/>
                                        </p:tgtEl>
                                        <p:attrNameLst>
                                          <p:attrName>ppt_w</p:attrName>
                                        </p:attrNameLst>
                                      </p:cBhvr>
                                      <p:tavLst>
                                        <p:tav tm="0">
                                          <p:val>
                                            <p:fltVal val="0"/>
                                          </p:val>
                                        </p:tav>
                                        <p:tav tm="100000">
                                          <p:val>
                                            <p:strVal val="#ppt_w"/>
                                          </p:val>
                                        </p:tav>
                                      </p:tavLst>
                                    </p:anim>
                                    <p:anim calcmode="lin" valueType="num">
                                      <p:cBhvr>
                                        <p:cTn id="125" dur="1000" fill="hold"/>
                                        <p:tgtEl>
                                          <p:spTgt spid="8"/>
                                        </p:tgtEl>
                                        <p:attrNameLst>
                                          <p:attrName>ppt_h</p:attrName>
                                        </p:attrNameLst>
                                      </p:cBhvr>
                                      <p:tavLst>
                                        <p:tav tm="0">
                                          <p:val>
                                            <p:fltVal val="0"/>
                                          </p:val>
                                        </p:tav>
                                        <p:tav tm="100000">
                                          <p:val>
                                            <p:strVal val="#ppt_h"/>
                                          </p:val>
                                        </p:tav>
                                      </p:tavLst>
                                    </p:anim>
                                    <p:anim calcmode="lin" valueType="num">
                                      <p:cBhvr>
                                        <p:cTn id="126" dur="1000" fill="hold"/>
                                        <p:tgtEl>
                                          <p:spTgt spid="8"/>
                                        </p:tgtEl>
                                        <p:attrNameLst>
                                          <p:attrName>style.rotation</p:attrName>
                                        </p:attrNameLst>
                                      </p:cBhvr>
                                      <p:tavLst>
                                        <p:tav tm="0">
                                          <p:val>
                                            <p:fltVal val="90"/>
                                          </p:val>
                                        </p:tav>
                                        <p:tav tm="100000">
                                          <p:val>
                                            <p:fltVal val="0"/>
                                          </p:val>
                                        </p:tav>
                                      </p:tavLst>
                                    </p:anim>
                                    <p:animEffect transition="in" filter="fade">
                                      <p:cBhvr>
                                        <p:cTn id="127" dur="1000"/>
                                        <p:tgtEl>
                                          <p:spTgt spid="8"/>
                                        </p:tgtEl>
                                      </p:cBhvr>
                                    </p:animEffect>
                                  </p:childTnLst>
                                  <p:subTnLst>
                                    <p:set>
                                      <p:cBhvr override="childStyle">
                                        <p:cTn dur="1" fill="hold" display="0" masterRel="sameClick" afterEffect="1">
                                          <p:stCondLst>
                                            <p:cond evt="end" delay="0">
                                              <p:tn val="122"/>
                                            </p:cond>
                                          </p:stCondLst>
                                        </p:cTn>
                                        <p:tgtEl>
                                          <p:spTgt spid="8"/>
                                        </p:tgtEl>
                                        <p:attrNameLst>
                                          <p:attrName>style.visibility</p:attrName>
                                        </p:attrNameLst>
                                      </p:cBhvr>
                                      <p:to>
                                        <p:strVal val="hidden"/>
                                      </p:to>
                                    </p:set>
                                  </p:subTnLst>
                                </p:cTn>
                              </p:par>
                            </p:childTnLst>
                          </p:cTn>
                        </p:par>
                        <p:par>
                          <p:cTn id="128" fill="hold">
                            <p:stCondLst>
                              <p:cond delay="9000"/>
                            </p:stCondLst>
                            <p:childTnLst>
                              <p:par>
                                <p:cTn id="129" presetID="53" presetClass="entr" presetSubtype="0" fill="hold" grpId="0" nodeType="afterEffect">
                                  <p:stCondLst>
                                    <p:cond delay="0"/>
                                  </p:stCondLst>
                                  <p:childTnLst>
                                    <p:set>
                                      <p:cBhvr>
                                        <p:cTn id="130" dur="1" fill="hold">
                                          <p:stCondLst>
                                            <p:cond delay="0"/>
                                          </p:stCondLst>
                                        </p:cTn>
                                        <p:tgtEl>
                                          <p:spTgt spid="32"/>
                                        </p:tgtEl>
                                        <p:attrNameLst>
                                          <p:attrName>style.visibility</p:attrName>
                                        </p:attrNameLst>
                                      </p:cBhvr>
                                      <p:to>
                                        <p:strVal val="visible"/>
                                      </p:to>
                                    </p:set>
                                    <p:anim calcmode="lin" valueType="num">
                                      <p:cBhvr>
                                        <p:cTn id="131" dur="500" fill="hold"/>
                                        <p:tgtEl>
                                          <p:spTgt spid="32"/>
                                        </p:tgtEl>
                                        <p:attrNameLst>
                                          <p:attrName>ppt_w</p:attrName>
                                        </p:attrNameLst>
                                      </p:cBhvr>
                                      <p:tavLst>
                                        <p:tav tm="0">
                                          <p:val>
                                            <p:fltVal val="0"/>
                                          </p:val>
                                        </p:tav>
                                        <p:tav tm="100000">
                                          <p:val>
                                            <p:strVal val="#ppt_w"/>
                                          </p:val>
                                        </p:tav>
                                      </p:tavLst>
                                    </p:anim>
                                    <p:anim calcmode="lin" valueType="num">
                                      <p:cBhvr>
                                        <p:cTn id="132" dur="500" fill="hold"/>
                                        <p:tgtEl>
                                          <p:spTgt spid="32"/>
                                        </p:tgtEl>
                                        <p:attrNameLst>
                                          <p:attrName>ppt_h</p:attrName>
                                        </p:attrNameLst>
                                      </p:cBhvr>
                                      <p:tavLst>
                                        <p:tav tm="0">
                                          <p:val>
                                            <p:fltVal val="0"/>
                                          </p:val>
                                        </p:tav>
                                        <p:tav tm="100000">
                                          <p:val>
                                            <p:strVal val="#ppt_h"/>
                                          </p:val>
                                        </p:tav>
                                      </p:tavLst>
                                    </p:anim>
                                    <p:animEffect transition="in" filter="fade">
                                      <p:cBhvr>
                                        <p:cTn id="133" dur="500"/>
                                        <p:tgtEl>
                                          <p:spTgt spid="32"/>
                                        </p:tgtEl>
                                      </p:cBhvr>
                                    </p:animEffect>
                                  </p:childTnLst>
                                </p:cTn>
                              </p:par>
                            </p:childTnLst>
                          </p:cTn>
                        </p:par>
                        <p:par>
                          <p:cTn id="134" fill="hold">
                            <p:stCondLst>
                              <p:cond delay="9500"/>
                            </p:stCondLst>
                            <p:childTnLst>
                              <p:par>
                                <p:cTn id="135" presetID="0" presetClass="path" presetSubtype="0" accel="50000" decel="50000" fill="hold" grpId="1" nodeType="afterEffect">
                                  <p:stCondLst>
                                    <p:cond delay="0"/>
                                  </p:stCondLst>
                                  <p:childTnLst>
                                    <p:animMotion origin="layout" path="M 0 0 L 0.07083 0.13657 " pathEditMode="relative" ptsTypes="AA">
                                      <p:cBhvr>
                                        <p:cTn id="136" dur="2000" fill="hold"/>
                                        <p:tgtEl>
                                          <p:spTgt spid="32"/>
                                        </p:tgtEl>
                                        <p:attrNameLst>
                                          <p:attrName>ppt_x</p:attrName>
                                          <p:attrName>ppt_y</p:attrName>
                                        </p:attrNameLst>
                                      </p:cBhvr>
                                    </p:animMotion>
                                  </p:childTnLst>
                                  <p:subTnLst>
                                    <p:set>
                                      <p:cBhvr override="childStyle">
                                        <p:cTn dur="1" fill="hold" display="0" masterRel="sameClick" afterEffect="1">
                                          <p:stCondLst>
                                            <p:cond evt="end" delay="0">
                                              <p:tn val="135"/>
                                            </p:cond>
                                          </p:stCondLst>
                                        </p:cTn>
                                        <p:tgtEl>
                                          <p:spTgt spid="32"/>
                                        </p:tgtEl>
                                        <p:attrNameLst>
                                          <p:attrName>style.visibility</p:attrName>
                                        </p:attrNameLst>
                                      </p:cBhvr>
                                      <p:to>
                                        <p:strVal val="hidden"/>
                                      </p:to>
                                    </p:set>
                                  </p:subTnLst>
                                </p:cTn>
                              </p:par>
                            </p:childTnLst>
                          </p:cTn>
                        </p:par>
                        <p:par>
                          <p:cTn id="137" fill="hold">
                            <p:stCondLst>
                              <p:cond delay="11500"/>
                            </p:stCondLst>
                            <p:childTnLst>
                              <p:par>
                                <p:cTn id="138" presetID="53" presetClass="entr" presetSubtype="0" fill="hold" nodeType="afterEffect">
                                  <p:stCondLst>
                                    <p:cond delay="0"/>
                                  </p:stCondLst>
                                  <p:childTnLst>
                                    <p:set>
                                      <p:cBhvr>
                                        <p:cTn id="139" dur="1" fill="hold">
                                          <p:stCondLst>
                                            <p:cond delay="0"/>
                                          </p:stCondLst>
                                        </p:cTn>
                                        <p:tgtEl>
                                          <p:spTgt spid="26"/>
                                        </p:tgtEl>
                                        <p:attrNameLst>
                                          <p:attrName>style.visibility</p:attrName>
                                        </p:attrNameLst>
                                      </p:cBhvr>
                                      <p:to>
                                        <p:strVal val="visible"/>
                                      </p:to>
                                    </p:set>
                                    <p:anim calcmode="lin" valueType="num">
                                      <p:cBhvr>
                                        <p:cTn id="140" dur="500" fill="hold"/>
                                        <p:tgtEl>
                                          <p:spTgt spid="26"/>
                                        </p:tgtEl>
                                        <p:attrNameLst>
                                          <p:attrName>ppt_w</p:attrName>
                                        </p:attrNameLst>
                                      </p:cBhvr>
                                      <p:tavLst>
                                        <p:tav tm="0">
                                          <p:val>
                                            <p:fltVal val="0"/>
                                          </p:val>
                                        </p:tav>
                                        <p:tav tm="100000">
                                          <p:val>
                                            <p:strVal val="#ppt_w"/>
                                          </p:val>
                                        </p:tav>
                                      </p:tavLst>
                                    </p:anim>
                                    <p:anim calcmode="lin" valueType="num">
                                      <p:cBhvr>
                                        <p:cTn id="141" dur="500" fill="hold"/>
                                        <p:tgtEl>
                                          <p:spTgt spid="26"/>
                                        </p:tgtEl>
                                        <p:attrNameLst>
                                          <p:attrName>ppt_h</p:attrName>
                                        </p:attrNameLst>
                                      </p:cBhvr>
                                      <p:tavLst>
                                        <p:tav tm="0">
                                          <p:val>
                                            <p:fltVal val="0"/>
                                          </p:val>
                                        </p:tav>
                                        <p:tav tm="100000">
                                          <p:val>
                                            <p:strVal val="#ppt_h"/>
                                          </p:val>
                                        </p:tav>
                                      </p:tavLst>
                                    </p:anim>
                                    <p:animEffect transition="in" filter="fade">
                                      <p:cBhvr>
                                        <p:cTn id="142" dur="500"/>
                                        <p:tgtEl>
                                          <p:spTgt spid="26"/>
                                        </p:tgtEl>
                                      </p:cBhvr>
                                    </p:animEffect>
                                  </p:childTnLst>
                                </p:cTn>
                              </p:par>
                            </p:childTnLst>
                          </p:cTn>
                        </p:par>
                        <p:par>
                          <p:cTn id="143" fill="hold">
                            <p:stCondLst>
                              <p:cond delay="12000"/>
                            </p:stCondLst>
                            <p:childTnLst>
                              <p:par>
                                <p:cTn id="144" presetID="31" presetClass="entr" presetSubtype="0" fill="hold" grpId="0" nodeType="afterEffect">
                                  <p:stCondLst>
                                    <p:cond delay="0"/>
                                  </p:stCondLst>
                                  <p:iterate type="lt">
                                    <p:tmPct val="5000"/>
                                  </p:iterate>
                                  <p:childTnLst>
                                    <p:set>
                                      <p:cBhvr>
                                        <p:cTn id="145" dur="1" fill="hold">
                                          <p:stCondLst>
                                            <p:cond delay="0"/>
                                          </p:stCondLst>
                                        </p:cTn>
                                        <p:tgtEl>
                                          <p:spTgt spid="9"/>
                                        </p:tgtEl>
                                        <p:attrNameLst>
                                          <p:attrName>style.visibility</p:attrName>
                                        </p:attrNameLst>
                                      </p:cBhvr>
                                      <p:to>
                                        <p:strVal val="visible"/>
                                      </p:to>
                                    </p:set>
                                    <p:anim calcmode="lin" valueType="num">
                                      <p:cBhvr>
                                        <p:cTn id="146" dur="1000" fill="hold"/>
                                        <p:tgtEl>
                                          <p:spTgt spid="9"/>
                                        </p:tgtEl>
                                        <p:attrNameLst>
                                          <p:attrName>ppt_w</p:attrName>
                                        </p:attrNameLst>
                                      </p:cBhvr>
                                      <p:tavLst>
                                        <p:tav tm="0">
                                          <p:val>
                                            <p:fltVal val="0"/>
                                          </p:val>
                                        </p:tav>
                                        <p:tav tm="100000">
                                          <p:val>
                                            <p:strVal val="#ppt_w"/>
                                          </p:val>
                                        </p:tav>
                                      </p:tavLst>
                                    </p:anim>
                                    <p:anim calcmode="lin" valueType="num">
                                      <p:cBhvr>
                                        <p:cTn id="147" dur="1000" fill="hold"/>
                                        <p:tgtEl>
                                          <p:spTgt spid="9"/>
                                        </p:tgtEl>
                                        <p:attrNameLst>
                                          <p:attrName>ppt_h</p:attrName>
                                        </p:attrNameLst>
                                      </p:cBhvr>
                                      <p:tavLst>
                                        <p:tav tm="0">
                                          <p:val>
                                            <p:fltVal val="0"/>
                                          </p:val>
                                        </p:tav>
                                        <p:tav tm="100000">
                                          <p:val>
                                            <p:strVal val="#ppt_h"/>
                                          </p:val>
                                        </p:tav>
                                      </p:tavLst>
                                    </p:anim>
                                    <p:anim calcmode="lin" valueType="num">
                                      <p:cBhvr>
                                        <p:cTn id="148" dur="1000" fill="hold"/>
                                        <p:tgtEl>
                                          <p:spTgt spid="9"/>
                                        </p:tgtEl>
                                        <p:attrNameLst>
                                          <p:attrName>style.rotation</p:attrName>
                                        </p:attrNameLst>
                                      </p:cBhvr>
                                      <p:tavLst>
                                        <p:tav tm="0">
                                          <p:val>
                                            <p:fltVal val="90"/>
                                          </p:val>
                                        </p:tav>
                                        <p:tav tm="100000">
                                          <p:val>
                                            <p:fltVal val="0"/>
                                          </p:val>
                                        </p:tav>
                                      </p:tavLst>
                                    </p:anim>
                                    <p:animEffect transition="in" filter="fade">
                                      <p:cBhvr>
                                        <p:cTn id="149" dur="1000"/>
                                        <p:tgtEl>
                                          <p:spTgt spid="9"/>
                                        </p:tgtEl>
                                      </p:cBhvr>
                                    </p:animEffect>
                                  </p:childTnLst>
                                  <p:subTnLst>
                                    <p:set>
                                      <p:cBhvr override="childStyle">
                                        <p:cTn dur="1" fill="hold" display="0" masterRel="sameClick" afterEffect="1">
                                          <p:stCondLst>
                                            <p:cond evt="end" delay="0">
                                              <p:tn val="144"/>
                                            </p:cond>
                                          </p:stCondLst>
                                        </p:cTn>
                                        <p:tgtEl>
                                          <p:spTgt spid="9"/>
                                        </p:tgtEl>
                                        <p:attrNameLst>
                                          <p:attrName>style.visibility</p:attrName>
                                        </p:attrNameLst>
                                      </p:cBhvr>
                                      <p:to>
                                        <p:strVal val="hidden"/>
                                      </p:to>
                                    </p:set>
                                  </p:subTnLst>
                                </p:cTn>
                              </p:par>
                            </p:childTnLst>
                          </p:cTn>
                        </p:par>
                        <p:par>
                          <p:cTn id="150" fill="hold">
                            <p:stCondLst>
                              <p:cond delay="13000"/>
                            </p:stCondLst>
                            <p:childTnLst>
                              <p:par>
                                <p:cTn id="151" presetID="53" presetClass="entr" presetSubtype="0" fill="hold" grpId="0" nodeType="afterEffect">
                                  <p:stCondLst>
                                    <p:cond delay="0"/>
                                  </p:stCondLst>
                                  <p:childTnLst>
                                    <p:set>
                                      <p:cBhvr>
                                        <p:cTn id="152" dur="1" fill="hold">
                                          <p:stCondLst>
                                            <p:cond delay="0"/>
                                          </p:stCondLst>
                                        </p:cTn>
                                        <p:tgtEl>
                                          <p:spTgt spid="33"/>
                                        </p:tgtEl>
                                        <p:attrNameLst>
                                          <p:attrName>style.visibility</p:attrName>
                                        </p:attrNameLst>
                                      </p:cBhvr>
                                      <p:to>
                                        <p:strVal val="visible"/>
                                      </p:to>
                                    </p:set>
                                    <p:anim calcmode="lin" valueType="num">
                                      <p:cBhvr>
                                        <p:cTn id="153" dur="500" fill="hold"/>
                                        <p:tgtEl>
                                          <p:spTgt spid="33"/>
                                        </p:tgtEl>
                                        <p:attrNameLst>
                                          <p:attrName>ppt_w</p:attrName>
                                        </p:attrNameLst>
                                      </p:cBhvr>
                                      <p:tavLst>
                                        <p:tav tm="0">
                                          <p:val>
                                            <p:fltVal val="0"/>
                                          </p:val>
                                        </p:tav>
                                        <p:tav tm="100000">
                                          <p:val>
                                            <p:strVal val="#ppt_w"/>
                                          </p:val>
                                        </p:tav>
                                      </p:tavLst>
                                    </p:anim>
                                    <p:anim calcmode="lin" valueType="num">
                                      <p:cBhvr>
                                        <p:cTn id="154" dur="500" fill="hold"/>
                                        <p:tgtEl>
                                          <p:spTgt spid="33"/>
                                        </p:tgtEl>
                                        <p:attrNameLst>
                                          <p:attrName>ppt_h</p:attrName>
                                        </p:attrNameLst>
                                      </p:cBhvr>
                                      <p:tavLst>
                                        <p:tav tm="0">
                                          <p:val>
                                            <p:fltVal val="0"/>
                                          </p:val>
                                        </p:tav>
                                        <p:tav tm="100000">
                                          <p:val>
                                            <p:strVal val="#ppt_h"/>
                                          </p:val>
                                        </p:tav>
                                      </p:tavLst>
                                    </p:anim>
                                    <p:animEffect transition="in" filter="fade">
                                      <p:cBhvr>
                                        <p:cTn id="155" dur="500"/>
                                        <p:tgtEl>
                                          <p:spTgt spid="33"/>
                                        </p:tgtEl>
                                      </p:cBhvr>
                                    </p:animEffect>
                                  </p:childTnLst>
                                </p:cTn>
                              </p:par>
                            </p:childTnLst>
                          </p:cTn>
                        </p:par>
                        <p:par>
                          <p:cTn id="156" fill="hold">
                            <p:stCondLst>
                              <p:cond delay="13500"/>
                            </p:stCondLst>
                            <p:childTnLst>
                              <p:par>
                                <p:cTn id="157" presetID="0" presetClass="path" presetSubtype="0" accel="50000" decel="50000" fill="hold" grpId="1" nodeType="afterEffect">
                                  <p:stCondLst>
                                    <p:cond delay="0"/>
                                  </p:stCondLst>
                                  <p:childTnLst>
                                    <p:animMotion origin="layout" path="M 0 0 L 0.12604 0.09445 " pathEditMode="relative" ptsTypes="AA">
                                      <p:cBhvr>
                                        <p:cTn id="158" dur="2000" fill="hold"/>
                                        <p:tgtEl>
                                          <p:spTgt spid="33"/>
                                        </p:tgtEl>
                                        <p:attrNameLst>
                                          <p:attrName>ppt_x</p:attrName>
                                          <p:attrName>ppt_y</p:attrName>
                                        </p:attrNameLst>
                                      </p:cBhvr>
                                    </p:animMotion>
                                  </p:childTnLst>
                                  <p:subTnLst>
                                    <p:set>
                                      <p:cBhvr override="childStyle">
                                        <p:cTn dur="1" fill="hold" display="0" masterRel="sameClick" afterEffect="1">
                                          <p:stCondLst>
                                            <p:cond evt="end" delay="0">
                                              <p:tn val="157"/>
                                            </p:cond>
                                          </p:stCondLst>
                                        </p:cTn>
                                        <p:tgtEl>
                                          <p:spTgt spid="33"/>
                                        </p:tgtEl>
                                        <p:attrNameLst>
                                          <p:attrName>style.visibility</p:attrName>
                                        </p:attrNameLst>
                                      </p:cBhvr>
                                      <p:to>
                                        <p:strVal val="hidden"/>
                                      </p:to>
                                    </p:set>
                                  </p:subTnLst>
                                </p:cTn>
                              </p:par>
                            </p:childTnLst>
                          </p:cTn>
                        </p:par>
                        <p:par>
                          <p:cTn id="159" fill="hold">
                            <p:stCondLst>
                              <p:cond delay="15500"/>
                            </p:stCondLst>
                            <p:childTnLst>
                              <p:par>
                                <p:cTn id="160" presetID="53" presetClass="entr" presetSubtype="0" fill="hold" nodeType="afterEffect">
                                  <p:stCondLst>
                                    <p:cond delay="0"/>
                                  </p:stCondLst>
                                  <p:childTnLst>
                                    <p:set>
                                      <p:cBhvr>
                                        <p:cTn id="161" dur="1" fill="hold">
                                          <p:stCondLst>
                                            <p:cond delay="0"/>
                                          </p:stCondLst>
                                        </p:cTn>
                                        <p:tgtEl>
                                          <p:spTgt spid="27"/>
                                        </p:tgtEl>
                                        <p:attrNameLst>
                                          <p:attrName>style.visibility</p:attrName>
                                        </p:attrNameLst>
                                      </p:cBhvr>
                                      <p:to>
                                        <p:strVal val="visible"/>
                                      </p:to>
                                    </p:set>
                                    <p:anim calcmode="lin" valueType="num">
                                      <p:cBhvr>
                                        <p:cTn id="162" dur="500" fill="hold"/>
                                        <p:tgtEl>
                                          <p:spTgt spid="27"/>
                                        </p:tgtEl>
                                        <p:attrNameLst>
                                          <p:attrName>ppt_w</p:attrName>
                                        </p:attrNameLst>
                                      </p:cBhvr>
                                      <p:tavLst>
                                        <p:tav tm="0">
                                          <p:val>
                                            <p:fltVal val="0"/>
                                          </p:val>
                                        </p:tav>
                                        <p:tav tm="100000">
                                          <p:val>
                                            <p:strVal val="#ppt_w"/>
                                          </p:val>
                                        </p:tav>
                                      </p:tavLst>
                                    </p:anim>
                                    <p:anim calcmode="lin" valueType="num">
                                      <p:cBhvr>
                                        <p:cTn id="163" dur="500" fill="hold"/>
                                        <p:tgtEl>
                                          <p:spTgt spid="27"/>
                                        </p:tgtEl>
                                        <p:attrNameLst>
                                          <p:attrName>ppt_h</p:attrName>
                                        </p:attrNameLst>
                                      </p:cBhvr>
                                      <p:tavLst>
                                        <p:tav tm="0">
                                          <p:val>
                                            <p:fltVal val="0"/>
                                          </p:val>
                                        </p:tav>
                                        <p:tav tm="100000">
                                          <p:val>
                                            <p:strVal val="#ppt_h"/>
                                          </p:val>
                                        </p:tav>
                                      </p:tavLst>
                                    </p:anim>
                                    <p:animEffect transition="in" filter="fade">
                                      <p:cBhvr>
                                        <p:cTn id="164" dur="500"/>
                                        <p:tgtEl>
                                          <p:spTgt spid="27"/>
                                        </p:tgtEl>
                                      </p:cBhvr>
                                    </p:animEffect>
                                  </p:childTnLst>
                                </p:cTn>
                              </p:par>
                            </p:childTnLst>
                          </p:cTn>
                        </p:par>
                        <p:par>
                          <p:cTn id="165" fill="hold">
                            <p:stCondLst>
                              <p:cond delay="16000"/>
                            </p:stCondLst>
                            <p:childTnLst>
                              <p:par>
                                <p:cTn id="166" presetID="31" presetClass="entr" presetSubtype="0" fill="hold" grpId="0" nodeType="afterEffect">
                                  <p:stCondLst>
                                    <p:cond delay="0"/>
                                  </p:stCondLst>
                                  <p:iterate type="lt">
                                    <p:tmPct val="5000"/>
                                  </p:iterate>
                                  <p:childTnLst>
                                    <p:set>
                                      <p:cBhvr>
                                        <p:cTn id="167" dur="1" fill="hold">
                                          <p:stCondLst>
                                            <p:cond delay="0"/>
                                          </p:stCondLst>
                                        </p:cTn>
                                        <p:tgtEl>
                                          <p:spTgt spid="10"/>
                                        </p:tgtEl>
                                        <p:attrNameLst>
                                          <p:attrName>style.visibility</p:attrName>
                                        </p:attrNameLst>
                                      </p:cBhvr>
                                      <p:to>
                                        <p:strVal val="visible"/>
                                      </p:to>
                                    </p:set>
                                    <p:anim calcmode="lin" valueType="num">
                                      <p:cBhvr>
                                        <p:cTn id="168" dur="1000" fill="hold"/>
                                        <p:tgtEl>
                                          <p:spTgt spid="10"/>
                                        </p:tgtEl>
                                        <p:attrNameLst>
                                          <p:attrName>ppt_w</p:attrName>
                                        </p:attrNameLst>
                                      </p:cBhvr>
                                      <p:tavLst>
                                        <p:tav tm="0">
                                          <p:val>
                                            <p:fltVal val="0"/>
                                          </p:val>
                                        </p:tav>
                                        <p:tav tm="100000">
                                          <p:val>
                                            <p:strVal val="#ppt_w"/>
                                          </p:val>
                                        </p:tav>
                                      </p:tavLst>
                                    </p:anim>
                                    <p:anim calcmode="lin" valueType="num">
                                      <p:cBhvr>
                                        <p:cTn id="169" dur="1000" fill="hold"/>
                                        <p:tgtEl>
                                          <p:spTgt spid="10"/>
                                        </p:tgtEl>
                                        <p:attrNameLst>
                                          <p:attrName>ppt_h</p:attrName>
                                        </p:attrNameLst>
                                      </p:cBhvr>
                                      <p:tavLst>
                                        <p:tav tm="0">
                                          <p:val>
                                            <p:fltVal val="0"/>
                                          </p:val>
                                        </p:tav>
                                        <p:tav tm="100000">
                                          <p:val>
                                            <p:strVal val="#ppt_h"/>
                                          </p:val>
                                        </p:tav>
                                      </p:tavLst>
                                    </p:anim>
                                    <p:anim calcmode="lin" valueType="num">
                                      <p:cBhvr>
                                        <p:cTn id="170" dur="1000" fill="hold"/>
                                        <p:tgtEl>
                                          <p:spTgt spid="10"/>
                                        </p:tgtEl>
                                        <p:attrNameLst>
                                          <p:attrName>style.rotation</p:attrName>
                                        </p:attrNameLst>
                                      </p:cBhvr>
                                      <p:tavLst>
                                        <p:tav tm="0">
                                          <p:val>
                                            <p:fltVal val="90"/>
                                          </p:val>
                                        </p:tav>
                                        <p:tav tm="100000">
                                          <p:val>
                                            <p:fltVal val="0"/>
                                          </p:val>
                                        </p:tav>
                                      </p:tavLst>
                                    </p:anim>
                                    <p:animEffect transition="in" filter="fade">
                                      <p:cBhvr>
                                        <p:cTn id="171" dur="1000"/>
                                        <p:tgtEl>
                                          <p:spTgt spid="10"/>
                                        </p:tgtEl>
                                      </p:cBhvr>
                                    </p:animEffect>
                                  </p:childTnLst>
                                  <p:subTnLst>
                                    <p:set>
                                      <p:cBhvr override="childStyle">
                                        <p:cTn dur="1" fill="hold" display="0" masterRel="sameClick" afterEffect="1">
                                          <p:stCondLst>
                                            <p:cond evt="end" delay="0">
                                              <p:tn val="166"/>
                                            </p:cond>
                                          </p:stCondLst>
                                        </p:cTn>
                                        <p:tgtEl>
                                          <p:spTgt spid="10"/>
                                        </p:tgtEl>
                                        <p:attrNameLst>
                                          <p:attrName>style.visibility</p:attrName>
                                        </p:attrNameLst>
                                      </p:cBhvr>
                                      <p:to>
                                        <p:strVal val="hidden"/>
                                      </p:to>
                                    </p:set>
                                  </p:subTnLst>
                                </p:cTn>
                              </p:par>
                            </p:childTnLst>
                          </p:cTn>
                        </p:par>
                        <p:par>
                          <p:cTn id="172" fill="hold">
                            <p:stCondLst>
                              <p:cond delay="17000"/>
                            </p:stCondLst>
                            <p:childTnLst>
                              <p:par>
                                <p:cTn id="173" presetID="53" presetClass="entr" presetSubtype="0" fill="hold" grpId="0" nodeType="afterEffect">
                                  <p:stCondLst>
                                    <p:cond delay="0"/>
                                  </p:stCondLst>
                                  <p:childTnLst>
                                    <p:set>
                                      <p:cBhvr>
                                        <p:cTn id="174" dur="1" fill="hold">
                                          <p:stCondLst>
                                            <p:cond delay="0"/>
                                          </p:stCondLst>
                                        </p:cTn>
                                        <p:tgtEl>
                                          <p:spTgt spid="34"/>
                                        </p:tgtEl>
                                        <p:attrNameLst>
                                          <p:attrName>style.visibility</p:attrName>
                                        </p:attrNameLst>
                                      </p:cBhvr>
                                      <p:to>
                                        <p:strVal val="visible"/>
                                      </p:to>
                                    </p:set>
                                    <p:anim calcmode="lin" valueType="num">
                                      <p:cBhvr>
                                        <p:cTn id="175" dur="500" fill="hold"/>
                                        <p:tgtEl>
                                          <p:spTgt spid="34"/>
                                        </p:tgtEl>
                                        <p:attrNameLst>
                                          <p:attrName>ppt_w</p:attrName>
                                        </p:attrNameLst>
                                      </p:cBhvr>
                                      <p:tavLst>
                                        <p:tav tm="0">
                                          <p:val>
                                            <p:fltVal val="0"/>
                                          </p:val>
                                        </p:tav>
                                        <p:tav tm="100000">
                                          <p:val>
                                            <p:strVal val="#ppt_w"/>
                                          </p:val>
                                        </p:tav>
                                      </p:tavLst>
                                    </p:anim>
                                    <p:anim calcmode="lin" valueType="num">
                                      <p:cBhvr>
                                        <p:cTn id="176" dur="500" fill="hold"/>
                                        <p:tgtEl>
                                          <p:spTgt spid="34"/>
                                        </p:tgtEl>
                                        <p:attrNameLst>
                                          <p:attrName>ppt_h</p:attrName>
                                        </p:attrNameLst>
                                      </p:cBhvr>
                                      <p:tavLst>
                                        <p:tav tm="0">
                                          <p:val>
                                            <p:fltVal val="0"/>
                                          </p:val>
                                        </p:tav>
                                        <p:tav tm="100000">
                                          <p:val>
                                            <p:strVal val="#ppt_h"/>
                                          </p:val>
                                        </p:tav>
                                      </p:tavLst>
                                    </p:anim>
                                    <p:animEffect transition="in" filter="fade">
                                      <p:cBhvr>
                                        <p:cTn id="177" dur="500"/>
                                        <p:tgtEl>
                                          <p:spTgt spid="34"/>
                                        </p:tgtEl>
                                      </p:cBhvr>
                                    </p:animEffect>
                                  </p:childTnLst>
                                </p:cTn>
                              </p:par>
                            </p:childTnLst>
                          </p:cTn>
                        </p:par>
                        <p:par>
                          <p:cTn id="178" fill="hold">
                            <p:stCondLst>
                              <p:cond delay="17500"/>
                            </p:stCondLst>
                            <p:childTnLst>
                              <p:par>
                                <p:cTn id="179" presetID="0" presetClass="path" presetSubtype="0" accel="50000" decel="50000" fill="hold" grpId="1" nodeType="afterEffect">
                                  <p:stCondLst>
                                    <p:cond delay="0"/>
                                  </p:stCondLst>
                                  <p:childTnLst>
                                    <p:animMotion origin="layout" path="M 0 0 L 0.12587 0.08403 " pathEditMode="relative" ptsTypes="AA">
                                      <p:cBhvr>
                                        <p:cTn id="180" dur="2000" fill="hold"/>
                                        <p:tgtEl>
                                          <p:spTgt spid="34"/>
                                        </p:tgtEl>
                                        <p:attrNameLst>
                                          <p:attrName>ppt_x</p:attrName>
                                          <p:attrName>ppt_y</p:attrName>
                                        </p:attrNameLst>
                                      </p:cBhvr>
                                    </p:animMotion>
                                  </p:childTnLst>
                                  <p:subTnLst>
                                    <p:set>
                                      <p:cBhvr override="childStyle">
                                        <p:cTn dur="1" fill="hold" display="0" masterRel="sameClick" afterEffect="1">
                                          <p:stCondLst>
                                            <p:cond evt="end" delay="0">
                                              <p:tn val="179"/>
                                            </p:cond>
                                          </p:stCondLst>
                                        </p:cTn>
                                        <p:tgtEl>
                                          <p:spTgt spid="34"/>
                                        </p:tgtEl>
                                        <p:attrNameLst>
                                          <p:attrName>style.visibility</p:attrName>
                                        </p:attrNameLst>
                                      </p:cBhvr>
                                      <p:to>
                                        <p:strVal val="hidden"/>
                                      </p:to>
                                    </p:set>
                                  </p:subTnLst>
                                </p:cTn>
                              </p:par>
                            </p:childTnLst>
                          </p:cTn>
                        </p:par>
                        <p:par>
                          <p:cTn id="181" fill="hold">
                            <p:stCondLst>
                              <p:cond delay="19500"/>
                            </p:stCondLst>
                            <p:childTnLst>
                              <p:par>
                                <p:cTn id="182" presetID="53" presetClass="entr" presetSubtype="0" fill="hold" nodeType="afterEffect">
                                  <p:stCondLst>
                                    <p:cond delay="0"/>
                                  </p:stCondLst>
                                  <p:childTnLst>
                                    <p:set>
                                      <p:cBhvr>
                                        <p:cTn id="183" dur="1" fill="hold">
                                          <p:stCondLst>
                                            <p:cond delay="0"/>
                                          </p:stCondLst>
                                        </p:cTn>
                                        <p:tgtEl>
                                          <p:spTgt spid="28"/>
                                        </p:tgtEl>
                                        <p:attrNameLst>
                                          <p:attrName>style.visibility</p:attrName>
                                        </p:attrNameLst>
                                      </p:cBhvr>
                                      <p:to>
                                        <p:strVal val="visible"/>
                                      </p:to>
                                    </p:set>
                                    <p:anim calcmode="lin" valueType="num">
                                      <p:cBhvr>
                                        <p:cTn id="184" dur="500" fill="hold"/>
                                        <p:tgtEl>
                                          <p:spTgt spid="28"/>
                                        </p:tgtEl>
                                        <p:attrNameLst>
                                          <p:attrName>ppt_w</p:attrName>
                                        </p:attrNameLst>
                                      </p:cBhvr>
                                      <p:tavLst>
                                        <p:tav tm="0">
                                          <p:val>
                                            <p:fltVal val="0"/>
                                          </p:val>
                                        </p:tav>
                                        <p:tav tm="100000">
                                          <p:val>
                                            <p:strVal val="#ppt_w"/>
                                          </p:val>
                                        </p:tav>
                                      </p:tavLst>
                                    </p:anim>
                                    <p:anim calcmode="lin" valueType="num">
                                      <p:cBhvr>
                                        <p:cTn id="185" dur="500" fill="hold"/>
                                        <p:tgtEl>
                                          <p:spTgt spid="28"/>
                                        </p:tgtEl>
                                        <p:attrNameLst>
                                          <p:attrName>ppt_h</p:attrName>
                                        </p:attrNameLst>
                                      </p:cBhvr>
                                      <p:tavLst>
                                        <p:tav tm="0">
                                          <p:val>
                                            <p:fltVal val="0"/>
                                          </p:val>
                                        </p:tav>
                                        <p:tav tm="100000">
                                          <p:val>
                                            <p:strVal val="#ppt_h"/>
                                          </p:val>
                                        </p:tav>
                                      </p:tavLst>
                                    </p:anim>
                                    <p:animEffect transition="in" filter="fade">
                                      <p:cBhvr>
                                        <p:cTn id="186" dur="500"/>
                                        <p:tgtEl>
                                          <p:spTgt spid="28"/>
                                        </p:tgtEl>
                                      </p:cBhvr>
                                    </p:animEffect>
                                  </p:childTnLst>
                                </p:cTn>
                              </p:par>
                            </p:childTnLst>
                          </p:cTn>
                        </p:par>
                        <p:par>
                          <p:cTn id="187" fill="hold">
                            <p:stCondLst>
                              <p:cond delay="20000"/>
                            </p:stCondLst>
                            <p:childTnLst>
                              <p:par>
                                <p:cTn id="188" presetID="53" presetClass="entr" presetSubtype="0" fill="hold" grpId="0" nodeType="afterEffect">
                                  <p:stCondLst>
                                    <p:cond delay="0"/>
                                  </p:stCondLst>
                                  <p:childTnLst>
                                    <p:set>
                                      <p:cBhvr>
                                        <p:cTn id="189" dur="1" fill="hold">
                                          <p:stCondLst>
                                            <p:cond delay="0"/>
                                          </p:stCondLst>
                                        </p:cTn>
                                        <p:tgtEl>
                                          <p:spTgt spid="35"/>
                                        </p:tgtEl>
                                        <p:attrNameLst>
                                          <p:attrName>style.visibility</p:attrName>
                                        </p:attrNameLst>
                                      </p:cBhvr>
                                      <p:to>
                                        <p:strVal val="visible"/>
                                      </p:to>
                                    </p:set>
                                    <p:anim calcmode="lin" valueType="num">
                                      <p:cBhvr>
                                        <p:cTn id="190" dur="500" fill="hold"/>
                                        <p:tgtEl>
                                          <p:spTgt spid="35"/>
                                        </p:tgtEl>
                                        <p:attrNameLst>
                                          <p:attrName>ppt_w</p:attrName>
                                        </p:attrNameLst>
                                      </p:cBhvr>
                                      <p:tavLst>
                                        <p:tav tm="0">
                                          <p:val>
                                            <p:fltVal val="0"/>
                                          </p:val>
                                        </p:tav>
                                        <p:tav tm="100000">
                                          <p:val>
                                            <p:strVal val="#ppt_w"/>
                                          </p:val>
                                        </p:tav>
                                      </p:tavLst>
                                    </p:anim>
                                    <p:anim calcmode="lin" valueType="num">
                                      <p:cBhvr>
                                        <p:cTn id="191" dur="500" fill="hold"/>
                                        <p:tgtEl>
                                          <p:spTgt spid="35"/>
                                        </p:tgtEl>
                                        <p:attrNameLst>
                                          <p:attrName>ppt_h</p:attrName>
                                        </p:attrNameLst>
                                      </p:cBhvr>
                                      <p:tavLst>
                                        <p:tav tm="0">
                                          <p:val>
                                            <p:fltVal val="0"/>
                                          </p:val>
                                        </p:tav>
                                        <p:tav tm="100000">
                                          <p:val>
                                            <p:strVal val="#ppt_h"/>
                                          </p:val>
                                        </p:tav>
                                      </p:tavLst>
                                    </p:anim>
                                    <p:animEffect transition="in" filter="fade">
                                      <p:cBhvr>
                                        <p:cTn id="192" dur="500"/>
                                        <p:tgtEl>
                                          <p:spTgt spid="35"/>
                                        </p:tgtEl>
                                      </p:cBhvr>
                                    </p:animEffect>
                                  </p:childTnLst>
                                </p:cTn>
                              </p:par>
                            </p:childTnLst>
                          </p:cTn>
                        </p:par>
                        <p:par>
                          <p:cTn id="193" fill="hold">
                            <p:stCondLst>
                              <p:cond delay="20500"/>
                            </p:stCondLst>
                            <p:childTnLst>
                              <p:par>
                                <p:cTn id="194" presetID="0" presetClass="path" presetSubtype="0" accel="50000" decel="50000" fill="hold" grpId="1" nodeType="afterEffect">
                                  <p:stCondLst>
                                    <p:cond delay="0"/>
                                  </p:stCondLst>
                                  <p:childTnLst>
                                    <p:animMotion origin="layout" path="M 0 0 L 0.12604 -0.06297 " pathEditMode="relative" ptsTypes="AA">
                                      <p:cBhvr>
                                        <p:cTn id="195" dur="2000" fill="hold"/>
                                        <p:tgtEl>
                                          <p:spTgt spid="35"/>
                                        </p:tgtEl>
                                        <p:attrNameLst>
                                          <p:attrName>ppt_x</p:attrName>
                                          <p:attrName>ppt_y</p:attrName>
                                        </p:attrNameLst>
                                      </p:cBhvr>
                                    </p:animMotion>
                                  </p:childTnLst>
                                  <p:subTnLst>
                                    <p:set>
                                      <p:cBhvr override="childStyle">
                                        <p:cTn dur="1" fill="hold" display="0" masterRel="sameClick" afterEffect="1">
                                          <p:stCondLst>
                                            <p:cond evt="end" delay="0">
                                              <p:tn val="194"/>
                                            </p:cond>
                                          </p:stCondLst>
                                        </p:cTn>
                                        <p:tgtEl>
                                          <p:spTgt spid="35"/>
                                        </p:tgtEl>
                                        <p:attrNameLst>
                                          <p:attrName>style.visibility</p:attrName>
                                        </p:attrNameLst>
                                      </p:cBhvr>
                                      <p:to>
                                        <p:strVal val="hidden"/>
                                      </p:to>
                                    </p:set>
                                  </p:subTnLst>
                                </p:cTn>
                              </p:par>
                            </p:childTnLst>
                          </p:cTn>
                        </p:par>
                        <p:par>
                          <p:cTn id="196" fill="hold">
                            <p:stCondLst>
                              <p:cond delay="22500"/>
                            </p:stCondLst>
                            <p:childTnLst>
                              <p:par>
                                <p:cTn id="197" presetID="53" presetClass="entr" presetSubtype="0" fill="hold" nodeType="afterEffect">
                                  <p:stCondLst>
                                    <p:cond delay="0"/>
                                  </p:stCondLst>
                                  <p:childTnLst>
                                    <p:set>
                                      <p:cBhvr>
                                        <p:cTn id="198" dur="1" fill="hold">
                                          <p:stCondLst>
                                            <p:cond delay="0"/>
                                          </p:stCondLst>
                                        </p:cTn>
                                        <p:tgtEl>
                                          <p:spTgt spid="29"/>
                                        </p:tgtEl>
                                        <p:attrNameLst>
                                          <p:attrName>style.visibility</p:attrName>
                                        </p:attrNameLst>
                                      </p:cBhvr>
                                      <p:to>
                                        <p:strVal val="visible"/>
                                      </p:to>
                                    </p:set>
                                    <p:anim calcmode="lin" valueType="num">
                                      <p:cBhvr>
                                        <p:cTn id="199" dur="500" fill="hold"/>
                                        <p:tgtEl>
                                          <p:spTgt spid="29"/>
                                        </p:tgtEl>
                                        <p:attrNameLst>
                                          <p:attrName>ppt_w</p:attrName>
                                        </p:attrNameLst>
                                      </p:cBhvr>
                                      <p:tavLst>
                                        <p:tav tm="0">
                                          <p:val>
                                            <p:fltVal val="0"/>
                                          </p:val>
                                        </p:tav>
                                        <p:tav tm="100000">
                                          <p:val>
                                            <p:strVal val="#ppt_w"/>
                                          </p:val>
                                        </p:tav>
                                      </p:tavLst>
                                    </p:anim>
                                    <p:anim calcmode="lin" valueType="num">
                                      <p:cBhvr>
                                        <p:cTn id="200" dur="500" fill="hold"/>
                                        <p:tgtEl>
                                          <p:spTgt spid="29"/>
                                        </p:tgtEl>
                                        <p:attrNameLst>
                                          <p:attrName>ppt_h</p:attrName>
                                        </p:attrNameLst>
                                      </p:cBhvr>
                                      <p:tavLst>
                                        <p:tav tm="0">
                                          <p:val>
                                            <p:fltVal val="0"/>
                                          </p:val>
                                        </p:tav>
                                        <p:tav tm="100000">
                                          <p:val>
                                            <p:strVal val="#ppt_h"/>
                                          </p:val>
                                        </p:tav>
                                      </p:tavLst>
                                    </p:anim>
                                    <p:animEffect transition="in" filter="fade">
                                      <p:cBhvr>
                                        <p:cTn id="20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23" grpId="0"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Arrondir un rectangle avec un coin diagonal 72"/>
          <p:cNvSpPr/>
          <p:nvPr/>
        </p:nvSpPr>
        <p:spPr>
          <a:xfrm>
            <a:off x="6215074" y="1857364"/>
            <a:ext cx="2214578" cy="642942"/>
          </a:xfrm>
          <a:prstGeom prst="round2DiagRect">
            <a:avLst/>
          </a:prstGeom>
        </p:spPr>
        <p:style>
          <a:lnRef idx="1">
            <a:schemeClr val="accent5"/>
          </a:lnRef>
          <a:fillRef idx="2">
            <a:schemeClr val="accent5"/>
          </a:fillRef>
          <a:effectRef idx="1">
            <a:schemeClr val="accent5"/>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dirty="0" smtClean="0">
                <a:solidFill>
                  <a:schemeClr val="tx1"/>
                </a:solidFill>
                <a:latin typeface="Garamond" pitchFamily="18" charset="0"/>
              </a:rPr>
              <a:t>Diffusion </a:t>
            </a:r>
            <a:endParaRPr lang="fr-FR" dirty="0">
              <a:solidFill>
                <a:schemeClr val="tx1"/>
              </a:solidFill>
              <a:latin typeface="Garamond" pitchFamily="18" charset="0"/>
            </a:endParaRPr>
          </a:p>
        </p:txBody>
      </p:sp>
      <p:sp>
        <p:nvSpPr>
          <p:cNvPr id="74" name="Arrondir un rectangle avec un coin diagonal 73"/>
          <p:cNvSpPr/>
          <p:nvPr/>
        </p:nvSpPr>
        <p:spPr>
          <a:xfrm>
            <a:off x="3357554" y="1857364"/>
            <a:ext cx="2214578" cy="642942"/>
          </a:xfrm>
          <a:prstGeom prst="round2DiagRect">
            <a:avLst/>
          </a:prstGeom>
        </p:spPr>
        <p:style>
          <a:lnRef idx="1">
            <a:schemeClr val="accent5"/>
          </a:lnRef>
          <a:fillRef idx="2">
            <a:schemeClr val="accent5"/>
          </a:fillRef>
          <a:effectRef idx="1">
            <a:schemeClr val="accent5"/>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dirty="0" smtClean="0">
                <a:solidFill>
                  <a:schemeClr val="tx1"/>
                </a:solidFill>
                <a:latin typeface="Garamond" pitchFamily="18" charset="0"/>
              </a:rPr>
              <a:t>Routage point à point</a:t>
            </a:r>
            <a:endParaRPr lang="fr-FR" dirty="0">
              <a:solidFill>
                <a:schemeClr val="tx1"/>
              </a:solidFill>
              <a:latin typeface="Garamond" pitchFamily="18" charset="0"/>
            </a:endParaRPr>
          </a:p>
        </p:txBody>
      </p:sp>
      <p:sp>
        <p:nvSpPr>
          <p:cNvPr id="75" name="Arrondir un rectangle avec un coin diagonal 74"/>
          <p:cNvSpPr/>
          <p:nvPr/>
        </p:nvSpPr>
        <p:spPr>
          <a:xfrm>
            <a:off x="500034" y="1857364"/>
            <a:ext cx="2214578" cy="642942"/>
          </a:xfrm>
          <a:prstGeom prst="round2DiagRect">
            <a:avLst/>
          </a:prstGeom>
        </p:spPr>
        <p:style>
          <a:lnRef idx="1">
            <a:schemeClr val="accent5"/>
          </a:lnRef>
          <a:fillRef idx="2">
            <a:schemeClr val="accent5"/>
          </a:fillRef>
          <a:effectRef idx="1">
            <a:schemeClr val="accent5"/>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dirty="0">
                <a:solidFill>
                  <a:schemeClr val="tx1"/>
                </a:solidFill>
                <a:latin typeface="Garamond" pitchFamily="18" charset="0"/>
              </a:rPr>
              <a:t>M</a:t>
            </a:r>
            <a:r>
              <a:rPr lang="fr-FR" dirty="0" smtClean="0">
                <a:solidFill>
                  <a:schemeClr val="tx1"/>
                </a:solidFill>
                <a:latin typeface="Garamond" pitchFamily="18" charset="0"/>
              </a:rPr>
              <a:t>ultipoint</a:t>
            </a:r>
            <a:endParaRPr lang="fr-FR" dirty="0">
              <a:solidFill>
                <a:schemeClr val="tx1"/>
              </a:solidFill>
              <a:latin typeface="Garamond" pitchFamily="18" charset="0"/>
            </a:endParaRPr>
          </a:p>
        </p:txBody>
      </p:sp>
      <p:sp>
        <p:nvSpPr>
          <p:cNvPr id="76" name="Rectangle à coins arrondis 75"/>
          <p:cNvSpPr/>
          <p:nvPr/>
        </p:nvSpPr>
        <p:spPr>
          <a:xfrm>
            <a:off x="3286116" y="785818"/>
            <a:ext cx="2214578" cy="42860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dirty="0">
                <a:solidFill>
                  <a:schemeClr val="tx1"/>
                </a:solidFill>
                <a:latin typeface="Garamond" pitchFamily="18" charset="0"/>
              </a:rPr>
              <a:t>R</a:t>
            </a:r>
            <a:r>
              <a:rPr lang="fr-FR" dirty="0" smtClean="0">
                <a:solidFill>
                  <a:schemeClr val="tx1"/>
                </a:solidFill>
                <a:latin typeface="Garamond" pitchFamily="18" charset="0"/>
              </a:rPr>
              <a:t>outage</a:t>
            </a:r>
            <a:endParaRPr lang="fr-FR" dirty="0">
              <a:solidFill>
                <a:schemeClr val="tx1"/>
              </a:solidFill>
              <a:latin typeface="Garamond" pitchFamily="18" charset="0"/>
            </a:endParaRPr>
          </a:p>
        </p:txBody>
      </p:sp>
      <p:sp>
        <p:nvSpPr>
          <p:cNvPr id="77" name="Rectangle à coins arrondis 76"/>
          <p:cNvSpPr/>
          <p:nvPr/>
        </p:nvSpPr>
        <p:spPr>
          <a:xfrm>
            <a:off x="5857884" y="3214722"/>
            <a:ext cx="2143140" cy="42859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dirty="0" smtClean="0">
                <a:solidFill>
                  <a:schemeClr val="tx1"/>
                </a:solidFill>
                <a:latin typeface="Garamond" pitchFamily="18" charset="0"/>
              </a:rPr>
              <a:t>plat</a:t>
            </a:r>
            <a:endParaRPr lang="fr-FR" dirty="0">
              <a:solidFill>
                <a:schemeClr val="tx1"/>
              </a:solidFill>
              <a:latin typeface="Garamond" pitchFamily="18" charset="0"/>
            </a:endParaRPr>
          </a:p>
        </p:txBody>
      </p:sp>
      <p:sp>
        <p:nvSpPr>
          <p:cNvPr id="78" name="Rectangle à coins arrondis 77"/>
          <p:cNvSpPr/>
          <p:nvPr/>
        </p:nvSpPr>
        <p:spPr>
          <a:xfrm>
            <a:off x="785786" y="3171824"/>
            <a:ext cx="2100289" cy="40001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dirty="0" smtClean="0">
                <a:solidFill>
                  <a:schemeClr val="tx1"/>
                </a:solidFill>
                <a:latin typeface="Garamond" pitchFamily="18" charset="0"/>
              </a:rPr>
              <a:t>Hiérarchique </a:t>
            </a:r>
            <a:endParaRPr lang="fr-FR" dirty="0">
              <a:solidFill>
                <a:schemeClr val="tx1"/>
              </a:solidFill>
              <a:latin typeface="Garamond" pitchFamily="18" charset="0"/>
            </a:endParaRPr>
          </a:p>
        </p:txBody>
      </p:sp>
      <p:sp>
        <p:nvSpPr>
          <p:cNvPr id="79" name="Arrondir un rectangle avec un coin diagonal 78"/>
          <p:cNvSpPr/>
          <p:nvPr/>
        </p:nvSpPr>
        <p:spPr>
          <a:xfrm>
            <a:off x="7286644" y="4214782"/>
            <a:ext cx="1714512" cy="642942"/>
          </a:xfrm>
          <a:prstGeom prst="round2DiagRect">
            <a:avLst/>
          </a:prstGeom>
        </p:spPr>
        <p:style>
          <a:lnRef idx="1">
            <a:schemeClr val="accent5"/>
          </a:lnRef>
          <a:fillRef idx="2">
            <a:schemeClr val="accent5"/>
          </a:fillRef>
          <a:effectRef idx="1">
            <a:schemeClr val="accent5"/>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dirty="0" smtClean="0">
                <a:solidFill>
                  <a:schemeClr val="tx1"/>
                </a:solidFill>
                <a:latin typeface="Garamond" pitchFamily="18" charset="0"/>
              </a:rPr>
              <a:t>Orientés destination</a:t>
            </a:r>
            <a:endParaRPr lang="fr-FR" dirty="0">
              <a:solidFill>
                <a:schemeClr val="tx1"/>
              </a:solidFill>
              <a:latin typeface="Garamond" pitchFamily="18" charset="0"/>
            </a:endParaRPr>
          </a:p>
        </p:txBody>
      </p:sp>
      <p:sp>
        <p:nvSpPr>
          <p:cNvPr id="80" name="Arrondir un rectangle avec un coin diagonal 79"/>
          <p:cNvSpPr/>
          <p:nvPr/>
        </p:nvSpPr>
        <p:spPr>
          <a:xfrm>
            <a:off x="4643438" y="4214782"/>
            <a:ext cx="1857388" cy="642942"/>
          </a:xfrm>
          <a:prstGeom prst="round2DiagRect">
            <a:avLst/>
          </a:prstGeom>
        </p:spPr>
        <p:style>
          <a:lnRef idx="1">
            <a:schemeClr val="accent5"/>
          </a:lnRef>
          <a:fillRef idx="2">
            <a:schemeClr val="accent5"/>
          </a:fillRef>
          <a:effectRef idx="1">
            <a:schemeClr val="accent5"/>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dirty="0" smtClean="0">
                <a:solidFill>
                  <a:schemeClr val="tx1"/>
                </a:solidFill>
                <a:latin typeface="Garamond" pitchFamily="18" charset="0"/>
              </a:rPr>
              <a:t>Orientés topologie </a:t>
            </a:r>
            <a:endParaRPr lang="fr-FR" dirty="0">
              <a:solidFill>
                <a:schemeClr val="tx1"/>
              </a:solidFill>
              <a:latin typeface="Garamond" pitchFamily="18" charset="0"/>
            </a:endParaRPr>
          </a:p>
        </p:txBody>
      </p:sp>
      <p:sp>
        <p:nvSpPr>
          <p:cNvPr id="81" name="Arrondir un rectangle avec un coin diagonal 80"/>
          <p:cNvSpPr/>
          <p:nvPr/>
        </p:nvSpPr>
        <p:spPr>
          <a:xfrm>
            <a:off x="2000232" y="4143344"/>
            <a:ext cx="1928826" cy="642942"/>
          </a:xfrm>
          <a:prstGeom prst="round2DiagRect">
            <a:avLst/>
          </a:prstGeom>
        </p:spPr>
        <p:style>
          <a:lnRef idx="1">
            <a:schemeClr val="accent5"/>
          </a:lnRef>
          <a:fillRef idx="2">
            <a:schemeClr val="accent5"/>
          </a:fillRef>
          <a:effectRef idx="1">
            <a:schemeClr val="accent5"/>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dirty="0" smtClean="0">
                <a:solidFill>
                  <a:schemeClr val="tx1"/>
                </a:solidFill>
                <a:latin typeface="Garamond" pitchFamily="18" charset="0"/>
              </a:rPr>
              <a:t>Partitionnement  </a:t>
            </a:r>
            <a:endParaRPr lang="fr-FR" dirty="0">
              <a:solidFill>
                <a:schemeClr val="tx1"/>
              </a:solidFill>
              <a:latin typeface="Garamond" pitchFamily="18" charset="0"/>
            </a:endParaRPr>
          </a:p>
        </p:txBody>
      </p:sp>
      <p:sp>
        <p:nvSpPr>
          <p:cNvPr id="82" name="Arrondir un rectangle avec un coin diagonal 81"/>
          <p:cNvSpPr/>
          <p:nvPr/>
        </p:nvSpPr>
        <p:spPr>
          <a:xfrm>
            <a:off x="35655" y="4143344"/>
            <a:ext cx="1750263" cy="642942"/>
          </a:xfrm>
          <a:prstGeom prst="round2DiagRect">
            <a:avLst/>
          </a:prstGeom>
        </p:spPr>
        <p:style>
          <a:lnRef idx="1">
            <a:schemeClr val="accent5"/>
          </a:lnRef>
          <a:fillRef idx="2">
            <a:schemeClr val="accent5"/>
          </a:fillRef>
          <a:effectRef idx="1">
            <a:schemeClr val="accent5"/>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dirty="0" smtClean="0">
                <a:solidFill>
                  <a:schemeClr val="tx1"/>
                </a:solidFill>
                <a:latin typeface="Garamond" pitchFamily="18" charset="0"/>
              </a:rPr>
              <a:t>Sélection des voisins  </a:t>
            </a:r>
            <a:endParaRPr lang="fr-FR" dirty="0">
              <a:solidFill>
                <a:schemeClr val="tx1"/>
              </a:solidFill>
              <a:latin typeface="Garamond" pitchFamily="18" charset="0"/>
            </a:endParaRPr>
          </a:p>
        </p:txBody>
      </p:sp>
      <p:sp>
        <p:nvSpPr>
          <p:cNvPr id="83" name="Arrondir un rectangle avec un coin diagonal 82"/>
          <p:cNvSpPr/>
          <p:nvPr/>
        </p:nvSpPr>
        <p:spPr>
          <a:xfrm>
            <a:off x="3714744" y="5429240"/>
            <a:ext cx="1143008" cy="642942"/>
          </a:xfrm>
          <a:prstGeom prst="round2DiagRect">
            <a:avLst/>
          </a:prstGeom>
        </p:spPr>
        <p:style>
          <a:lnRef idx="1">
            <a:schemeClr val="accent4"/>
          </a:lnRef>
          <a:fillRef idx="2">
            <a:schemeClr val="accent4"/>
          </a:fillRef>
          <a:effectRef idx="1">
            <a:schemeClr val="accent4"/>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dirty="0" smtClean="0">
                <a:solidFill>
                  <a:schemeClr val="tx1"/>
                </a:solidFill>
                <a:latin typeface="Garamond" pitchFamily="18" charset="0"/>
              </a:rPr>
              <a:t>Proactif </a:t>
            </a:r>
            <a:endParaRPr lang="fr-FR" dirty="0">
              <a:solidFill>
                <a:schemeClr val="tx1"/>
              </a:solidFill>
              <a:latin typeface="Garamond" pitchFamily="18" charset="0"/>
            </a:endParaRPr>
          </a:p>
        </p:txBody>
      </p:sp>
      <p:sp>
        <p:nvSpPr>
          <p:cNvPr id="84" name="Arrondir un rectangle avec un coin diagonal 83"/>
          <p:cNvSpPr/>
          <p:nvPr/>
        </p:nvSpPr>
        <p:spPr>
          <a:xfrm>
            <a:off x="5429256" y="5429240"/>
            <a:ext cx="1143008" cy="642942"/>
          </a:xfrm>
          <a:prstGeom prst="round2DiagRect">
            <a:avLst/>
          </a:prstGeom>
        </p:spPr>
        <p:style>
          <a:lnRef idx="1">
            <a:schemeClr val="accent4"/>
          </a:lnRef>
          <a:fillRef idx="2">
            <a:schemeClr val="accent4"/>
          </a:fillRef>
          <a:effectRef idx="1">
            <a:schemeClr val="accent4"/>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dirty="0" smtClean="0">
                <a:solidFill>
                  <a:schemeClr val="tx1"/>
                </a:solidFill>
                <a:latin typeface="Garamond" pitchFamily="18" charset="0"/>
              </a:rPr>
              <a:t>Réactif </a:t>
            </a:r>
            <a:endParaRPr lang="fr-FR" dirty="0">
              <a:solidFill>
                <a:schemeClr val="tx1"/>
              </a:solidFill>
              <a:latin typeface="Garamond" pitchFamily="18" charset="0"/>
            </a:endParaRPr>
          </a:p>
        </p:txBody>
      </p:sp>
      <p:sp>
        <p:nvSpPr>
          <p:cNvPr id="85" name="Arrondir un rectangle avec un coin diagonal 84"/>
          <p:cNvSpPr/>
          <p:nvPr/>
        </p:nvSpPr>
        <p:spPr>
          <a:xfrm>
            <a:off x="6715140" y="5429228"/>
            <a:ext cx="1143008" cy="642942"/>
          </a:xfrm>
          <a:prstGeom prst="round2DiagRect">
            <a:avLst/>
          </a:prstGeom>
        </p:spPr>
        <p:style>
          <a:lnRef idx="1">
            <a:schemeClr val="accent4"/>
          </a:lnRef>
          <a:fillRef idx="2">
            <a:schemeClr val="accent4"/>
          </a:fillRef>
          <a:effectRef idx="1">
            <a:schemeClr val="accent4"/>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dirty="0" smtClean="0">
                <a:solidFill>
                  <a:schemeClr val="tx1"/>
                </a:solidFill>
                <a:latin typeface="Garamond" pitchFamily="18" charset="0"/>
              </a:rPr>
              <a:t>Proactif </a:t>
            </a:r>
            <a:endParaRPr lang="fr-FR" dirty="0">
              <a:solidFill>
                <a:schemeClr val="tx1"/>
              </a:solidFill>
              <a:latin typeface="Garamond" pitchFamily="18" charset="0"/>
            </a:endParaRPr>
          </a:p>
        </p:txBody>
      </p:sp>
      <p:sp>
        <p:nvSpPr>
          <p:cNvPr id="86" name="Arrondir un rectangle avec un coin diagonal 85"/>
          <p:cNvSpPr/>
          <p:nvPr/>
        </p:nvSpPr>
        <p:spPr>
          <a:xfrm>
            <a:off x="8143900" y="5429228"/>
            <a:ext cx="928694" cy="642942"/>
          </a:xfrm>
          <a:prstGeom prst="round2DiagRect">
            <a:avLst/>
          </a:prstGeom>
        </p:spPr>
        <p:style>
          <a:lnRef idx="1">
            <a:schemeClr val="accent4"/>
          </a:lnRef>
          <a:fillRef idx="2">
            <a:schemeClr val="accent4"/>
          </a:fillRef>
          <a:effectRef idx="1">
            <a:schemeClr val="accent4"/>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fr-FR" dirty="0" smtClean="0">
                <a:solidFill>
                  <a:schemeClr val="tx1"/>
                </a:solidFill>
                <a:latin typeface="Garamond" pitchFamily="18" charset="0"/>
              </a:rPr>
              <a:t>Réactif </a:t>
            </a:r>
            <a:endParaRPr lang="fr-FR" dirty="0">
              <a:solidFill>
                <a:schemeClr val="tx1"/>
              </a:solidFill>
              <a:latin typeface="Garamond" pitchFamily="18" charset="0"/>
            </a:endParaRPr>
          </a:p>
        </p:txBody>
      </p:sp>
      <p:sp>
        <p:nvSpPr>
          <p:cNvPr id="87" name="Flèche droite 86"/>
          <p:cNvSpPr/>
          <p:nvPr/>
        </p:nvSpPr>
        <p:spPr>
          <a:xfrm rot="9483063" flipV="1">
            <a:off x="2492071" y="1415995"/>
            <a:ext cx="994881" cy="265040"/>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89" name="Flèche droite 88"/>
          <p:cNvSpPr/>
          <p:nvPr/>
        </p:nvSpPr>
        <p:spPr>
          <a:xfrm rot="5400000" flipV="1">
            <a:off x="4196944" y="1410870"/>
            <a:ext cx="571517" cy="321471"/>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90" name="Flèche droite 89"/>
          <p:cNvSpPr/>
          <p:nvPr/>
        </p:nvSpPr>
        <p:spPr>
          <a:xfrm rot="8478669" flipV="1">
            <a:off x="4437161" y="5045158"/>
            <a:ext cx="668735" cy="196650"/>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91" name="Flèche droite 90"/>
          <p:cNvSpPr/>
          <p:nvPr/>
        </p:nvSpPr>
        <p:spPr>
          <a:xfrm rot="1550675" flipV="1">
            <a:off x="5369729" y="5002518"/>
            <a:ext cx="712548" cy="210499"/>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92" name="Flèche droite 91"/>
          <p:cNvSpPr/>
          <p:nvPr/>
        </p:nvSpPr>
        <p:spPr>
          <a:xfrm rot="1848363" flipV="1">
            <a:off x="8228648" y="5021779"/>
            <a:ext cx="687762" cy="241454"/>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93" name="Flèche droite 92"/>
          <p:cNvSpPr/>
          <p:nvPr/>
        </p:nvSpPr>
        <p:spPr>
          <a:xfrm rot="8688252" flipV="1">
            <a:off x="7365601" y="5048343"/>
            <a:ext cx="699342" cy="247907"/>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95" name="Flèche droite 94"/>
          <p:cNvSpPr/>
          <p:nvPr/>
        </p:nvSpPr>
        <p:spPr>
          <a:xfrm rot="1416216" flipV="1">
            <a:off x="5227898" y="2707383"/>
            <a:ext cx="1117551" cy="295945"/>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96" name="Flèche droite 95"/>
          <p:cNvSpPr/>
          <p:nvPr/>
        </p:nvSpPr>
        <p:spPr>
          <a:xfrm rot="8811873" flipV="1">
            <a:off x="709028" y="3769186"/>
            <a:ext cx="785819" cy="214315"/>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97" name="Flèche droite 96"/>
          <p:cNvSpPr/>
          <p:nvPr/>
        </p:nvSpPr>
        <p:spPr>
          <a:xfrm rot="1765125" flipV="1">
            <a:off x="2212574" y="3723835"/>
            <a:ext cx="785819" cy="214315"/>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98" name="Flèche droite 97"/>
          <p:cNvSpPr/>
          <p:nvPr/>
        </p:nvSpPr>
        <p:spPr>
          <a:xfrm rot="8478669" flipV="1">
            <a:off x="5767206" y="3849852"/>
            <a:ext cx="785819" cy="214315"/>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99" name="Flèche droite 98"/>
          <p:cNvSpPr/>
          <p:nvPr/>
        </p:nvSpPr>
        <p:spPr>
          <a:xfrm rot="1836522" flipV="1">
            <a:off x="7572212" y="3828442"/>
            <a:ext cx="785819" cy="214315"/>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100" name="Titre 33"/>
          <p:cNvSpPr>
            <a:spLocks noGrp="1"/>
          </p:cNvSpPr>
          <p:nvPr/>
        </p:nvSpPr>
        <p:spPr>
          <a:xfrm>
            <a:off x="-928726" y="6072182"/>
            <a:ext cx="5286412" cy="4286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1800" dirty="0" smtClean="0">
                <a:latin typeface="Garamond" pitchFamily="18" charset="0"/>
              </a:rPr>
              <a:t>Protocoles RFC au niveau de l’IETF</a:t>
            </a:r>
            <a:endParaRPr lang="fr-FR" sz="1800" dirty="0">
              <a:latin typeface="Garamond" pitchFamily="18" charset="0"/>
            </a:endParaRPr>
          </a:p>
        </p:txBody>
      </p:sp>
      <p:sp>
        <p:nvSpPr>
          <p:cNvPr id="101" name="Titre 33"/>
          <p:cNvSpPr txBox="1">
            <a:spLocks/>
          </p:cNvSpPr>
          <p:nvPr/>
        </p:nvSpPr>
        <p:spPr>
          <a:xfrm>
            <a:off x="-142908" y="4929162"/>
            <a:ext cx="1785950" cy="642942"/>
          </a:xfrm>
          <a:prstGeom prst="rect">
            <a:avLst/>
          </a:prstGeom>
        </p:spPr>
        <p:txBody>
          <a:bodyPr vert="horz" lIns="91440" tIns="45720" rIns="91440" bIns="45720" rtlCol="0" anchor="ctr">
            <a:norm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b="1" dirty="0" smtClean="0">
                <a:latin typeface="Garamond" pitchFamily="18" charset="0"/>
                <a:ea typeface="+mj-ea"/>
                <a:cs typeface="+mj-cs"/>
              </a:rPr>
              <a:t>OLSR</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1800" b="1" i="0" u="none" strike="noStrike" kern="1200" cap="none" spc="0" normalizeH="0" baseline="0" noProof="0" dirty="0" smtClean="0">
                <a:ln>
                  <a:noFill/>
                </a:ln>
                <a:solidFill>
                  <a:schemeClr val="tx1"/>
                </a:solidFill>
                <a:effectLst/>
                <a:uLnTx/>
                <a:uFillTx/>
                <a:latin typeface="Garamond" pitchFamily="18" charset="0"/>
                <a:ea typeface="+mj-ea"/>
                <a:cs typeface="+mj-cs"/>
              </a:rPr>
              <a:t>ZRP</a:t>
            </a:r>
          </a:p>
        </p:txBody>
      </p:sp>
      <p:sp>
        <p:nvSpPr>
          <p:cNvPr id="102" name="Titre 33"/>
          <p:cNvSpPr txBox="1">
            <a:spLocks/>
          </p:cNvSpPr>
          <p:nvPr/>
        </p:nvSpPr>
        <p:spPr>
          <a:xfrm>
            <a:off x="1643042" y="4857736"/>
            <a:ext cx="2357454" cy="928694"/>
          </a:xfrm>
          <a:prstGeom prst="rect">
            <a:avLst/>
          </a:prstGeom>
        </p:spPr>
        <p:txBody>
          <a:bodyPr vert="horz" lIns="91440" tIns="45720" rIns="91440" bIns="45720" rtlCol="0" anchor="ctr">
            <a:normAutofit fontScale="92500" lnSpcReduction="20000"/>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lang="fr-FR" b="1" dirty="0" smtClean="0">
              <a:solidFill>
                <a:schemeClr val="accent2"/>
              </a:solidFill>
              <a:latin typeface="Garamond" pitchFamily="18" charset="0"/>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fr-FR" b="1" dirty="0" smtClean="0">
                <a:latin typeface="Garamond" pitchFamily="18" charset="0"/>
                <a:ea typeface="+mj-ea"/>
                <a:cs typeface="+mj-cs"/>
              </a:rPr>
              <a:t>GCSR</a:t>
            </a:r>
          </a:p>
          <a:p>
            <a:pPr marL="0" marR="0" lvl="0" indent="0" algn="ctr" defTabSz="914400" rtl="0" eaLnBrk="1" fontAlgn="auto" latinLnBrk="0" hangingPunct="1">
              <a:lnSpc>
                <a:spcPct val="100000"/>
              </a:lnSpc>
              <a:spcBef>
                <a:spcPct val="0"/>
              </a:spcBef>
              <a:spcAft>
                <a:spcPts val="0"/>
              </a:spcAft>
              <a:buClrTx/>
              <a:buSzTx/>
              <a:buFontTx/>
              <a:buNone/>
              <a:tabLst/>
              <a:defRPr/>
            </a:pPr>
            <a:r>
              <a:rPr lang="fr-FR" b="1" dirty="0" smtClean="0">
                <a:latin typeface="Garamond" pitchFamily="18" charset="0"/>
                <a:ea typeface="+mj-ea"/>
                <a:cs typeface="+mj-cs"/>
              </a:rPr>
              <a:t>CBRP</a:t>
            </a:r>
          </a:p>
          <a:p>
            <a:pPr marL="0" marR="0" lvl="0" indent="0" algn="ctr" defTabSz="914400" rtl="0" eaLnBrk="1" fontAlgn="auto" latinLnBrk="0" hangingPunct="1">
              <a:lnSpc>
                <a:spcPct val="100000"/>
              </a:lnSpc>
              <a:spcBef>
                <a:spcPct val="0"/>
              </a:spcBef>
              <a:spcAft>
                <a:spcPts val="0"/>
              </a:spcAft>
              <a:buClrTx/>
              <a:buSzTx/>
              <a:buFontTx/>
              <a:buNone/>
              <a:tabLst/>
              <a:defRPr/>
            </a:pPr>
            <a:r>
              <a:rPr lang="fr-FR" b="1" dirty="0" smtClean="0">
                <a:latin typeface="Garamond" pitchFamily="18" charset="0"/>
                <a:ea typeface="+mj-ea"/>
                <a:cs typeface="+mj-cs"/>
              </a:rPr>
              <a:t>HSR</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fr-FR" sz="1800" b="0" i="0" u="none" strike="noStrike" kern="1200" cap="none" spc="0" normalizeH="0" baseline="0" noProof="0" dirty="0" smtClean="0">
              <a:ln>
                <a:noFill/>
              </a:ln>
              <a:solidFill>
                <a:schemeClr val="tx1"/>
              </a:solidFill>
              <a:effectLst/>
              <a:uLnTx/>
              <a:uFillTx/>
              <a:latin typeface="Garamond" pitchFamily="18" charset="0"/>
              <a:ea typeface="+mj-ea"/>
              <a:cs typeface="+mj-cs"/>
            </a:endParaRPr>
          </a:p>
        </p:txBody>
      </p:sp>
      <p:sp>
        <p:nvSpPr>
          <p:cNvPr id="103" name="Titre 33"/>
          <p:cNvSpPr txBox="1">
            <a:spLocks/>
          </p:cNvSpPr>
          <p:nvPr/>
        </p:nvSpPr>
        <p:spPr>
          <a:xfrm>
            <a:off x="3178959" y="6286496"/>
            <a:ext cx="2500330" cy="857280"/>
          </a:xfrm>
          <a:prstGeom prst="rect">
            <a:avLst/>
          </a:prstGeom>
        </p:spPr>
        <p:txBody>
          <a:bodyPr vert="horz" lIns="91440" tIns="45720" rIns="91440" bIns="45720" rtlCol="0" anchor="ctr">
            <a:normAutofit fontScale="92500" lnSpcReduction="10000"/>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b="1" dirty="0" smtClean="0">
                <a:latin typeface="Garamond" pitchFamily="18" charset="0"/>
                <a:ea typeface="+mj-ea"/>
                <a:cs typeface="+mj-cs"/>
              </a:rPr>
              <a:t>GSR</a:t>
            </a:r>
          </a:p>
          <a:p>
            <a:pPr marL="0" marR="0" lvl="0" indent="0" algn="ctr" defTabSz="914400" rtl="0" eaLnBrk="1" fontAlgn="auto" latinLnBrk="0" hangingPunct="1">
              <a:lnSpc>
                <a:spcPct val="100000"/>
              </a:lnSpc>
              <a:spcBef>
                <a:spcPct val="0"/>
              </a:spcBef>
              <a:spcAft>
                <a:spcPts val="0"/>
              </a:spcAft>
              <a:buClrTx/>
              <a:buSzTx/>
              <a:buFontTx/>
              <a:buNone/>
              <a:tabLst/>
              <a:defRPr/>
            </a:pPr>
            <a:r>
              <a:rPr lang="fr-FR" b="1" dirty="0" smtClean="0">
                <a:latin typeface="Garamond" pitchFamily="18" charset="0"/>
                <a:ea typeface="+mj-ea"/>
                <a:cs typeface="+mj-cs"/>
              </a:rPr>
              <a:t>FSR</a:t>
            </a:r>
          </a:p>
          <a:p>
            <a:pPr marL="0" marR="0" lvl="0" indent="0" algn="ctr" defTabSz="914400" rtl="0" eaLnBrk="1" fontAlgn="auto" latinLnBrk="0" hangingPunct="1">
              <a:lnSpc>
                <a:spcPct val="100000"/>
              </a:lnSpc>
              <a:spcBef>
                <a:spcPct val="0"/>
              </a:spcBef>
              <a:spcAft>
                <a:spcPts val="0"/>
              </a:spcAft>
              <a:buClrTx/>
              <a:buSzTx/>
              <a:buFontTx/>
              <a:buNone/>
              <a:tabLst/>
              <a:defRPr/>
            </a:pPr>
            <a:r>
              <a:rPr lang="fr-FR" b="1" dirty="0" smtClean="0">
                <a:latin typeface="Garamond" pitchFamily="18" charset="0"/>
                <a:ea typeface="+mj-ea"/>
                <a:cs typeface="+mj-cs"/>
              </a:rPr>
              <a:t>TBRPF</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fr-FR" dirty="0" smtClean="0">
              <a:latin typeface="Garamond" pitchFamily="18" charset="0"/>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fr-FR" sz="1800" b="0" i="0" u="none" strike="noStrike" kern="1200" cap="none" spc="0" normalizeH="0" baseline="0" noProof="0" dirty="0" smtClean="0">
              <a:ln>
                <a:noFill/>
              </a:ln>
              <a:solidFill>
                <a:schemeClr val="tx1"/>
              </a:solidFill>
              <a:effectLst/>
              <a:uLnTx/>
              <a:uFillTx/>
              <a:latin typeface="Garamond" pitchFamily="18" charset="0"/>
              <a:ea typeface="+mj-ea"/>
              <a:cs typeface="+mj-cs"/>
            </a:endParaRPr>
          </a:p>
        </p:txBody>
      </p:sp>
      <p:sp>
        <p:nvSpPr>
          <p:cNvPr id="104" name="Titre 33"/>
          <p:cNvSpPr txBox="1">
            <a:spLocks/>
          </p:cNvSpPr>
          <p:nvPr/>
        </p:nvSpPr>
        <p:spPr>
          <a:xfrm>
            <a:off x="5143504" y="5857868"/>
            <a:ext cx="2000264" cy="928718"/>
          </a:xfrm>
          <a:prstGeom prst="rect">
            <a:avLst/>
          </a:prstGeom>
        </p:spPr>
        <p:txBody>
          <a:bodyPr vert="horz" lIns="91440" tIns="45720" rIns="91440" bIns="45720" rtlCol="0" anchor="ctr">
            <a:norm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b="1" dirty="0" smtClean="0">
                <a:latin typeface="Garamond" pitchFamily="18" charset="0"/>
                <a:ea typeface="+mj-ea"/>
                <a:cs typeface="+mj-cs"/>
              </a:rPr>
              <a:t>DSR</a:t>
            </a:r>
            <a:endParaRPr kumimoji="0" lang="fr-FR" sz="1800" b="1" i="0" u="none" strike="noStrike" kern="1200" cap="none" spc="0" normalizeH="0" baseline="0" noProof="0" dirty="0" smtClean="0">
              <a:ln>
                <a:noFill/>
              </a:ln>
              <a:effectLst/>
              <a:uLnTx/>
              <a:uFillTx/>
              <a:latin typeface="Garamond" pitchFamily="18" charset="0"/>
              <a:ea typeface="+mj-ea"/>
              <a:cs typeface="+mj-cs"/>
            </a:endParaRPr>
          </a:p>
        </p:txBody>
      </p:sp>
      <p:sp>
        <p:nvSpPr>
          <p:cNvPr id="105" name="Titre 33"/>
          <p:cNvSpPr txBox="1">
            <a:spLocks/>
          </p:cNvSpPr>
          <p:nvPr/>
        </p:nvSpPr>
        <p:spPr>
          <a:xfrm>
            <a:off x="6357950" y="6000744"/>
            <a:ext cx="1785950" cy="857280"/>
          </a:xfrm>
          <a:prstGeom prst="rect">
            <a:avLst/>
          </a:prstGeom>
        </p:spPr>
        <p:txBody>
          <a:bodyPr vert="horz" lIns="91440" tIns="45720" rIns="91440" bIns="45720" rtlCol="0" anchor="ctr">
            <a:norm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1800" b="1" i="0" u="none" strike="noStrike" kern="1200" cap="none" spc="0" normalizeH="0" baseline="0" noProof="0" dirty="0" smtClean="0">
                <a:ln>
                  <a:noFill/>
                </a:ln>
                <a:solidFill>
                  <a:schemeClr val="tx1"/>
                </a:solidFill>
                <a:effectLst/>
                <a:uLnTx/>
                <a:uFillTx/>
                <a:latin typeface="Garamond" pitchFamily="18" charset="0"/>
                <a:ea typeface="+mj-ea"/>
                <a:cs typeface="+mj-cs"/>
              </a:rPr>
              <a:t>DSDV</a:t>
            </a:r>
          </a:p>
          <a:p>
            <a:pPr marL="0" marR="0" lvl="0" indent="0" algn="ctr" defTabSz="914400" rtl="0" eaLnBrk="1" fontAlgn="auto" latinLnBrk="0" hangingPunct="1">
              <a:lnSpc>
                <a:spcPct val="100000"/>
              </a:lnSpc>
              <a:spcBef>
                <a:spcPct val="0"/>
              </a:spcBef>
              <a:spcAft>
                <a:spcPts val="0"/>
              </a:spcAft>
              <a:buClrTx/>
              <a:buSzTx/>
              <a:buFontTx/>
              <a:buNone/>
              <a:tabLst/>
              <a:defRPr/>
            </a:pPr>
            <a:r>
              <a:rPr lang="fr-FR" b="1" dirty="0" smtClean="0">
                <a:latin typeface="Garamond" pitchFamily="18" charset="0"/>
                <a:ea typeface="+mj-ea"/>
                <a:cs typeface="+mj-cs"/>
              </a:rPr>
              <a:t>WRP</a:t>
            </a:r>
            <a:endParaRPr kumimoji="0" lang="fr-FR" sz="1800" b="1" i="0" u="none" strike="noStrike" kern="1200" cap="none" spc="0" normalizeH="0" baseline="0" noProof="0" dirty="0" smtClean="0">
              <a:ln>
                <a:noFill/>
              </a:ln>
              <a:solidFill>
                <a:schemeClr val="tx1"/>
              </a:solidFill>
              <a:effectLst/>
              <a:uLnTx/>
              <a:uFillTx/>
              <a:latin typeface="Garamond" pitchFamily="18" charset="0"/>
              <a:ea typeface="+mj-ea"/>
              <a:cs typeface="+mj-cs"/>
            </a:endParaRPr>
          </a:p>
        </p:txBody>
      </p:sp>
      <p:sp>
        <p:nvSpPr>
          <p:cNvPr id="106" name="Titre 33"/>
          <p:cNvSpPr txBox="1">
            <a:spLocks/>
          </p:cNvSpPr>
          <p:nvPr/>
        </p:nvSpPr>
        <p:spPr>
          <a:xfrm>
            <a:off x="7786710" y="6215058"/>
            <a:ext cx="1785950" cy="857280"/>
          </a:xfrm>
          <a:prstGeom prst="rect">
            <a:avLst/>
          </a:prstGeom>
        </p:spPr>
        <p:txBody>
          <a:bodyPr vert="horz" lIns="91440" tIns="45720" rIns="91440" bIns="45720" rtlCol="0" anchor="ctr">
            <a:normAutofit lnSpcReduction="10000"/>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1800" b="1" i="0" u="none" strike="noStrike" kern="1200" cap="none" spc="0" normalizeH="0" baseline="0" noProof="0" dirty="0" smtClean="0">
                <a:ln>
                  <a:noFill/>
                </a:ln>
                <a:effectLst/>
                <a:uLnTx/>
                <a:uFillTx/>
                <a:latin typeface="Garamond" pitchFamily="18" charset="0"/>
                <a:ea typeface="+mj-ea"/>
                <a:cs typeface="+mj-cs"/>
              </a:rPr>
              <a:t>AODV</a:t>
            </a:r>
          </a:p>
          <a:p>
            <a:pPr marL="0" marR="0" lvl="0" indent="0" algn="ctr" defTabSz="914400" rtl="0" eaLnBrk="1" fontAlgn="auto" latinLnBrk="0" hangingPunct="1">
              <a:lnSpc>
                <a:spcPct val="100000"/>
              </a:lnSpc>
              <a:spcBef>
                <a:spcPct val="0"/>
              </a:spcBef>
              <a:spcAft>
                <a:spcPts val="0"/>
              </a:spcAft>
              <a:buClrTx/>
              <a:buSzTx/>
              <a:buFontTx/>
              <a:buNone/>
              <a:tabLst/>
              <a:defRPr/>
            </a:pPr>
            <a:r>
              <a:rPr lang="fr-FR" b="1" dirty="0" smtClean="0">
                <a:latin typeface="Garamond" pitchFamily="18" charset="0"/>
                <a:ea typeface="+mj-ea"/>
                <a:cs typeface="+mj-cs"/>
              </a:rPr>
              <a:t>TORA</a:t>
            </a:r>
          </a:p>
          <a:p>
            <a:pPr marL="0" marR="0" lvl="0" indent="0" algn="ctr" defTabSz="914400" rtl="0" eaLnBrk="1" fontAlgn="auto" latinLnBrk="0" hangingPunct="1">
              <a:lnSpc>
                <a:spcPct val="100000"/>
              </a:lnSpc>
              <a:spcBef>
                <a:spcPct val="0"/>
              </a:spcBef>
              <a:spcAft>
                <a:spcPts val="0"/>
              </a:spcAft>
              <a:buClrTx/>
              <a:buSzTx/>
              <a:buFontTx/>
              <a:buNone/>
              <a:tabLst/>
              <a:defRPr/>
            </a:pPr>
            <a:r>
              <a:rPr lang="fr-FR" b="1" dirty="0" smtClean="0">
                <a:latin typeface="Garamond" pitchFamily="18" charset="0"/>
                <a:ea typeface="+mj-ea"/>
                <a:cs typeface="+mj-cs"/>
              </a:rPr>
              <a:t>ABR</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fr-FR" sz="1800" b="0" i="0" u="none" strike="noStrike" kern="1200" cap="none" spc="0" normalizeH="0" baseline="0" noProof="0" dirty="0" smtClean="0">
              <a:ln>
                <a:noFill/>
              </a:ln>
              <a:solidFill>
                <a:schemeClr val="tx1"/>
              </a:solidFill>
              <a:effectLst/>
              <a:uLnTx/>
              <a:uFillTx/>
              <a:latin typeface="Garamond" pitchFamily="18" charset="0"/>
              <a:ea typeface="+mj-ea"/>
              <a:cs typeface="+mj-cs"/>
            </a:endParaRPr>
          </a:p>
        </p:txBody>
      </p:sp>
      <p:sp>
        <p:nvSpPr>
          <p:cNvPr id="107" name="Flèche droite 106"/>
          <p:cNvSpPr/>
          <p:nvPr/>
        </p:nvSpPr>
        <p:spPr>
          <a:xfrm rot="9001343" flipV="1">
            <a:off x="2642640" y="2679057"/>
            <a:ext cx="957691" cy="317613"/>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108" name="Flèche droite 107"/>
          <p:cNvSpPr/>
          <p:nvPr/>
        </p:nvSpPr>
        <p:spPr>
          <a:xfrm rot="1754566" flipV="1">
            <a:off x="5361726" y="1437645"/>
            <a:ext cx="994881" cy="265040"/>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40" name="Rectangle à coins arrondis 39"/>
          <p:cNvSpPr/>
          <p:nvPr/>
        </p:nvSpPr>
        <p:spPr>
          <a:xfrm>
            <a:off x="714348" y="142852"/>
            <a:ext cx="7715304" cy="571504"/>
          </a:xfrm>
          <a:prstGeom prst="roundRect">
            <a:avLst/>
          </a:prstGeom>
          <a:blipFill>
            <a:blip r:embed="rId3"/>
            <a:tile tx="0" ty="0" sx="100000" sy="100000" flip="none" algn="tl"/>
          </a:blipFill>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3600" dirty="0" smtClean="0">
                <a:solidFill>
                  <a:sysClr val="windowText" lastClr="000000"/>
                </a:solidFill>
                <a:latin typeface="Garamond" pitchFamily="18" charset="0"/>
              </a:rPr>
              <a:t>Les protocoles de routage</a:t>
            </a:r>
          </a:p>
          <a:p>
            <a:pPr algn="ctr"/>
            <a:endParaRPr lang="fr-FR" sz="600" dirty="0">
              <a:solidFill>
                <a:schemeClr val="tx1"/>
              </a:solidFill>
              <a:latin typeface="Garamond"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1000" fill="hold"/>
                                        <p:tgtEl>
                                          <p:spTgt spid="73"/>
                                        </p:tgtEl>
                                        <p:attrNameLst>
                                          <p:attrName>ppt_w</p:attrName>
                                        </p:attrNameLst>
                                      </p:cBhvr>
                                      <p:tavLst>
                                        <p:tav tm="0">
                                          <p:val>
                                            <p:strVal val="#ppt_w*0.70"/>
                                          </p:val>
                                        </p:tav>
                                        <p:tav tm="100000">
                                          <p:val>
                                            <p:strVal val="#ppt_w"/>
                                          </p:val>
                                        </p:tav>
                                      </p:tavLst>
                                    </p:anim>
                                    <p:anim calcmode="lin" valueType="num">
                                      <p:cBhvr>
                                        <p:cTn id="8" dur="1000" fill="hold"/>
                                        <p:tgtEl>
                                          <p:spTgt spid="73"/>
                                        </p:tgtEl>
                                        <p:attrNameLst>
                                          <p:attrName>ppt_h</p:attrName>
                                        </p:attrNameLst>
                                      </p:cBhvr>
                                      <p:tavLst>
                                        <p:tav tm="0">
                                          <p:val>
                                            <p:strVal val="#ppt_h"/>
                                          </p:val>
                                        </p:tav>
                                        <p:tav tm="100000">
                                          <p:val>
                                            <p:strVal val="#ppt_h"/>
                                          </p:val>
                                        </p:tav>
                                      </p:tavLst>
                                    </p:anim>
                                    <p:animEffect transition="in" filter="fade">
                                      <p:cBhvr>
                                        <p:cTn id="9" dur="1000"/>
                                        <p:tgtEl>
                                          <p:spTgt spid="73"/>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74"/>
                                        </p:tgtEl>
                                        <p:attrNameLst>
                                          <p:attrName>style.visibility</p:attrName>
                                        </p:attrNameLst>
                                      </p:cBhvr>
                                      <p:to>
                                        <p:strVal val="visible"/>
                                      </p:to>
                                    </p:set>
                                    <p:anim calcmode="lin" valueType="num">
                                      <p:cBhvr>
                                        <p:cTn id="12" dur="1000" fill="hold"/>
                                        <p:tgtEl>
                                          <p:spTgt spid="74"/>
                                        </p:tgtEl>
                                        <p:attrNameLst>
                                          <p:attrName>ppt_w</p:attrName>
                                        </p:attrNameLst>
                                      </p:cBhvr>
                                      <p:tavLst>
                                        <p:tav tm="0">
                                          <p:val>
                                            <p:strVal val="#ppt_w*0.70"/>
                                          </p:val>
                                        </p:tav>
                                        <p:tav tm="100000">
                                          <p:val>
                                            <p:strVal val="#ppt_w"/>
                                          </p:val>
                                        </p:tav>
                                      </p:tavLst>
                                    </p:anim>
                                    <p:anim calcmode="lin" valueType="num">
                                      <p:cBhvr>
                                        <p:cTn id="13" dur="1000" fill="hold"/>
                                        <p:tgtEl>
                                          <p:spTgt spid="74"/>
                                        </p:tgtEl>
                                        <p:attrNameLst>
                                          <p:attrName>ppt_h</p:attrName>
                                        </p:attrNameLst>
                                      </p:cBhvr>
                                      <p:tavLst>
                                        <p:tav tm="0">
                                          <p:val>
                                            <p:strVal val="#ppt_h"/>
                                          </p:val>
                                        </p:tav>
                                        <p:tav tm="100000">
                                          <p:val>
                                            <p:strVal val="#ppt_h"/>
                                          </p:val>
                                        </p:tav>
                                      </p:tavLst>
                                    </p:anim>
                                    <p:animEffect transition="in" filter="fade">
                                      <p:cBhvr>
                                        <p:cTn id="14" dur="1000"/>
                                        <p:tgtEl>
                                          <p:spTgt spid="74"/>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75"/>
                                        </p:tgtEl>
                                        <p:attrNameLst>
                                          <p:attrName>style.visibility</p:attrName>
                                        </p:attrNameLst>
                                      </p:cBhvr>
                                      <p:to>
                                        <p:strVal val="visible"/>
                                      </p:to>
                                    </p:set>
                                    <p:anim calcmode="lin" valueType="num">
                                      <p:cBhvr>
                                        <p:cTn id="17" dur="1000" fill="hold"/>
                                        <p:tgtEl>
                                          <p:spTgt spid="75"/>
                                        </p:tgtEl>
                                        <p:attrNameLst>
                                          <p:attrName>ppt_w</p:attrName>
                                        </p:attrNameLst>
                                      </p:cBhvr>
                                      <p:tavLst>
                                        <p:tav tm="0">
                                          <p:val>
                                            <p:strVal val="#ppt_w*0.70"/>
                                          </p:val>
                                        </p:tav>
                                        <p:tav tm="100000">
                                          <p:val>
                                            <p:strVal val="#ppt_w"/>
                                          </p:val>
                                        </p:tav>
                                      </p:tavLst>
                                    </p:anim>
                                    <p:anim calcmode="lin" valueType="num">
                                      <p:cBhvr>
                                        <p:cTn id="18" dur="1000" fill="hold"/>
                                        <p:tgtEl>
                                          <p:spTgt spid="75"/>
                                        </p:tgtEl>
                                        <p:attrNameLst>
                                          <p:attrName>ppt_h</p:attrName>
                                        </p:attrNameLst>
                                      </p:cBhvr>
                                      <p:tavLst>
                                        <p:tav tm="0">
                                          <p:val>
                                            <p:strVal val="#ppt_h"/>
                                          </p:val>
                                        </p:tav>
                                        <p:tav tm="100000">
                                          <p:val>
                                            <p:strVal val="#ppt_h"/>
                                          </p:val>
                                        </p:tav>
                                      </p:tavLst>
                                    </p:anim>
                                    <p:animEffect transition="in" filter="fade">
                                      <p:cBhvr>
                                        <p:cTn id="19" dur="1000"/>
                                        <p:tgtEl>
                                          <p:spTgt spid="75"/>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76"/>
                                        </p:tgtEl>
                                        <p:attrNameLst>
                                          <p:attrName>style.visibility</p:attrName>
                                        </p:attrNameLst>
                                      </p:cBhvr>
                                      <p:to>
                                        <p:strVal val="visible"/>
                                      </p:to>
                                    </p:set>
                                    <p:anim calcmode="lin" valueType="num">
                                      <p:cBhvr>
                                        <p:cTn id="22" dur="1000" fill="hold"/>
                                        <p:tgtEl>
                                          <p:spTgt spid="76"/>
                                        </p:tgtEl>
                                        <p:attrNameLst>
                                          <p:attrName>ppt_w</p:attrName>
                                        </p:attrNameLst>
                                      </p:cBhvr>
                                      <p:tavLst>
                                        <p:tav tm="0">
                                          <p:val>
                                            <p:strVal val="#ppt_w*0.70"/>
                                          </p:val>
                                        </p:tav>
                                        <p:tav tm="100000">
                                          <p:val>
                                            <p:strVal val="#ppt_w"/>
                                          </p:val>
                                        </p:tav>
                                      </p:tavLst>
                                    </p:anim>
                                    <p:anim calcmode="lin" valueType="num">
                                      <p:cBhvr>
                                        <p:cTn id="23" dur="1000" fill="hold"/>
                                        <p:tgtEl>
                                          <p:spTgt spid="76"/>
                                        </p:tgtEl>
                                        <p:attrNameLst>
                                          <p:attrName>ppt_h</p:attrName>
                                        </p:attrNameLst>
                                      </p:cBhvr>
                                      <p:tavLst>
                                        <p:tav tm="0">
                                          <p:val>
                                            <p:strVal val="#ppt_h"/>
                                          </p:val>
                                        </p:tav>
                                        <p:tav tm="100000">
                                          <p:val>
                                            <p:strVal val="#ppt_h"/>
                                          </p:val>
                                        </p:tav>
                                      </p:tavLst>
                                    </p:anim>
                                    <p:animEffect transition="in" filter="fade">
                                      <p:cBhvr>
                                        <p:cTn id="24" dur="1000"/>
                                        <p:tgtEl>
                                          <p:spTgt spid="76"/>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77"/>
                                        </p:tgtEl>
                                        <p:attrNameLst>
                                          <p:attrName>style.visibility</p:attrName>
                                        </p:attrNameLst>
                                      </p:cBhvr>
                                      <p:to>
                                        <p:strVal val="visible"/>
                                      </p:to>
                                    </p:set>
                                    <p:anim calcmode="lin" valueType="num">
                                      <p:cBhvr>
                                        <p:cTn id="27" dur="1000" fill="hold"/>
                                        <p:tgtEl>
                                          <p:spTgt spid="77"/>
                                        </p:tgtEl>
                                        <p:attrNameLst>
                                          <p:attrName>ppt_w</p:attrName>
                                        </p:attrNameLst>
                                      </p:cBhvr>
                                      <p:tavLst>
                                        <p:tav tm="0">
                                          <p:val>
                                            <p:strVal val="#ppt_w*0.70"/>
                                          </p:val>
                                        </p:tav>
                                        <p:tav tm="100000">
                                          <p:val>
                                            <p:strVal val="#ppt_w"/>
                                          </p:val>
                                        </p:tav>
                                      </p:tavLst>
                                    </p:anim>
                                    <p:anim calcmode="lin" valueType="num">
                                      <p:cBhvr>
                                        <p:cTn id="28" dur="1000" fill="hold"/>
                                        <p:tgtEl>
                                          <p:spTgt spid="77"/>
                                        </p:tgtEl>
                                        <p:attrNameLst>
                                          <p:attrName>ppt_h</p:attrName>
                                        </p:attrNameLst>
                                      </p:cBhvr>
                                      <p:tavLst>
                                        <p:tav tm="0">
                                          <p:val>
                                            <p:strVal val="#ppt_h"/>
                                          </p:val>
                                        </p:tav>
                                        <p:tav tm="100000">
                                          <p:val>
                                            <p:strVal val="#ppt_h"/>
                                          </p:val>
                                        </p:tav>
                                      </p:tavLst>
                                    </p:anim>
                                    <p:animEffect transition="in" filter="fade">
                                      <p:cBhvr>
                                        <p:cTn id="29" dur="1000"/>
                                        <p:tgtEl>
                                          <p:spTgt spid="77"/>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p:cTn id="32" dur="1000" fill="hold"/>
                                        <p:tgtEl>
                                          <p:spTgt spid="78"/>
                                        </p:tgtEl>
                                        <p:attrNameLst>
                                          <p:attrName>ppt_w</p:attrName>
                                        </p:attrNameLst>
                                      </p:cBhvr>
                                      <p:tavLst>
                                        <p:tav tm="0">
                                          <p:val>
                                            <p:strVal val="#ppt_w*0.70"/>
                                          </p:val>
                                        </p:tav>
                                        <p:tav tm="100000">
                                          <p:val>
                                            <p:strVal val="#ppt_w"/>
                                          </p:val>
                                        </p:tav>
                                      </p:tavLst>
                                    </p:anim>
                                    <p:anim calcmode="lin" valueType="num">
                                      <p:cBhvr>
                                        <p:cTn id="33" dur="1000" fill="hold"/>
                                        <p:tgtEl>
                                          <p:spTgt spid="78"/>
                                        </p:tgtEl>
                                        <p:attrNameLst>
                                          <p:attrName>ppt_h</p:attrName>
                                        </p:attrNameLst>
                                      </p:cBhvr>
                                      <p:tavLst>
                                        <p:tav tm="0">
                                          <p:val>
                                            <p:strVal val="#ppt_h"/>
                                          </p:val>
                                        </p:tav>
                                        <p:tav tm="100000">
                                          <p:val>
                                            <p:strVal val="#ppt_h"/>
                                          </p:val>
                                        </p:tav>
                                      </p:tavLst>
                                    </p:anim>
                                    <p:animEffect transition="in" filter="fade">
                                      <p:cBhvr>
                                        <p:cTn id="34" dur="1000"/>
                                        <p:tgtEl>
                                          <p:spTgt spid="78"/>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79"/>
                                        </p:tgtEl>
                                        <p:attrNameLst>
                                          <p:attrName>style.visibility</p:attrName>
                                        </p:attrNameLst>
                                      </p:cBhvr>
                                      <p:to>
                                        <p:strVal val="visible"/>
                                      </p:to>
                                    </p:set>
                                    <p:anim calcmode="lin" valueType="num">
                                      <p:cBhvr>
                                        <p:cTn id="37" dur="1000" fill="hold"/>
                                        <p:tgtEl>
                                          <p:spTgt spid="79"/>
                                        </p:tgtEl>
                                        <p:attrNameLst>
                                          <p:attrName>ppt_w</p:attrName>
                                        </p:attrNameLst>
                                      </p:cBhvr>
                                      <p:tavLst>
                                        <p:tav tm="0">
                                          <p:val>
                                            <p:strVal val="#ppt_w*0.70"/>
                                          </p:val>
                                        </p:tav>
                                        <p:tav tm="100000">
                                          <p:val>
                                            <p:strVal val="#ppt_w"/>
                                          </p:val>
                                        </p:tav>
                                      </p:tavLst>
                                    </p:anim>
                                    <p:anim calcmode="lin" valueType="num">
                                      <p:cBhvr>
                                        <p:cTn id="38" dur="1000" fill="hold"/>
                                        <p:tgtEl>
                                          <p:spTgt spid="79"/>
                                        </p:tgtEl>
                                        <p:attrNameLst>
                                          <p:attrName>ppt_h</p:attrName>
                                        </p:attrNameLst>
                                      </p:cBhvr>
                                      <p:tavLst>
                                        <p:tav tm="0">
                                          <p:val>
                                            <p:strVal val="#ppt_h"/>
                                          </p:val>
                                        </p:tav>
                                        <p:tav tm="100000">
                                          <p:val>
                                            <p:strVal val="#ppt_h"/>
                                          </p:val>
                                        </p:tav>
                                      </p:tavLst>
                                    </p:anim>
                                    <p:animEffect transition="in" filter="fade">
                                      <p:cBhvr>
                                        <p:cTn id="39" dur="1000"/>
                                        <p:tgtEl>
                                          <p:spTgt spid="79"/>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80"/>
                                        </p:tgtEl>
                                        <p:attrNameLst>
                                          <p:attrName>style.visibility</p:attrName>
                                        </p:attrNameLst>
                                      </p:cBhvr>
                                      <p:to>
                                        <p:strVal val="visible"/>
                                      </p:to>
                                    </p:set>
                                    <p:anim calcmode="lin" valueType="num">
                                      <p:cBhvr>
                                        <p:cTn id="42" dur="1000" fill="hold"/>
                                        <p:tgtEl>
                                          <p:spTgt spid="80"/>
                                        </p:tgtEl>
                                        <p:attrNameLst>
                                          <p:attrName>ppt_w</p:attrName>
                                        </p:attrNameLst>
                                      </p:cBhvr>
                                      <p:tavLst>
                                        <p:tav tm="0">
                                          <p:val>
                                            <p:strVal val="#ppt_w*0.70"/>
                                          </p:val>
                                        </p:tav>
                                        <p:tav tm="100000">
                                          <p:val>
                                            <p:strVal val="#ppt_w"/>
                                          </p:val>
                                        </p:tav>
                                      </p:tavLst>
                                    </p:anim>
                                    <p:anim calcmode="lin" valueType="num">
                                      <p:cBhvr>
                                        <p:cTn id="43" dur="1000" fill="hold"/>
                                        <p:tgtEl>
                                          <p:spTgt spid="80"/>
                                        </p:tgtEl>
                                        <p:attrNameLst>
                                          <p:attrName>ppt_h</p:attrName>
                                        </p:attrNameLst>
                                      </p:cBhvr>
                                      <p:tavLst>
                                        <p:tav tm="0">
                                          <p:val>
                                            <p:strVal val="#ppt_h"/>
                                          </p:val>
                                        </p:tav>
                                        <p:tav tm="100000">
                                          <p:val>
                                            <p:strVal val="#ppt_h"/>
                                          </p:val>
                                        </p:tav>
                                      </p:tavLst>
                                    </p:anim>
                                    <p:animEffect transition="in" filter="fade">
                                      <p:cBhvr>
                                        <p:cTn id="44" dur="1000"/>
                                        <p:tgtEl>
                                          <p:spTgt spid="80"/>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81"/>
                                        </p:tgtEl>
                                        <p:attrNameLst>
                                          <p:attrName>style.visibility</p:attrName>
                                        </p:attrNameLst>
                                      </p:cBhvr>
                                      <p:to>
                                        <p:strVal val="visible"/>
                                      </p:to>
                                    </p:set>
                                    <p:anim calcmode="lin" valueType="num">
                                      <p:cBhvr>
                                        <p:cTn id="47" dur="1000" fill="hold"/>
                                        <p:tgtEl>
                                          <p:spTgt spid="81"/>
                                        </p:tgtEl>
                                        <p:attrNameLst>
                                          <p:attrName>ppt_w</p:attrName>
                                        </p:attrNameLst>
                                      </p:cBhvr>
                                      <p:tavLst>
                                        <p:tav tm="0">
                                          <p:val>
                                            <p:strVal val="#ppt_w*0.70"/>
                                          </p:val>
                                        </p:tav>
                                        <p:tav tm="100000">
                                          <p:val>
                                            <p:strVal val="#ppt_w"/>
                                          </p:val>
                                        </p:tav>
                                      </p:tavLst>
                                    </p:anim>
                                    <p:anim calcmode="lin" valueType="num">
                                      <p:cBhvr>
                                        <p:cTn id="48" dur="1000" fill="hold"/>
                                        <p:tgtEl>
                                          <p:spTgt spid="81"/>
                                        </p:tgtEl>
                                        <p:attrNameLst>
                                          <p:attrName>ppt_h</p:attrName>
                                        </p:attrNameLst>
                                      </p:cBhvr>
                                      <p:tavLst>
                                        <p:tav tm="0">
                                          <p:val>
                                            <p:strVal val="#ppt_h"/>
                                          </p:val>
                                        </p:tav>
                                        <p:tav tm="100000">
                                          <p:val>
                                            <p:strVal val="#ppt_h"/>
                                          </p:val>
                                        </p:tav>
                                      </p:tavLst>
                                    </p:anim>
                                    <p:animEffect transition="in" filter="fade">
                                      <p:cBhvr>
                                        <p:cTn id="49" dur="1000"/>
                                        <p:tgtEl>
                                          <p:spTgt spid="81"/>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82"/>
                                        </p:tgtEl>
                                        <p:attrNameLst>
                                          <p:attrName>style.visibility</p:attrName>
                                        </p:attrNameLst>
                                      </p:cBhvr>
                                      <p:to>
                                        <p:strVal val="visible"/>
                                      </p:to>
                                    </p:set>
                                    <p:anim calcmode="lin" valueType="num">
                                      <p:cBhvr>
                                        <p:cTn id="52" dur="1000" fill="hold"/>
                                        <p:tgtEl>
                                          <p:spTgt spid="82"/>
                                        </p:tgtEl>
                                        <p:attrNameLst>
                                          <p:attrName>ppt_w</p:attrName>
                                        </p:attrNameLst>
                                      </p:cBhvr>
                                      <p:tavLst>
                                        <p:tav tm="0">
                                          <p:val>
                                            <p:strVal val="#ppt_w*0.70"/>
                                          </p:val>
                                        </p:tav>
                                        <p:tav tm="100000">
                                          <p:val>
                                            <p:strVal val="#ppt_w"/>
                                          </p:val>
                                        </p:tav>
                                      </p:tavLst>
                                    </p:anim>
                                    <p:anim calcmode="lin" valueType="num">
                                      <p:cBhvr>
                                        <p:cTn id="53" dur="1000" fill="hold"/>
                                        <p:tgtEl>
                                          <p:spTgt spid="82"/>
                                        </p:tgtEl>
                                        <p:attrNameLst>
                                          <p:attrName>ppt_h</p:attrName>
                                        </p:attrNameLst>
                                      </p:cBhvr>
                                      <p:tavLst>
                                        <p:tav tm="0">
                                          <p:val>
                                            <p:strVal val="#ppt_h"/>
                                          </p:val>
                                        </p:tav>
                                        <p:tav tm="100000">
                                          <p:val>
                                            <p:strVal val="#ppt_h"/>
                                          </p:val>
                                        </p:tav>
                                      </p:tavLst>
                                    </p:anim>
                                    <p:animEffect transition="in" filter="fade">
                                      <p:cBhvr>
                                        <p:cTn id="54" dur="1000"/>
                                        <p:tgtEl>
                                          <p:spTgt spid="82"/>
                                        </p:tgtEl>
                                      </p:cBhvr>
                                    </p:animEffect>
                                  </p:childTnLst>
                                </p:cTn>
                              </p:par>
                              <p:par>
                                <p:cTn id="55" presetID="55" presetClass="entr" presetSubtype="0" fill="hold" grpId="0" nodeType="withEffect">
                                  <p:stCondLst>
                                    <p:cond delay="0"/>
                                  </p:stCondLst>
                                  <p:childTnLst>
                                    <p:set>
                                      <p:cBhvr>
                                        <p:cTn id="56" dur="1" fill="hold">
                                          <p:stCondLst>
                                            <p:cond delay="0"/>
                                          </p:stCondLst>
                                        </p:cTn>
                                        <p:tgtEl>
                                          <p:spTgt spid="83"/>
                                        </p:tgtEl>
                                        <p:attrNameLst>
                                          <p:attrName>style.visibility</p:attrName>
                                        </p:attrNameLst>
                                      </p:cBhvr>
                                      <p:to>
                                        <p:strVal val="visible"/>
                                      </p:to>
                                    </p:set>
                                    <p:anim calcmode="lin" valueType="num">
                                      <p:cBhvr>
                                        <p:cTn id="57" dur="1000" fill="hold"/>
                                        <p:tgtEl>
                                          <p:spTgt spid="83"/>
                                        </p:tgtEl>
                                        <p:attrNameLst>
                                          <p:attrName>ppt_w</p:attrName>
                                        </p:attrNameLst>
                                      </p:cBhvr>
                                      <p:tavLst>
                                        <p:tav tm="0">
                                          <p:val>
                                            <p:strVal val="#ppt_w*0.70"/>
                                          </p:val>
                                        </p:tav>
                                        <p:tav tm="100000">
                                          <p:val>
                                            <p:strVal val="#ppt_w"/>
                                          </p:val>
                                        </p:tav>
                                      </p:tavLst>
                                    </p:anim>
                                    <p:anim calcmode="lin" valueType="num">
                                      <p:cBhvr>
                                        <p:cTn id="58" dur="1000" fill="hold"/>
                                        <p:tgtEl>
                                          <p:spTgt spid="83"/>
                                        </p:tgtEl>
                                        <p:attrNameLst>
                                          <p:attrName>ppt_h</p:attrName>
                                        </p:attrNameLst>
                                      </p:cBhvr>
                                      <p:tavLst>
                                        <p:tav tm="0">
                                          <p:val>
                                            <p:strVal val="#ppt_h"/>
                                          </p:val>
                                        </p:tav>
                                        <p:tav tm="100000">
                                          <p:val>
                                            <p:strVal val="#ppt_h"/>
                                          </p:val>
                                        </p:tav>
                                      </p:tavLst>
                                    </p:anim>
                                    <p:animEffect transition="in" filter="fade">
                                      <p:cBhvr>
                                        <p:cTn id="59" dur="1000"/>
                                        <p:tgtEl>
                                          <p:spTgt spid="83"/>
                                        </p:tgtEl>
                                      </p:cBhvr>
                                    </p:animEffect>
                                  </p:childTnLst>
                                </p:cTn>
                              </p:par>
                              <p:par>
                                <p:cTn id="60" presetID="55" presetClass="entr" presetSubtype="0" fill="hold" grpId="0" nodeType="withEffect">
                                  <p:stCondLst>
                                    <p:cond delay="0"/>
                                  </p:stCondLst>
                                  <p:childTnLst>
                                    <p:set>
                                      <p:cBhvr>
                                        <p:cTn id="61" dur="1" fill="hold">
                                          <p:stCondLst>
                                            <p:cond delay="0"/>
                                          </p:stCondLst>
                                        </p:cTn>
                                        <p:tgtEl>
                                          <p:spTgt spid="84"/>
                                        </p:tgtEl>
                                        <p:attrNameLst>
                                          <p:attrName>style.visibility</p:attrName>
                                        </p:attrNameLst>
                                      </p:cBhvr>
                                      <p:to>
                                        <p:strVal val="visible"/>
                                      </p:to>
                                    </p:set>
                                    <p:anim calcmode="lin" valueType="num">
                                      <p:cBhvr>
                                        <p:cTn id="62" dur="1000" fill="hold"/>
                                        <p:tgtEl>
                                          <p:spTgt spid="84"/>
                                        </p:tgtEl>
                                        <p:attrNameLst>
                                          <p:attrName>ppt_w</p:attrName>
                                        </p:attrNameLst>
                                      </p:cBhvr>
                                      <p:tavLst>
                                        <p:tav tm="0">
                                          <p:val>
                                            <p:strVal val="#ppt_w*0.70"/>
                                          </p:val>
                                        </p:tav>
                                        <p:tav tm="100000">
                                          <p:val>
                                            <p:strVal val="#ppt_w"/>
                                          </p:val>
                                        </p:tav>
                                      </p:tavLst>
                                    </p:anim>
                                    <p:anim calcmode="lin" valueType="num">
                                      <p:cBhvr>
                                        <p:cTn id="63" dur="1000" fill="hold"/>
                                        <p:tgtEl>
                                          <p:spTgt spid="84"/>
                                        </p:tgtEl>
                                        <p:attrNameLst>
                                          <p:attrName>ppt_h</p:attrName>
                                        </p:attrNameLst>
                                      </p:cBhvr>
                                      <p:tavLst>
                                        <p:tav tm="0">
                                          <p:val>
                                            <p:strVal val="#ppt_h"/>
                                          </p:val>
                                        </p:tav>
                                        <p:tav tm="100000">
                                          <p:val>
                                            <p:strVal val="#ppt_h"/>
                                          </p:val>
                                        </p:tav>
                                      </p:tavLst>
                                    </p:anim>
                                    <p:animEffect transition="in" filter="fade">
                                      <p:cBhvr>
                                        <p:cTn id="64" dur="1000"/>
                                        <p:tgtEl>
                                          <p:spTgt spid="84"/>
                                        </p:tgtEl>
                                      </p:cBhvr>
                                    </p:animEffect>
                                  </p:childTnLst>
                                </p:cTn>
                              </p:par>
                              <p:par>
                                <p:cTn id="65" presetID="55" presetClass="entr" presetSubtype="0" fill="hold" grpId="0" nodeType="withEffect">
                                  <p:stCondLst>
                                    <p:cond delay="0"/>
                                  </p:stCondLst>
                                  <p:childTnLst>
                                    <p:set>
                                      <p:cBhvr>
                                        <p:cTn id="66" dur="1" fill="hold">
                                          <p:stCondLst>
                                            <p:cond delay="0"/>
                                          </p:stCondLst>
                                        </p:cTn>
                                        <p:tgtEl>
                                          <p:spTgt spid="85"/>
                                        </p:tgtEl>
                                        <p:attrNameLst>
                                          <p:attrName>style.visibility</p:attrName>
                                        </p:attrNameLst>
                                      </p:cBhvr>
                                      <p:to>
                                        <p:strVal val="visible"/>
                                      </p:to>
                                    </p:set>
                                    <p:anim calcmode="lin" valueType="num">
                                      <p:cBhvr>
                                        <p:cTn id="67" dur="1000" fill="hold"/>
                                        <p:tgtEl>
                                          <p:spTgt spid="85"/>
                                        </p:tgtEl>
                                        <p:attrNameLst>
                                          <p:attrName>ppt_w</p:attrName>
                                        </p:attrNameLst>
                                      </p:cBhvr>
                                      <p:tavLst>
                                        <p:tav tm="0">
                                          <p:val>
                                            <p:strVal val="#ppt_w*0.70"/>
                                          </p:val>
                                        </p:tav>
                                        <p:tav tm="100000">
                                          <p:val>
                                            <p:strVal val="#ppt_w"/>
                                          </p:val>
                                        </p:tav>
                                      </p:tavLst>
                                    </p:anim>
                                    <p:anim calcmode="lin" valueType="num">
                                      <p:cBhvr>
                                        <p:cTn id="68" dur="1000" fill="hold"/>
                                        <p:tgtEl>
                                          <p:spTgt spid="85"/>
                                        </p:tgtEl>
                                        <p:attrNameLst>
                                          <p:attrName>ppt_h</p:attrName>
                                        </p:attrNameLst>
                                      </p:cBhvr>
                                      <p:tavLst>
                                        <p:tav tm="0">
                                          <p:val>
                                            <p:strVal val="#ppt_h"/>
                                          </p:val>
                                        </p:tav>
                                        <p:tav tm="100000">
                                          <p:val>
                                            <p:strVal val="#ppt_h"/>
                                          </p:val>
                                        </p:tav>
                                      </p:tavLst>
                                    </p:anim>
                                    <p:animEffect transition="in" filter="fade">
                                      <p:cBhvr>
                                        <p:cTn id="69" dur="1000"/>
                                        <p:tgtEl>
                                          <p:spTgt spid="85"/>
                                        </p:tgtEl>
                                      </p:cBhvr>
                                    </p:animEffect>
                                  </p:childTnLst>
                                </p:cTn>
                              </p:par>
                              <p:par>
                                <p:cTn id="70" presetID="55" presetClass="entr" presetSubtype="0" fill="hold" grpId="0" nodeType="withEffect">
                                  <p:stCondLst>
                                    <p:cond delay="0"/>
                                  </p:stCondLst>
                                  <p:childTnLst>
                                    <p:set>
                                      <p:cBhvr>
                                        <p:cTn id="71" dur="1" fill="hold">
                                          <p:stCondLst>
                                            <p:cond delay="0"/>
                                          </p:stCondLst>
                                        </p:cTn>
                                        <p:tgtEl>
                                          <p:spTgt spid="86"/>
                                        </p:tgtEl>
                                        <p:attrNameLst>
                                          <p:attrName>style.visibility</p:attrName>
                                        </p:attrNameLst>
                                      </p:cBhvr>
                                      <p:to>
                                        <p:strVal val="visible"/>
                                      </p:to>
                                    </p:set>
                                    <p:anim calcmode="lin" valueType="num">
                                      <p:cBhvr>
                                        <p:cTn id="72" dur="1000" fill="hold"/>
                                        <p:tgtEl>
                                          <p:spTgt spid="86"/>
                                        </p:tgtEl>
                                        <p:attrNameLst>
                                          <p:attrName>ppt_w</p:attrName>
                                        </p:attrNameLst>
                                      </p:cBhvr>
                                      <p:tavLst>
                                        <p:tav tm="0">
                                          <p:val>
                                            <p:strVal val="#ppt_w*0.70"/>
                                          </p:val>
                                        </p:tav>
                                        <p:tav tm="100000">
                                          <p:val>
                                            <p:strVal val="#ppt_w"/>
                                          </p:val>
                                        </p:tav>
                                      </p:tavLst>
                                    </p:anim>
                                    <p:anim calcmode="lin" valueType="num">
                                      <p:cBhvr>
                                        <p:cTn id="73" dur="1000" fill="hold"/>
                                        <p:tgtEl>
                                          <p:spTgt spid="86"/>
                                        </p:tgtEl>
                                        <p:attrNameLst>
                                          <p:attrName>ppt_h</p:attrName>
                                        </p:attrNameLst>
                                      </p:cBhvr>
                                      <p:tavLst>
                                        <p:tav tm="0">
                                          <p:val>
                                            <p:strVal val="#ppt_h"/>
                                          </p:val>
                                        </p:tav>
                                        <p:tav tm="100000">
                                          <p:val>
                                            <p:strVal val="#ppt_h"/>
                                          </p:val>
                                        </p:tav>
                                      </p:tavLst>
                                    </p:anim>
                                    <p:animEffect transition="in" filter="fade">
                                      <p:cBhvr>
                                        <p:cTn id="74" dur="1000"/>
                                        <p:tgtEl>
                                          <p:spTgt spid="86"/>
                                        </p:tgtEl>
                                      </p:cBhvr>
                                    </p:animEffect>
                                  </p:childTnLst>
                                </p:cTn>
                              </p:par>
                              <p:par>
                                <p:cTn id="75" presetID="55" presetClass="entr" presetSubtype="0" fill="hold" grpId="0" nodeType="withEffect">
                                  <p:stCondLst>
                                    <p:cond delay="0"/>
                                  </p:stCondLst>
                                  <p:childTnLst>
                                    <p:set>
                                      <p:cBhvr>
                                        <p:cTn id="76" dur="1" fill="hold">
                                          <p:stCondLst>
                                            <p:cond delay="0"/>
                                          </p:stCondLst>
                                        </p:cTn>
                                        <p:tgtEl>
                                          <p:spTgt spid="87"/>
                                        </p:tgtEl>
                                        <p:attrNameLst>
                                          <p:attrName>style.visibility</p:attrName>
                                        </p:attrNameLst>
                                      </p:cBhvr>
                                      <p:to>
                                        <p:strVal val="visible"/>
                                      </p:to>
                                    </p:set>
                                    <p:anim calcmode="lin" valueType="num">
                                      <p:cBhvr>
                                        <p:cTn id="77" dur="1000" fill="hold"/>
                                        <p:tgtEl>
                                          <p:spTgt spid="87"/>
                                        </p:tgtEl>
                                        <p:attrNameLst>
                                          <p:attrName>ppt_w</p:attrName>
                                        </p:attrNameLst>
                                      </p:cBhvr>
                                      <p:tavLst>
                                        <p:tav tm="0">
                                          <p:val>
                                            <p:strVal val="#ppt_w*0.70"/>
                                          </p:val>
                                        </p:tav>
                                        <p:tav tm="100000">
                                          <p:val>
                                            <p:strVal val="#ppt_w"/>
                                          </p:val>
                                        </p:tav>
                                      </p:tavLst>
                                    </p:anim>
                                    <p:anim calcmode="lin" valueType="num">
                                      <p:cBhvr>
                                        <p:cTn id="78" dur="1000" fill="hold"/>
                                        <p:tgtEl>
                                          <p:spTgt spid="87"/>
                                        </p:tgtEl>
                                        <p:attrNameLst>
                                          <p:attrName>ppt_h</p:attrName>
                                        </p:attrNameLst>
                                      </p:cBhvr>
                                      <p:tavLst>
                                        <p:tav tm="0">
                                          <p:val>
                                            <p:strVal val="#ppt_h"/>
                                          </p:val>
                                        </p:tav>
                                        <p:tav tm="100000">
                                          <p:val>
                                            <p:strVal val="#ppt_h"/>
                                          </p:val>
                                        </p:tav>
                                      </p:tavLst>
                                    </p:anim>
                                    <p:animEffect transition="in" filter="fade">
                                      <p:cBhvr>
                                        <p:cTn id="79" dur="1000"/>
                                        <p:tgtEl>
                                          <p:spTgt spid="87"/>
                                        </p:tgtEl>
                                      </p:cBhvr>
                                    </p:animEffect>
                                  </p:childTnLst>
                                </p:cTn>
                              </p:par>
                              <p:par>
                                <p:cTn id="80" presetID="55" presetClass="entr" presetSubtype="0" fill="hold" grpId="0" nodeType="withEffect">
                                  <p:stCondLst>
                                    <p:cond delay="0"/>
                                  </p:stCondLst>
                                  <p:childTnLst>
                                    <p:set>
                                      <p:cBhvr>
                                        <p:cTn id="81" dur="1" fill="hold">
                                          <p:stCondLst>
                                            <p:cond delay="0"/>
                                          </p:stCondLst>
                                        </p:cTn>
                                        <p:tgtEl>
                                          <p:spTgt spid="89"/>
                                        </p:tgtEl>
                                        <p:attrNameLst>
                                          <p:attrName>style.visibility</p:attrName>
                                        </p:attrNameLst>
                                      </p:cBhvr>
                                      <p:to>
                                        <p:strVal val="visible"/>
                                      </p:to>
                                    </p:set>
                                    <p:anim calcmode="lin" valueType="num">
                                      <p:cBhvr>
                                        <p:cTn id="82" dur="1000" fill="hold"/>
                                        <p:tgtEl>
                                          <p:spTgt spid="89"/>
                                        </p:tgtEl>
                                        <p:attrNameLst>
                                          <p:attrName>ppt_w</p:attrName>
                                        </p:attrNameLst>
                                      </p:cBhvr>
                                      <p:tavLst>
                                        <p:tav tm="0">
                                          <p:val>
                                            <p:strVal val="#ppt_w*0.70"/>
                                          </p:val>
                                        </p:tav>
                                        <p:tav tm="100000">
                                          <p:val>
                                            <p:strVal val="#ppt_w"/>
                                          </p:val>
                                        </p:tav>
                                      </p:tavLst>
                                    </p:anim>
                                    <p:anim calcmode="lin" valueType="num">
                                      <p:cBhvr>
                                        <p:cTn id="83" dur="1000" fill="hold"/>
                                        <p:tgtEl>
                                          <p:spTgt spid="89"/>
                                        </p:tgtEl>
                                        <p:attrNameLst>
                                          <p:attrName>ppt_h</p:attrName>
                                        </p:attrNameLst>
                                      </p:cBhvr>
                                      <p:tavLst>
                                        <p:tav tm="0">
                                          <p:val>
                                            <p:strVal val="#ppt_h"/>
                                          </p:val>
                                        </p:tav>
                                        <p:tav tm="100000">
                                          <p:val>
                                            <p:strVal val="#ppt_h"/>
                                          </p:val>
                                        </p:tav>
                                      </p:tavLst>
                                    </p:anim>
                                    <p:animEffect transition="in" filter="fade">
                                      <p:cBhvr>
                                        <p:cTn id="84" dur="1000"/>
                                        <p:tgtEl>
                                          <p:spTgt spid="89"/>
                                        </p:tgtEl>
                                      </p:cBhvr>
                                    </p:animEffect>
                                  </p:childTnLst>
                                </p:cTn>
                              </p:par>
                              <p:par>
                                <p:cTn id="85" presetID="55" presetClass="entr" presetSubtype="0" fill="hold" grpId="0" nodeType="withEffect">
                                  <p:stCondLst>
                                    <p:cond delay="0"/>
                                  </p:stCondLst>
                                  <p:childTnLst>
                                    <p:set>
                                      <p:cBhvr>
                                        <p:cTn id="86" dur="1" fill="hold">
                                          <p:stCondLst>
                                            <p:cond delay="0"/>
                                          </p:stCondLst>
                                        </p:cTn>
                                        <p:tgtEl>
                                          <p:spTgt spid="90"/>
                                        </p:tgtEl>
                                        <p:attrNameLst>
                                          <p:attrName>style.visibility</p:attrName>
                                        </p:attrNameLst>
                                      </p:cBhvr>
                                      <p:to>
                                        <p:strVal val="visible"/>
                                      </p:to>
                                    </p:set>
                                    <p:anim calcmode="lin" valueType="num">
                                      <p:cBhvr>
                                        <p:cTn id="87" dur="1000" fill="hold"/>
                                        <p:tgtEl>
                                          <p:spTgt spid="90"/>
                                        </p:tgtEl>
                                        <p:attrNameLst>
                                          <p:attrName>ppt_w</p:attrName>
                                        </p:attrNameLst>
                                      </p:cBhvr>
                                      <p:tavLst>
                                        <p:tav tm="0">
                                          <p:val>
                                            <p:strVal val="#ppt_w*0.70"/>
                                          </p:val>
                                        </p:tav>
                                        <p:tav tm="100000">
                                          <p:val>
                                            <p:strVal val="#ppt_w"/>
                                          </p:val>
                                        </p:tav>
                                      </p:tavLst>
                                    </p:anim>
                                    <p:anim calcmode="lin" valueType="num">
                                      <p:cBhvr>
                                        <p:cTn id="88" dur="1000" fill="hold"/>
                                        <p:tgtEl>
                                          <p:spTgt spid="90"/>
                                        </p:tgtEl>
                                        <p:attrNameLst>
                                          <p:attrName>ppt_h</p:attrName>
                                        </p:attrNameLst>
                                      </p:cBhvr>
                                      <p:tavLst>
                                        <p:tav tm="0">
                                          <p:val>
                                            <p:strVal val="#ppt_h"/>
                                          </p:val>
                                        </p:tav>
                                        <p:tav tm="100000">
                                          <p:val>
                                            <p:strVal val="#ppt_h"/>
                                          </p:val>
                                        </p:tav>
                                      </p:tavLst>
                                    </p:anim>
                                    <p:animEffect transition="in" filter="fade">
                                      <p:cBhvr>
                                        <p:cTn id="89" dur="1000"/>
                                        <p:tgtEl>
                                          <p:spTgt spid="90"/>
                                        </p:tgtEl>
                                      </p:cBhvr>
                                    </p:animEffect>
                                  </p:childTnLst>
                                </p:cTn>
                              </p:par>
                              <p:par>
                                <p:cTn id="90" presetID="55" presetClass="entr" presetSubtype="0" fill="hold" grpId="0" nodeType="withEffect">
                                  <p:stCondLst>
                                    <p:cond delay="0"/>
                                  </p:stCondLst>
                                  <p:childTnLst>
                                    <p:set>
                                      <p:cBhvr>
                                        <p:cTn id="91" dur="1" fill="hold">
                                          <p:stCondLst>
                                            <p:cond delay="0"/>
                                          </p:stCondLst>
                                        </p:cTn>
                                        <p:tgtEl>
                                          <p:spTgt spid="91"/>
                                        </p:tgtEl>
                                        <p:attrNameLst>
                                          <p:attrName>style.visibility</p:attrName>
                                        </p:attrNameLst>
                                      </p:cBhvr>
                                      <p:to>
                                        <p:strVal val="visible"/>
                                      </p:to>
                                    </p:set>
                                    <p:anim calcmode="lin" valueType="num">
                                      <p:cBhvr>
                                        <p:cTn id="92" dur="1000" fill="hold"/>
                                        <p:tgtEl>
                                          <p:spTgt spid="91"/>
                                        </p:tgtEl>
                                        <p:attrNameLst>
                                          <p:attrName>ppt_w</p:attrName>
                                        </p:attrNameLst>
                                      </p:cBhvr>
                                      <p:tavLst>
                                        <p:tav tm="0">
                                          <p:val>
                                            <p:strVal val="#ppt_w*0.70"/>
                                          </p:val>
                                        </p:tav>
                                        <p:tav tm="100000">
                                          <p:val>
                                            <p:strVal val="#ppt_w"/>
                                          </p:val>
                                        </p:tav>
                                      </p:tavLst>
                                    </p:anim>
                                    <p:anim calcmode="lin" valueType="num">
                                      <p:cBhvr>
                                        <p:cTn id="93" dur="1000" fill="hold"/>
                                        <p:tgtEl>
                                          <p:spTgt spid="91"/>
                                        </p:tgtEl>
                                        <p:attrNameLst>
                                          <p:attrName>ppt_h</p:attrName>
                                        </p:attrNameLst>
                                      </p:cBhvr>
                                      <p:tavLst>
                                        <p:tav tm="0">
                                          <p:val>
                                            <p:strVal val="#ppt_h"/>
                                          </p:val>
                                        </p:tav>
                                        <p:tav tm="100000">
                                          <p:val>
                                            <p:strVal val="#ppt_h"/>
                                          </p:val>
                                        </p:tav>
                                      </p:tavLst>
                                    </p:anim>
                                    <p:animEffect transition="in" filter="fade">
                                      <p:cBhvr>
                                        <p:cTn id="94" dur="1000"/>
                                        <p:tgtEl>
                                          <p:spTgt spid="91"/>
                                        </p:tgtEl>
                                      </p:cBhvr>
                                    </p:animEffect>
                                  </p:childTnLst>
                                </p:cTn>
                              </p:par>
                              <p:par>
                                <p:cTn id="95" presetID="55" presetClass="entr" presetSubtype="0" fill="hold" grpId="0" nodeType="withEffect">
                                  <p:stCondLst>
                                    <p:cond delay="0"/>
                                  </p:stCondLst>
                                  <p:childTnLst>
                                    <p:set>
                                      <p:cBhvr>
                                        <p:cTn id="96" dur="1" fill="hold">
                                          <p:stCondLst>
                                            <p:cond delay="0"/>
                                          </p:stCondLst>
                                        </p:cTn>
                                        <p:tgtEl>
                                          <p:spTgt spid="92"/>
                                        </p:tgtEl>
                                        <p:attrNameLst>
                                          <p:attrName>style.visibility</p:attrName>
                                        </p:attrNameLst>
                                      </p:cBhvr>
                                      <p:to>
                                        <p:strVal val="visible"/>
                                      </p:to>
                                    </p:set>
                                    <p:anim calcmode="lin" valueType="num">
                                      <p:cBhvr>
                                        <p:cTn id="97" dur="1000" fill="hold"/>
                                        <p:tgtEl>
                                          <p:spTgt spid="92"/>
                                        </p:tgtEl>
                                        <p:attrNameLst>
                                          <p:attrName>ppt_w</p:attrName>
                                        </p:attrNameLst>
                                      </p:cBhvr>
                                      <p:tavLst>
                                        <p:tav tm="0">
                                          <p:val>
                                            <p:strVal val="#ppt_w*0.70"/>
                                          </p:val>
                                        </p:tav>
                                        <p:tav tm="100000">
                                          <p:val>
                                            <p:strVal val="#ppt_w"/>
                                          </p:val>
                                        </p:tav>
                                      </p:tavLst>
                                    </p:anim>
                                    <p:anim calcmode="lin" valueType="num">
                                      <p:cBhvr>
                                        <p:cTn id="98" dur="1000" fill="hold"/>
                                        <p:tgtEl>
                                          <p:spTgt spid="92"/>
                                        </p:tgtEl>
                                        <p:attrNameLst>
                                          <p:attrName>ppt_h</p:attrName>
                                        </p:attrNameLst>
                                      </p:cBhvr>
                                      <p:tavLst>
                                        <p:tav tm="0">
                                          <p:val>
                                            <p:strVal val="#ppt_h"/>
                                          </p:val>
                                        </p:tav>
                                        <p:tav tm="100000">
                                          <p:val>
                                            <p:strVal val="#ppt_h"/>
                                          </p:val>
                                        </p:tav>
                                      </p:tavLst>
                                    </p:anim>
                                    <p:animEffect transition="in" filter="fade">
                                      <p:cBhvr>
                                        <p:cTn id="99" dur="1000"/>
                                        <p:tgtEl>
                                          <p:spTgt spid="92"/>
                                        </p:tgtEl>
                                      </p:cBhvr>
                                    </p:animEffect>
                                  </p:childTnLst>
                                </p:cTn>
                              </p:par>
                              <p:par>
                                <p:cTn id="100" presetID="55" presetClass="entr" presetSubtype="0" fill="hold" grpId="0" nodeType="withEffect">
                                  <p:stCondLst>
                                    <p:cond delay="0"/>
                                  </p:stCondLst>
                                  <p:childTnLst>
                                    <p:set>
                                      <p:cBhvr>
                                        <p:cTn id="101" dur="1" fill="hold">
                                          <p:stCondLst>
                                            <p:cond delay="0"/>
                                          </p:stCondLst>
                                        </p:cTn>
                                        <p:tgtEl>
                                          <p:spTgt spid="93"/>
                                        </p:tgtEl>
                                        <p:attrNameLst>
                                          <p:attrName>style.visibility</p:attrName>
                                        </p:attrNameLst>
                                      </p:cBhvr>
                                      <p:to>
                                        <p:strVal val="visible"/>
                                      </p:to>
                                    </p:set>
                                    <p:anim calcmode="lin" valueType="num">
                                      <p:cBhvr>
                                        <p:cTn id="102" dur="1000" fill="hold"/>
                                        <p:tgtEl>
                                          <p:spTgt spid="93"/>
                                        </p:tgtEl>
                                        <p:attrNameLst>
                                          <p:attrName>ppt_w</p:attrName>
                                        </p:attrNameLst>
                                      </p:cBhvr>
                                      <p:tavLst>
                                        <p:tav tm="0">
                                          <p:val>
                                            <p:strVal val="#ppt_w*0.70"/>
                                          </p:val>
                                        </p:tav>
                                        <p:tav tm="100000">
                                          <p:val>
                                            <p:strVal val="#ppt_w"/>
                                          </p:val>
                                        </p:tav>
                                      </p:tavLst>
                                    </p:anim>
                                    <p:anim calcmode="lin" valueType="num">
                                      <p:cBhvr>
                                        <p:cTn id="103" dur="1000" fill="hold"/>
                                        <p:tgtEl>
                                          <p:spTgt spid="93"/>
                                        </p:tgtEl>
                                        <p:attrNameLst>
                                          <p:attrName>ppt_h</p:attrName>
                                        </p:attrNameLst>
                                      </p:cBhvr>
                                      <p:tavLst>
                                        <p:tav tm="0">
                                          <p:val>
                                            <p:strVal val="#ppt_h"/>
                                          </p:val>
                                        </p:tav>
                                        <p:tav tm="100000">
                                          <p:val>
                                            <p:strVal val="#ppt_h"/>
                                          </p:val>
                                        </p:tav>
                                      </p:tavLst>
                                    </p:anim>
                                    <p:animEffect transition="in" filter="fade">
                                      <p:cBhvr>
                                        <p:cTn id="104" dur="1000"/>
                                        <p:tgtEl>
                                          <p:spTgt spid="93"/>
                                        </p:tgtEl>
                                      </p:cBhvr>
                                    </p:animEffect>
                                  </p:childTnLst>
                                </p:cTn>
                              </p:par>
                              <p:par>
                                <p:cTn id="105" presetID="55" presetClass="entr" presetSubtype="0" fill="hold" grpId="0" nodeType="withEffect">
                                  <p:stCondLst>
                                    <p:cond delay="0"/>
                                  </p:stCondLst>
                                  <p:childTnLst>
                                    <p:set>
                                      <p:cBhvr>
                                        <p:cTn id="106" dur="1" fill="hold">
                                          <p:stCondLst>
                                            <p:cond delay="0"/>
                                          </p:stCondLst>
                                        </p:cTn>
                                        <p:tgtEl>
                                          <p:spTgt spid="95"/>
                                        </p:tgtEl>
                                        <p:attrNameLst>
                                          <p:attrName>style.visibility</p:attrName>
                                        </p:attrNameLst>
                                      </p:cBhvr>
                                      <p:to>
                                        <p:strVal val="visible"/>
                                      </p:to>
                                    </p:set>
                                    <p:anim calcmode="lin" valueType="num">
                                      <p:cBhvr>
                                        <p:cTn id="107" dur="1000" fill="hold"/>
                                        <p:tgtEl>
                                          <p:spTgt spid="95"/>
                                        </p:tgtEl>
                                        <p:attrNameLst>
                                          <p:attrName>ppt_w</p:attrName>
                                        </p:attrNameLst>
                                      </p:cBhvr>
                                      <p:tavLst>
                                        <p:tav tm="0">
                                          <p:val>
                                            <p:strVal val="#ppt_w*0.70"/>
                                          </p:val>
                                        </p:tav>
                                        <p:tav tm="100000">
                                          <p:val>
                                            <p:strVal val="#ppt_w"/>
                                          </p:val>
                                        </p:tav>
                                      </p:tavLst>
                                    </p:anim>
                                    <p:anim calcmode="lin" valueType="num">
                                      <p:cBhvr>
                                        <p:cTn id="108" dur="1000" fill="hold"/>
                                        <p:tgtEl>
                                          <p:spTgt spid="95"/>
                                        </p:tgtEl>
                                        <p:attrNameLst>
                                          <p:attrName>ppt_h</p:attrName>
                                        </p:attrNameLst>
                                      </p:cBhvr>
                                      <p:tavLst>
                                        <p:tav tm="0">
                                          <p:val>
                                            <p:strVal val="#ppt_h"/>
                                          </p:val>
                                        </p:tav>
                                        <p:tav tm="100000">
                                          <p:val>
                                            <p:strVal val="#ppt_h"/>
                                          </p:val>
                                        </p:tav>
                                      </p:tavLst>
                                    </p:anim>
                                    <p:animEffect transition="in" filter="fade">
                                      <p:cBhvr>
                                        <p:cTn id="109" dur="1000"/>
                                        <p:tgtEl>
                                          <p:spTgt spid="95"/>
                                        </p:tgtEl>
                                      </p:cBhvr>
                                    </p:animEffect>
                                  </p:childTnLst>
                                </p:cTn>
                              </p:par>
                              <p:par>
                                <p:cTn id="110" presetID="55" presetClass="entr" presetSubtype="0" fill="hold" grpId="0" nodeType="withEffect">
                                  <p:stCondLst>
                                    <p:cond delay="0"/>
                                  </p:stCondLst>
                                  <p:childTnLst>
                                    <p:set>
                                      <p:cBhvr>
                                        <p:cTn id="111" dur="1" fill="hold">
                                          <p:stCondLst>
                                            <p:cond delay="0"/>
                                          </p:stCondLst>
                                        </p:cTn>
                                        <p:tgtEl>
                                          <p:spTgt spid="96"/>
                                        </p:tgtEl>
                                        <p:attrNameLst>
                                          <p:attrName>style.visibility</p:attrName>
                                        </p:attrNameLst>
                                      </p:cBhvr>
                                      <p:to>
                                        <p:strVal val="visible"/>
                                      </p:to>
                                    </p:set>
                                    <p:anim calcmode="lin" valueType="num">
                                      <p:cBhvr>
                                        <p:cTn id="112" dur="1000" fill="hold"/>
                                        <p:tgtEl>
                                          <p:spTgt spid="96"/>
                                        </p:tgtEl>
                                        <p:attrNameLst>
                                          <p:attrName>ppt_w</p:attrName>
                                        </p:attrNameLst>
                                      </p:cBhvr>
                                      <p:tavLst>
                                        <p:tav tm="0">
                                          <p:val>
                                            <p:strVal val="#ppt_w*0.70"/>
                                          </p:val>
                                        </p:tav>
                                        <p:tav tm="100000">
                                          <p:val>
                                            <p:strVal val="#ppt_w"/>
                                          </p:val>
                                        </p:tav>
                                      </p:tavLst>
                                    </p:anim>
                                    <p:anim calcmode="lin" valueType="num">
                                      <p:cBhvr>
                                        <p:cTn id="113" dur="1000" fill="hold"/>
                                        <p:tgtEl>
                                          <p:spTgt spid="96"/>
                                        </p:tgtEl>
                                        <p:attrNameLst>
                                          <p:attrName>ppt_h</p:attrName>
                                        </p:attrNameLst>
                                      </p:cBhvr>
                                      <p:tavLst>
                                        <p:tav tm="0">
                                          <p:val>
                                            <p:strVal val="#ppt_h"/>
                                          </p:val>
                                        </p:tav>
                                        <p:tav tm="100000">
                                          <p:val>
                                            <p:strVal val="#ppt_h"/>
                                          </p:val>
                                        </p:tav>
                                      </p:tavLst>
                                    </p:anim>
                                    <p:animEffect transition="in" filter="fade">
                                      <p:cBhvr>
                                        <p:cTn id="114" dur="1000"/>
                                        <p:tgtEl>
                                          <p:spTgt spid="96"/>
                                        </p:tgtEl>
                                      </p:cBhvr>
                                    </p:animEffect>
                                  </p:childTnLst>
                                </p:cTn>
                              </p:par>
                              <p:par>
                                <p:cTn id="115" presetID="55" presetClass="entr" presetSubtype="0" fill="hold" grpId="0" nodeType="withEffect">
                                  <p:stCondLst>
                                    <p:cond delay="0"/>
                                  </p:stCondLst>
                                  <p:childTnLst>
                                    <p:set>
                                      <p:cBhvr>
                                        <p:cTn id="116" dur="1" fill="hold">
                                          <p:stCondLst>
                                            <p:cond delay="0"/>
                                          </p:stCondLst>
                                        </p:cTn>
                                        <p:tgtEl>
                                          <p:spTgt spid="97"/>
                                        </p:tgtEl>
                                        <p:attrNameLst>
                                          <p:attrName>style.visibility</p:attrName>
                                        </p:attrNameLst>
                                      </p:cBhvr>
                                      <p:to>
                                        <p:strVal val="visible"/>
                                      </p:to>
                                    </p:set>
                                    <p:anim calcmode="lin" valueType="num">
                                      <p:cBhvr>
                                        <p:cTn id="117" dur="1000" fill="hold"/>
                                        <p:tgtEl>
                                          <p:spTgt spid="97"/>
                                        </p:tgtEl>
                                        <p:attrNameLst>
                                          <p:attrName>ppt_w</p:attrName>
                                        </p:attrNameLst>
                                      </p:cBhvr>
                                      <p:tavLst>
                                        <p:tav tm="0">
                                          <p:val>
                                            <p:strVal val="#ppt_w*0.70"/>
                                          </p:val>
                                        </p:tav>
                                        <p:tav tm="100000">
                                          <p:val>
                                            <p:strVal val="#ppt_w"/>
                                          </p:val>
                                        </p:tav>
                                      </p:tavLst>
                                    </p:anim>
                                    <p:anim calcmode="lin" valueType="num">
                                      <p:cBhvr>
                                        <p:cTn id="118" dur="1000" fill="hold"/>
                                        <p:tgtEl>
                                          <p:spTgt spid="97"/>
                                        </p:tgtEl>
                                        <p:attrNameLst>
                                          <p:attrName>ppt_h</p:attrName>
                                        </p:attrNameLst>
                                      </p:cBhvr>
                                      <p:tavLst>
                                        <p:tav tm="0">
                                          <p:val>
                                            <p:strVal val="#ppt_h"/>
                                          </p:val>
                                        </p:tav>
                                        <p:tav tm="100000">
                                          <p:val>
                                            <p:strVal val="#ppt_h"/>
                                          </p:val>
                                        </p:tav>
                                      </p:tavLst>
                                    </p:anim>
                                    <p:animEffect transition="in" filter="fade">
                                      <p:cBhvr>
                                        <p:cTn id="119" dur="1000"/>
                                        <p:tgtEl>
                                          <p:spTgt spid="97"/>
                                        </p:tgtEl>
                                      </p:cBhvr>
                                    </p:animEffect>
                                  </p:childTnLst>
                                </p:cTn>
                              </p:par>
                              <p:par>
                                <p:cTn id="120" presetID="55" presetClass="entr" presetSubtype="0" fill="hold" grpId="0" nodeType="withEffect">
                                  <p:stCondLst>
                                    <p:cond delay="0"/>
                                  </p:stCondLst>
                                  <p:childTnLst>
                                    <p:set>
                                      <p:cBhvr>
                                        <p:cTn id="121" dur="1" fill="hold">
                                          <p:stCondLst>
                                            <p:cond delay="0"/>
                                          </p:stCondLst>
                                        </p:cTn>
                                        <p:tgtEl>
                                          <p:spTgt spid="98"/>
                                        </p:tgtEl>
                                        <p:attrNameLst>
                                          <p:attrName>style.visibility</p:attrName>
                                        </p:attrNameLst>
                                      </p:cBhvr>
                                      <p:to>
                                        <p:strVal val="visible"/>
                                      </p:to>
                                    </p:set>
                                    <p:anim calcmode="lin" valueType="num">
                                      <p:cBhvr>
                                        <p:cTn id="122" dur="1000" fill="hold"/>
                                        <p:tgtEl>
                                          <p:spTgt spid="98"/>
                                        </p:tgtEl>
                                        <p:attrNameLst>
                                          <p:attrName>ppt_w</p:attrName>
                                        </p:attrNameLst>
                                      </p:cBhvr>
                                      <p:tavLst>
                                        <p:tav tm="0">
                                          <p:val>
                                            <p:strVal val="#ppt_w*0.70"/>
                                          </p:val>
                                        </p:tav>
                                        <p:tav tm="100000">
                                          <p:val>
                                            <p:strVal val="#ppt_w"/>
                                          </p:val>
                                        </p:tav>
                                      </p:tavLst>
                                    </p:anim>
                                    <p:anim calcmode="lin" valueType="num">
                                      <p:cBhvr>
                                        <p:cTn id="123" dur="1000" fill="hold"/>
                                        <p:tgtEl>
                                          <p:spTgt spid="98"/>
                                        </p:tgtEl>
                                        <p:attrNameLst>
                                          <p:attrName>ppt_h</p:attrName>
                                        </p:attrNameLst>
                                      </p:cBhvr>
                                      <p:tavLst>
                                        <p:tav tm="0">
                                          <p:val>
                                            <p:strVal val="#ppt_h"/>
                                          </p:val>
                                        </p:tav>
                                        <p:tav tm="100000">
                                          <p:val>
                                            <p:strVal val="#ppt_h"/>
                                          </p:val>
                                        </p:tav>
                                      </p:tavLst>
                                    </p:anim>
                                    <p:animEffect transition="in" filter="fade">
                                      <p:cBhvr>
                                        <p:cTn id="124" dur="1000"/>
                                        <p:tgtEl>
                                          <p:spTgt spid="98"/>
                                        </p:tgtEl>
                                      </p:cBhvr>
                                    </p:animEffect>
                                  </p:childTnLst>
                                </p:cTn>
                              </p:par>
                              <p:par>
                                <p:cTn id="125" presetID="55" presetClass="entr" presetSubtype="0" fill="hold" grpId="0" nodeType="withEffect">
                                  <p:stCondLst>
                                    <p:cond delay="0"/>
                                  </p:stCondLst>
                                  <p:childTnLst>
                                    <p:set>
                                      <p:cBhvr>
                                        <p:cTn id="126" dur="1" fill="hold">
                                          <p:stCondLst>
                                            <p:cond delay="0"/>
                                          </p:stCondLst>
                                        </p:cTn>
                                        <p:tgtEl>
                                          <p:spTgt spid="99"/>
                                        </p:tgtEl>
                                        <p:attrNameLst>
                                          <p:attrName>style.visibility</p:attrName>
                                        </p:attrNameLst>
                                      </p:cBhvr>
                                      <p:to>
                                        <p:strVal val="visible"/>
                                      </p:to>
                                    </p:set>
                                    <p:anim calcmode="lin" valueType="num">
                                      <p:cBhvr>
                                        <p:cTn id="127" dur="1000" fill="hold"/>
                                        <p:tgtEl>
                                          <p:spTgt spid="99"/>
                                        </p:tgtEl>
                                        <p:attrNameLst>
                                          <p:attrName>ppt_w</p:attrName>
                                        </p:attrNameLst>
                                      </p:cBhvr>
                                      <p:tavLst>
                                        <p:tav tm="0">
                                          <p:val>
                                            <p:strVal val="#ppt_w*0.70"/>
                                          </p:val>
                                        </p:tav>
                                        <p:tav tm="100000">
                                          <p:val>
                                            <p:strVal val="#ppt_w"/>
                                          </p:val>
                                        </p:tav>
                                      </p:tavLst>
                                    </p:anim>
                                    <p:anim calcmode="lin" valueType="num">
                                      <p:cBhvr>
                                        <p:cTn id="128" dur="1000" fill="hold"/>
                                        <p:tgtEl>
                                          <p:spTgt spid="99"/>
                                        </p:tgtEl>
                                        <p:attrNameLst>
                                          <p:attrName>ppt_h</p:attrName>
                                        </p:attrNameLst>
                                      </p:cBhvr>
                                      <p:tavLst>
                                        <p:tav tm="0">
                                          <p:val>
                                            <p:strVal val="#ppt_h"/>
                                          </p:val>
                                        </p:tav>
                                        <p:tav tm="100000">
                                          <p:val>
                                            <p:strVal val="#ppt_h"/>
                                          </p:val>
                                        </p:tav>
                                      </p:tavLst>
                                    </p:anim>
                                    <p:animEffect transition="in" filter="fade">
                                      <p:cBhvr>
                                        <p:cTn id="129" dur="1000"/>
                                        <p:tgtEl>
                                          <p:spTgt spid="99"/>
                                        </p:tgtEl>
                                      </p:cBhvr>
                                    </p:animEffect>
                                  </p:childTnLst>
                                </p:cTn>
                              </p:par>
                              <p:par>
                                <p:cTn id="130" presetID="55" presetClass="entr" presetSubtype="0" fill="hold" grpId="0" nodeType="withEffect">
                                  <p:stCondLst>
                                    <p:cond delay="0"/>
                                  </p:stCondLst>
                                  <p:childTnLst>
                                    <p:set>
                                      <p:cBhvr>
                                        <p:cTn id="131" dur="1" fill="hold">
                                          <p:stCondLst>
                                            <p:cond delay="0"/>
                                          </p:stCondLst>
                                        </p:cTn>
                                        <p:tgtEl>
                                          <p:spTgt spid="100"/>
                                        </p:tgtEl>
                                        <p:attrNameLst>
                                          <p:attrName>style.visibility</p:attrName>
                                        </p:attrNameLst>
                                      </p:cBhvr>
                                      <p:to>
                                        <p:strVal val="visible"/>
                                      </p:to>
                                    </p:set>
                                    <p:anim calcmode="lin" valueType="num">
                                      <p:cBhvr>
                                        <p:cTn id="132" dur="1000" fill="hold"/>
                                        <p:tgtEl>
                                          <p:spTgt spid="100"/>
                                        </p:tgtEl>
                                        <p:attrNameLst>
                                          <p:attrName>ppt_w</p:attrName>
                                        </p:attrNameLst>
                                      </p:cBhvr>
                                      <p:tavLst>
                                        <p:tav tm="0">
                                          <p:val>
                                            <p:strVal val="#ppt_w*0.70"/>
                                          </p:val>
                                        </p:tav>
                                        <p:tav tm="100000">
                                          <p:val>
                                            <p:strVal val="#ppt_w"/>
                                          </p:val>
                                        </p:tav>
                                      </p:tavLst>
                                    </p:anim>
                                    <p:anim calcmode="lin" valueType="num">
                                      <p:cBhvr>
                                        <p:cTn id="133" dur="1000" fill="hold"/>
                                        <p:tgtEl>
                                          <p:spTgt spid="100"/>
                                        </p:tgtEl>
                                        <p:attrNameLst>
                                          <p:attrName>ppt_h</p:attrName>
                                        </p:attrNameLst>
                                      </p:cBhvr>
                                      <p:tavLst>
                                        <p:tav tm="0">
                                          <p:val>
                                            <p:strVal val="#ppt_h"/>
                                          </p:val>
                                        </p:tav>
                                        <p:tav tm="100000">
                                          <p:val>
                                            <p:strVal val="#ppt_h"/>
                                          </p:val>
                                        </p:tav>
                                      </p:tavLst>
                                    </p:anim>
                                    <p:animEffect transition="in" filter="fade">
                                      <p:cBhvr>
                                        <p:cTn id="134" dur="1000"/>
                                        <p:tgtEl>
                                          <p:spTgt spid="100"/>
                                        </p:tgtEl>
                                      </p:cBhvr>
                                    </p:animEffect>
                                  </p:childTnLst>
                                </p:cTn>
                              </p:par>
                              <p:par>
                                <p:cTn id="135" presetID="55" presetClass="entr" presetSubtype="0" fill="hold" grpId="0" nodeType="withEffect">
                                  <p:stCondLst>
                                    <p:cond delay="0"/>
                                  </p:stCondLst>
                                  <p:childTnLst>
                                    <p:set>
                                      <p:cBhvr>
                                        <p:cTn id="136" dur="1" fill="hold">
                                          <p:stCondLst>
                                            <p:cond delay="0"/>
                                          </p:stCondLst>
                                        </p:cTn>
                                        <p:tgtEl>
                                          <p:spTgt spid="101"/>
                                        </p:tgtEl>
                                        <p:attrNameLst>
                                          <p:attrName>style.visibility</p:attrName>
                                        </p:attrNameLst>
                                      </p:cBhvr>
                                      <p:to>
                                        <p:strVal val="visible"/>
                                      </p:to>
                                    </p:set>
                                    <p:anim calcmode="lin" valueType="num">
                                      <p:cBhvr>
                                        <p:cTn id="137" dur="1000" fill="hold"/>
                                        <p:tgtEl>
                                          <p:spTgt spid="101"/>
                                        </p:tgtEl>
                                        <p:attrNameLst>
                                          <p:attrName>ppt_w</p:attrName>
                                        </p:attrNameLst>
                                      </p:cBhvr>
                                      <p:tavLst>
                                        <p:tav tm="0">
                                          <p:val>
                                            <p:strVal val="#ppt_w*0.70"/>
                                          </p:val>
                                        </p:tav>
                                        <p:tav tm="100000">
                                          <p:val>
                                            <p:strVal val="#ppt_w"/>
                                          </p:val>
                                        </p:tav>
                                      </p:tavLst>
                                    </p:anim>
                                    <p:anim calcmode="lin" valueType="num">
                                      <p:cBhvr>
                                        <p:cTn id="138" dur="1000" fill="hold"/>
                                        <p:tgtEl>
                                          <p:spTgt spid="101"/>
                                        </p:tgtEl>
                                        <p:attrNameLst>
                                          <p:attrName>ppt_h</p:attrName>
                                        </p:attrNameLst>
                                      </p:cBhvr>
                                      <p:tavLst>
                                        <p:tav tm="0">
                                          <p:val>
                                            <p:strVal val="#ppt_h"/>
                                          </p:val>
                                        </p:tav>
                                        <p:tav tm="100000">
                                          <p:val>
                                            <p:strVal val="#ppt_h"/>
                                          </p:val>
                                        </p:tav>
                                      </p:tavLst>
                                    </p:anim>
                                    <p:animEffect transition="in" filter="fade">
                                      <p:cBhvr>
                                        <p:cTn id="139" dur="1000"/>
                                        <p:tgtEl>
                                          <p:spTgt spid="101"/>
                                        </p:tgtEl>
                                      </p:cBhvr>
                                    </p:animEffect>
                                  </p:childTnLst>
                                </p:cTn>
                              </p:par>
                              <p:par>
                                <p:cTn id="140" presetID="55" presetClass="entr" presetSubtype="0" fill="hold" grpId="0" nodeType="withEffect">
                                  <p:stCondLst>
                                    <p:cond delay="0"/>
                                  </p:stCondLst>
                                  <p:childTnLst>
                                    <p:set>
                                      <p:cBhvr>
                                        <p:cTn id="141" dur="1" fill="hold">
                                          <p:stCondLst>
                                            <p:cond delay="0"/>
                                          </p:stCondLst>
                                        </p:cTn>
                                        <p:tgtEl>
                                          <p:spTgt spid="102"/>
                                        </p:tgtEl>
                                        <p:attrNameLst>
                                          <p:attrName>style.visibility</p:attrName>
                                        </p:attrNameLst>
                                      </p:cBhvr>
                                      <p:to>
                                        <p:strVal val="visible"/>
                                      </p:to>
                                    </p:set>
                                    <p:anim calcmode="lin" valueType="num">
                                      <p:cBhvr>
                                        <p:cTn id="142" dur="1000" fill="hold"/>
                                        <p:tgtEl>
                                          <p:spTgt spid="102"/>
                                        </p:tgtEl>
                                        <p:attrNameLst>
                                          <p:attrName>ppt_w</p:attrName>
                                        </p:attrNameLst>
                                      </p:cBhvr>
                                      <p:tavLst>
                                        <p:tav tm="0">
                                          <p:val>
                                            <p:strVal val="#ppt_w*0.70"/>
                                          </p:val>
                                        </p:tav>
                                        <p:tav tm="100000">
                                          <p:val>
                                            <p:strVal val="#ppt_w"/>
                                          </p:val>
                                        </p:tav>
                                      </p:tavLst>
                                    </p:anim>
                                    <p:anim calcmode="lin" valueType="num">
                                      <p:cBhvr>
                                        <p:cTn id="143" dur="1000" fill="hold"/>
                                        <p:tgtEl>
                                          <p:spTgt spid="102"/>
                                        </p:tgtEl>
                                        <p:attrNameLst>
                                          <p:attrName>ppt_h</p:attrName>
                                        </p:attrNameLst>
                                      </p:cBhvr>
                                      <p:tavLst>
                                        <p:tav tm="0">
                                          <p:val>
                                            <p:strVal val="#ppt_h"/>
                                          </p:val>
                                        </p:tav>
                                        <p:tav tm="100000">
                                          <p:val>
                                            <p:strVal val="#ppt_h"/>
                                          </p:val>
                                        </p:tav>
                                      </p:tavLst>
                                    </p:anim>
                                    <p:animEffect transition="in" filter="fade">
                                      <p:cBhvr>
                                        <p:cTn id="144" dur="1000"/>
                                        <p:tgtEl>
                                          <p:spTgt spid="102"/>
                                        </p:tgtEl>
                                      </p:cBhvr>
                                    </p:animEffect>
                                  </p:childTnLst>
                                </p:cTn>
                              </p:par>
                              <p:par>
                                <p:cTn id="145" presetID="55" presetClass="entr" presetSubtype="0" fill="hold" grpId="0" nodeType="withEffect">
                                  <p:stCondLst>
                                    <p:cond delay="0"/>
                                  </p:stCondLst>
                                  <p:childTnLst>
                                    <p:set>
                                      <p:cBhvr>
                                        <p:cTn id="146" dur="1" fill="hold">
                                          <p:stCondLst>
                                            <p:cond delay="0"/>
                                          </p:stCondLst>
                                        </p:cTn>
                                        <p:tgtEl>
                                          <p:spTgt spid="103"/>
                                        </p:tgtEl>
                                        <p:attrNameLst>
                                          <p:attrName>style.visibility</p:attrName>
                                        </p:attrNameLst>
                                      </p:cBhvr>
                                      <p:to>
                                        <p:strVal val="visible"/>
                                      </p:to>
                                    </p:set>
                                    <p:anim calcmode="lin" valueType="num">
                                      <p:cBhvr>
                                        <p:cTn id="147" dur="1000" fill="hold"/>
                                        <p:tgtEl>
                                          <p:spTgt spid="103"/>
                                        </p:tgtEl>
                                        <p:attrNameLst>
                                          <p:attrName>ppt_w</p:attrName>
                                        </p:attrNameLst>
                                      </p:cBhvr>
                                      <p:tavLst>
                                        <p:tav tm="0">
                                          <p:val>
                                            <p:strVal val="#ppt_w*0.70"/>
                                          </p:val>
                                        </p:tav>
                                        <p:tav tm="100000">
                                          <p:val>
                                            <p:strVal val="#ppt_w"/>
                                          </p:val>
                                        </p:tav>
                                      </p:tavLst>
                                    </p:anim>
                                    <p:anim calcmode="lin" valueType="num">
                                      <p:cBhvr>
                                        <p:cTn id="148" dur="1000" fill="hold"/>
                                        <p:tgtEl>
                                          <p:spTgt spid="103"/>
                                        </p:tgtEl>
                                        <p:attrNameLst>
                                          <p:attrName>ppt_h</p:attrName>
                                        </p:attrNameLst>
                                      </p:cBhvr>
                                      <p:tavLst>
                                        <p:tav tm="0">
                                          <p:val>
                                            <p:strVal val="#ppt_h"/>
                                          </p:val>
                                        </p:tav>
                                        <p:tav tm="100000">
                                          <p:val>
                                            <p:strVal val="#ppt_h"/>
                                          </p:val>
                                        </p:tav>
                                      </p:tavLst>
                                    </p:anim>
                                    <p:animEffect transition="in" filter="fade">
                                      <p:cBhvr>
                                        <p:cTn id="149" dur="1000"/>
                                        <p:tgtEl>
                                          <p:spTgt spid="103"/>
                                        </p:tgtEl>
                                      </p:cBhvr>
                                    </p:animEffect>
                                  </p:childTnLst>
                                </p:cTn>
                              </p:par>
                              <p:par>
                                <p:cTn id="150" presetID="55" presetClass="entr" presetSubtype="0" fill="hold" grpId="0" nodeType="withEffect">
                                  <p:stCondLst>
                                    <p:cond delay="0"/>
                                  </p:stCondLst>
                                  <p:childTnLst>
                                    <p:set>
                                      <p:cBhvr>
                                        <p:cTn id="151" dur="1" fill="hold">
                                          <p:stCondLst>
                                            <p:cond delay="0"/>
                                          </p:stCondLst>
                                        </p:cTn>
                                        <p:tgtEl>
                                          <p:spTgt spid="104"/>
                                        </p:tgtEl>
                                        <p:attrNameLst>
                                          <p:attrName>style.visibility</p:attrName>
                                        </p:attrNameLst>
                                      </p:cBhvr>
                                      <p:to>
                                        <p:strVal val="visible"/>
                                      </p:to>
                                    </p:set>
                                    <p:anim calcmode="lin" valueType="num">
                                      <p:cBhvr>
                                        <p:cTn id="152" dur="1000" fill="hold"/>
                                        <p:tgtEl>
                                          <p:spTgt spid="104"/>
                                        </p:tgtEl>
                                        <p:attrNameLst>
                                          <p:attrName>ppt_w</p:attrName>
                                        </p:attrNameLst>
                                      </p:cBhvr>
                                      <p:tavLst>
                                        <p:tav tm="0">
                                          <p:val>
                                            <p:strVal val="#ppt_w*0.70"/>
                                          </p:val>
                                        </p:tav>
                                        <p:tav tm="100000">
                                          <p:val>
                                            <p:strVal val="#ppt_w"/>
                                          </p:val>
                                        </p:tav>
                                      </p:tavLst>
                                    </p:anim>
                                    <p:anim calcmode="lin" valueType="num">
                                      <p:cBhvr>
                                        <p:cTn id="153" dur="1000" fill="hold"/>
                                        <p:tgtEl>
                                          <p:spTgt spid="104"/>
                                        </p:tgtEl>
                                        <p:attrNameLst>
                                          <p:attrName>ppt_h</p:attrName>
                                        </p:attrNameLst>
                                      </p:cBhvr>
                                      <p:tavLst>
                                        <p:tav tm="0">
                                          <p:val>
                                            <p:strVal val="#ppt_h"/>
                                          </p:val>
                                        </p:tav>
                                        <p:tav tm="100000">
                                          <p:val>
                                            <p:strVal val="#ppt_h"/>
                                          </p:val>
                                        </p:tav>
                                      </p:tavLst>
                                    </p:anim>
                                    <p:animEffect transition="in" filter="fade">
                                      <p:cBhvr>
                                        <p:cTn id="154" dur="1000"/>
                                        <p:tgtEl>
                                          <p:spTgt spid="104"/>
                                        </p:tgtEl>
                                      </p:cBhvr>
                                    </p:animEffect>
                                  </p:childTnLst>
                                </p:cTn>
                              </p:par>
                              <p:par>
                                <p:cTn id="155" presetID="55" presetClass="entr" presetSubtype="0" fill="hold" grpId="0" nodeType="withEffect">
                                  <p:stCondLst>
                                    <p:cond delay="0"/>
                                  </p:stCondLst>
                                  <p:childTnLst>
                                    <p:set>
                                      <p:cBhvr>
                                        <p:cTn id="156" dur="1" fill="hold">
                                          <p:stCondLst>
                                            <p:cond delay="0"/>
                                          </p:stCondLst>
                                        </p:cTn>
                                        <p:tgtEl>
                                          <p:spTgt spid="105"/>
                                        </p:tgtEl>
                                        <p:attrNameLst>
                                          <p:attrName>style.visibility</p:attrName>
                                        </p:attrNameLst>
                                      </p:cBhvr>
                                      <p:to>
                                        <p:strVal val="visible"/>
                                      </p:to>
                                    </p:set>
                                    <p:anim calcmode="lin" valueType="num">
                                      <p:cBhvr>
                                        <p:cTn id="157" dur="1000" fill="hold"/>
                                        <p:tgtEl>
                                          <p:spTgt spid="105"/>
                                        </p:tgtEl>
                                        <p:attrNameLst>
                                          <p:attrName>ppt_w</p:attrName>
                                        </p:attrNameLst>
                                      </p:cBhvr>
                                      <p:tavLst>
                                        <p:tav tm="0">
                                          <p:val>
                                            <p:strVal val="#ppt_w*0.70"/>
                                          </p:val>
                                        </p:tav>
                                        <p:tav tm="100000">
                                          <p:val>
                                            <p:strVal val="#ppt_w"/>
                                          </p:val>
                                        </p:tav>
                                      </p:tavLst>
                                    </p:anim>
                                    <p:anim calcmode="lin" valueType="num">
                                      <p:cBhvr>
                                        <p:cTn id="158" dur="1000" fill="hold"/>
                                        <p:tgtEl>
                                          <p:spTgt spid="105"/>
                                        </p:tgtEl>
                                        <p:attrNameLst>
                                          <p:attrName>ppt_h</p:attrName>
                                        </p:attrNameLst>
                                      </p:cBhvr>
                                      <p:tavLst>
                                        <p:tav tm="0">
                                          <p:val>
                                            <p:strVal val="#ppt_h"/>
                                          </p:val>
                                        </p:tav>
                                        <p:tav tm="100000">
                                          <p:val>
                                            <p:strVal val="#ppt_h"/>
                                          </p:val>
                                        </p:tav>
                                      </p:tavLst>
                                    </p:anim>
                                    <p:animEffect transition="in" filter="fade">
                                      <p:cBhvr>
                                        <p:cTn id="159" dur="1000"/>
                                        <p:tgtEl>
                                          <p:spTgt spid="105"/>
                                        </p:tgtEl>
                                      </p:cBhvr>
                                    </p:animEffect>
                                  </p:childTnLst>
                                </p:cTn>
                              </p:par>
                              <p:par>
                                <p:cTn id="160" presetID="55" presetClass="entr" presetSubtype="0" fill="hold" grpId="0" nodeType="withEffect">
                                  <p:stCondLst>
                                    <p:cond delay="0"/>
                                  </p:stCondLst>
                                  <p:childTnLst>
                                    <p:set>
                                      <p:cBhvr>
                                        <p:cTn id="161" dur="1" fill="hold">
                                          <p:stCondLst>
                                            <p:cond delay="0"/>
                                          </p:stCondLst>
                                        </p:cTn>
                                        <p:tgtEl>
                                          <p:spTgt spid="106"/>
                                        </p:tgtEl>
                                        <p:attrNameLst>
                                          <p:attrName>style.visibility</p:attrName>
                                        </p:attrNameLst>
                                      </p:cBhvr>
                                      <p:to>
                                        <p:strVal val="visible"/>
                                      </p:to>
                                    </p:set>
                                    <p:anim calcmode="lin" valueType="num">
                                      <p:cBhvr>
                                        <p:cTn id="162" dur="1000" fill="hold"/>
                                        <p:tgtEl>
                                          <p:spTgt spid="106"/>
                                        </p:tgtEl>
                                        <p:attrNameLst>
                                          <p:attrName>ppt_w</p:attrName>
                                        </p:attrNameLst>
                                      </p:cBhvr>
                                      <p:tavLst>
                                        <p:tav tm="0">
                                          <p:val>
                                            <p:strVal val="#ppt_w*0.70"/>
                                          </p:val>
                                        </p:tav>
                                        <p:tav tm="100000">
                                          <p:val>
                                            <p:strVal val="#ppt_w"/>
                                          </p:val>
                                        </p:tav>
                                      </p:tavLst>
                                    </p:anim>
                                    <p:anim calcmode="lin" valueType="num">
                                      <p:cBhvr>
                                        <p:cTn id="163" dur="1000" fill="hold"/>
                                        <p:tgtEl>
                                          <p:spTgt spid="106"/>
                                        </p:tgtEl>
                                        <p:attrNameLst>
                                          <p:attrName>ppt_h</p:attrName>
                                        </p:attrNameLst>
                                      </p:cBhvr>
                                      <p:tavLst>
                                        <p:tav tm="0">
                                          <p:val>
                                            <p:strVal val="#ppt_h"/>
                                          </p:val>
                                        </p:tav>
                                        <p:tav tm="100000">
                                          <p:val>
                                            <p:strVal val="#ppt_h"/>
                                          </p:val>
                                        </p:tav>
                                      </p:tavLst>
                                    </p:anim>
                                    <p:animEffect transition="in" filter="fade">
                                      <p:cBhvr>
                                        <p:cTn id="164" dur="1000"/>
                                        <p:tgtEl>
                                          <p:spTgt spid="106"/>
                                        </p:tgtEl>
                                      </p:cBhvr>
                                    </p:animEffect>
                                  </p:childTnLst>
                                </p:cTn>
                              </p:par>
                              <p:par>
                                <p:cTn id="165" presetID="55" presetClass="entr" presetSubtype="0" fill="hold" grpId="0" nodeType="withEffect">
                                  <p:stCondLst>
                                    <p:cond delay="0"/>
                                  </p:stCondLst>
                                  <p:childTnLst>
                                    <p:set>
                                      <p:cBhvr>
                                        <p:cTn id="166" dur="1" fill="hold">
                                          <p:stCondLst>
                                            <p:cond delay="0"/>
                                          </p:stCondLst>
                                        </p:cTn>
                                        <p:tgtEl>
                                          <p:spTgt spid="107"/>
                                        </p:tgtEl>
                                        <p:attrNameLst>
                                          <p:attrName>style.visibility</p:attrName>
                                        </p:attrNameLst>
                                      </p:cBhvr>
                                      <p:to>
                                        <p:strVal val="visible"/>
                                      </p:to>
                                    </p:set>
                                    <p:anim calcmode="lin" valueType="num">
                                      <p:cBhvr>
                                        <p:cTn id="167" dur="1000" fill="hold"/>
                                        <p:tgtEl>
                                          <p:spTgt spid="107"/>
                                        </p:tgtEl>
                                        <p:attrNameLst>
                                          <p:attrName>ppt_w</p:attrName>
                                        </p:attrNameLst>
                                      </p:cBhvr>
                                      <p:tavLst>
                                        <p:tav tm="0">
                                          <p:val>
                                            <p:strVal val="#ppt_w*0.70"/>
                                          </p:val>
                                        </p:tav>
                                        <p:tav tm="100000">
                                          <p:val>
                                            <p:strVal val="#ppt_w"/>
                                          </p:val>
                                        </p:tav>
                                      </p:tavLst>
                                    </p:anim>
                                    <p:anim calcmode="lin" valueType="num">
                                      <p:cBhvr>
                                        <p:cTn id="168" dur="1000" fill="hold"/>
                                        <p:tgtEl>
                                          <p:spTgt spid="107"/>
                                        </p:tgtEl>
                                        <p:attrNameLst>
                                          <p:attrName>ppt_h</p:attrName>
                                        </p:attrNameLst>
                                      </p:cBhvr>
                                      <p:tavLst>
                                        <p:tav tm="0">
                                          <p:val>
                                            <p:strVal val="#ppt_h"/>
                                          </p:val>
                                        </p:tav>
                                        <p:tav tm="100000">
                                          <p:val>
                                            <p:strVal val="#ppt_h"/>
                                          </p:val>
                                        </p:tav>
                                      </p:tavLst>
                                    </p:anim>
                                    <p:animEffect transition="in" filter="fade">
                                      <p:cBhvr>
                                        <p:cTn id="169" dur="1000"/>
                                        <p:tgtEl>
                                          <p:spTgt spid="107"/>
                                        </p:tgtEl>
                                      </p:cBhvr>
                                    </p:animEffect>
                                  </p:childTnLst>
                                </p:cTn>
                              </p:par>
                              <p:par>
                                <p:cTn id="170" presetID="55" presetClass="entr" presetSubtype="0" fill="hold" grpId="0" nodeType="withEffect">
                                  <p:stCondLst>
                                    <p:cond delay="0"/>
                                  </p:stCondLst>
                                  <p:childTnLst>
                                    <p:set>
                                      <p:cBhvr>
                                        <p:cTn id="171" dur="1" fill="hold">
                                          <p:stCondLst>
                                            <p:cond delay="0"/>
                                          </p:stCondLst>
                                        </p:cTn>
                                        <p:tgtEl>
                                          <p:spTgt spid="108"/>
                                        </p:tgtEl>
                                        <p:attrNameLst>
                                          <p:attrName>style.visibility</p:attrName>
                                        </p:attrNameLst>
                                      </p:cBhvr>
                                      <p:to>
                                        <p:strVal val="visible"/>
                                      </p:to>
                                    </p:set>
                                    <p:anim calcmode="lin" valueType="num">
                                      <p:cBhvr>
                                        <p:cTn id="172" dur="1000" fill="hold"/>
                                        <p:tgtEl>
                                          <p:spTgt spid="108"/>
                                        </p:tgtEl>
                                        <p:attrNameLst>
                                          <p:attrName>ppt_w</p:attrName>
                                        </p:attrNameLst>
                                      </p:cBhvr>
                                      <p:tavLst>
                                        <p:tav tm="0">
                                          <p:val>
                                            <p:strVal val="#ppt_w*0.70"/>
                                          </p:val>
                                        </p:tav>
                                        <p:tav tm="100000">
                                          <p:val>
                                            <p:strVal val="#ppt_w"/>
                                          </p:val>
                                        </p:tav>
                                      </p:tavLst>
                                    </p:anim>
                                    <p:anim calcmode="lin" valueType="num">
                                      <p:cBhvr>
                                        <p:cTn id="173" dur="1000" fill="hold"/>
                                        <p:tgtEl>
                                          <p:spTgt spid="108"/>
                                        </p:tgtEl>
                                        <p:attrNameLst>
                                          <p:attrName>ppt_h</p:attrName>
                                        </p:attrNameLst>
                                      </p:cBhvr>
                                      <p:tavLst>
                                        <p:tav tm="0">
                                          <p:val>
                                            <p:strVal val="#ppt_h"/>
                                          </p:val>
                                        </p:tav>
                                        <p:tav tm="100000">
                                          <p:val>
                                            <p:strVal val="#ppt_h"/>
                                          </p:val>
                                        </p:tav>
                                      </p:tavLst>
                                    </p:anim>
                                    <p:animEffect transition="in" filter="fade">
                                      <p:cBhvr>
                                        <p:cTn id="174" dur="10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9" grpId="0" animBg="1"/>
      <p:bldP spid="90" grpId="0" animBg="1"/>
      <p:bldP spid="91" grpId="0" animBg="1"/>
      <p:bldP spid="92" grpId="0" animBg="1"/>
      <p:bldP spid="93" grpId="0" animBg="1"/>
      <p:bldP spid="95" grpId="0" animBg="1"/>
      <p:bldP spid="96" grpId="0" animBg="1"/>
      <p:bldP spid="97" grpId="0" animBg="1"/>
      <p:bldP spid="98" grpId="0" animBg="1"/>
      <p:bldP spid="99" grpId="0" animBg="1"/>
      <p:bldP spid="100" grpId="0"/>
      <p:bldP spid="101" grpId="0"/>
      <p:bldP spid="102" grpId="0"/>
      <p:bldP spid="103" grpId="0"/>
      <p:bldP spid="104" grpId="0"/>
      <p:bldP spid="105" grpId="0"/>
      <p:bldP spid="106" grpId="0"/>
      <p:bldP spid="107" grpId="0" animBg="1"/>
      <p:bldP spid="108"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ln>
          <a:noFill/>
        </a:ln>
      </a:spPr>
      <a:bodyPr wrap="none" rtlCol="0">
        <a:spAutoFit/>
      </a:bodyPr>
      <a:lstStyle>
        <a:defPPr>
          <a:defRPr sz="1400" b="1" dirty="0" smtClean="0">
            <a:latin typeface="Garamond" pitchFamily="18" charset="0"/>
          </a:defRPr>
        </a:defPPr>
      </a:lstStyle>
      <a:style>
        <a:lnRef idx="2">
          <a:schemeClr val="accent1"/>
        </a:lnRef>
        <a:fillRef idx="1">
          <a:schemeClr val="lt1"/>
        </a:fillRef>
        <a:effectRef idx="0">
          <a:schemeClr val="accent1"/>
        </a:effectRef>
        <a:fontRef idx="minor">
          <a:schemeClr val="dk1"/>
        </a:fontRef>
      </a:style>
    </a:tx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2008</TotalTime>
  <Words>1888</Words>
  <Application>Microsoft Office PowerPoint</Application>
  <PresentationFormat>Affichage à l'écran (4:3)</PresentationFormat>
  <Paragraphs>395</Paragraphs>
  <Slides>27</Slides>
  <Notes>24</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27</vt:i4>
      </vt:variant>
    </vt:vector>
  </HeadingPairs>
  <TitlesOfParts>
    <vt:vector size="29" baseType="lpstr">
      <vt:lpstr>Thème Office</vt:lpstr>
      <vt:lpstr>Image bitmap</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Contribution </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mohssin</dc:creator>
  <cp:lastModifiedBy>mohssin</cp:lastModifiedBy>
  <cp:revision>389</cp:revision>
  <dcterms:created xsi:type="dcterms:W3CDTF">2010-06-07T15:08:42Z</dcterms:created>
  <dcterms:modified xsi:type="dcterms:W3CDTF">2010-07-11T21:02:14Z</dcterms:modified>
</cp:coreProperties>
</file>